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3"/>
  </p:notesMasterIdLst>
  <p:sldIdLst>
    <p:sldId id="256" r:id="rId2"/>
    <p:sldId id="293" r:id="rId3"/>
    <p:sldId id="284" r:id="rId4"/>
    <p:sldId id="258" r:id="rId5"/>
    <p:sldId id="271" r:id="rId6"/>
    <p:sldId id="291" r:id="rId7"/>
    <p:sldId id="272" r:id="rId8"/>
    <p:sldId id="263" r:id="rId9"/>
    <p:sldId id="292" r:id="rId10"/>
    <p:sldId id="269" r:id="rId11"/>
    <p:sldId id="294" r:id="rId12"/>
  </p:sldIdLst>
  <p:sldSz cx="9144000" cy="5143500" type="screen16x9"/>
  <p:notesSz cx="6858000" cy="9144000"/>
  <p:embeddedFontLst>
    <p:embeddedFont>
      <p:font typeface="Bebas Neue" panose="020B0604020202020204" charset="0"/>
      <p:regular r:id="rId14"/>
    </p:embeddedFont>
    <p:embeddedFont>
      <p:font typeface="Fira Sans Extra Condensed" panose="020B0604020202020204" charset="0"/>
      <p:regular r:id="rId15"/>
      <p:bold r:id="rId16"/>
      <p:italic r:id="rId17"/>
      <p:boldItalic r:id="rId18"/>
    </p:embeddedFont>
    <p:embeddedFont>
      <p:font typeface="Fira Sans Extra Condensed Medium" panose="020B0604020202020204" charset="0"/>
      <p:regular r:id="rId19"/>
      <p:bold r:id="rId20"/>
      <p:italic r:id="rId21"/>
      <p:boldItalic r:id="rId22"/>
    </p:embeddedFont>
    <p:embeddedFont>
      <p:font typeface="Roboto"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DBEC"/>
    <a:srgbClr val="00CC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C16947-BF1C-4F84-B3D1-11251074DEB3}">
  <a:tblStyle styleId="{CDC16947-BF1C-4F84-B3D1-11251074DEB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9"/>
        <p:cNvGrpSpPr/>
        <p:nvPr/>
      </p:nvGrpSpPr>
      <p:grpSpPr>
        <a:xfrm>
          <a:off x="0" y="0"/>
          <a:ext cx="0" cy="0"/>
          <a:chOff x="0" y="0"/>
          <a:chExt cx="0" cy="0"/>
        </a:xfrm>
      </p:grpSpPr>
      <p:sp>
        <p:nvSpPr>
          <p:cNvPr id="3510" name="Google Shape;3510;gdb714eb7f5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1" name="Google Shape;3511;gdb714eb7f5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db714eb7f5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db714eb7f5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db714eb7f5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db714eb7f5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3"/>
        <p:cNvGrpSpPr/>
        <p:nvPr/>
      </p:nvGrpSpPr>
      <p:grpSpPr>
        <a:xfrm>
          <a:off x="0" y="0"/>
          <a:ext cx="0" cy="0"/>
          <a:chOff x="0" y="0"/>
          <a:chExt cx="0" cy="0"/>
        </a:xfrm>
      </p:grpSpPr>
      <p:sp>
        <p:nvSpPr>
          <p:cNvPr id="1834" name="Google Shape;1834;gdd0fa809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5" name="Google Shape;1835;gdd0fa809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db2db2c8e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db2db2c8e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db8946751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4" name="Google Shape;1474;gdb8946751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622475" y="1300575"/>
            <a:ext cx="5058000" cy="2180400"/>
          </a:xfrm>
          <a:prstGeom prst="rect">
            <a:avLst/>
          </a:prstGeom>
        </p:spPr>
        <p:txBody>
          <a:bodyPr spcFirstLastPara="1" wrap="square" lIns="91425" tIns="91425" rIns="91425" bIns="91425" anchor="ctr" anchorCtr="0">
            <a:noAutofit/>
          </a:bodyPr>
          <a:lstStyle>
            <a:lvl1pPr lvl="0" algn="r">
              <a:lnSpc>
                <a:spcPct val="90000"/>
              </a:lnSpc>
              <a:spcBef>
                <a:spcPts val="0"/>
              </a:spcBef>
              <a:spcAft>
                <a:spcPts val="0"/>
              </a:spcAft>
              <a:buClr>
                <a:srgbClr val="191919"/>
              </a:buClr>
              <a:buSzPts val="5200"/>
              <a:buNone/>
              <a:defRPr sz="74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4321500" y="3736250"/>
            <a:ext cx="4359000" cy="4095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1200"/>
              <a:buNone/>
              <a:defRPr sz="18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9" name="Google Shape;39;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720000" y="17427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 name="Google Shape;43;p13"/>
          <p:cNvSpPr txBox="1">
            <a:spLocks noGrp="1"/>
          </p:cNvSpPr>
          <p:nvPr>
            <p:ph type="title" idx="2" hasCustomPrompt="1"/>
          </p:nvPr>
        </p:nvSpPr>
        <p:spPr>
          <a:xfrm>
            <a:off x="720000" y="11496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4" name="Google Shape;44;p13"/>
          <p:cNvSpPr txBox="1">
            <a:spLocks noGrp="1"/>
          </p:cNvSpPr>
          <p:nvPr>
            <p:ph type="subTitle" idx="1"/>
          </p:nvPr>
        </p:nvSpPr>
        <p:spPr>
          <a:xfrm>
            <a:off x="720000" y="23293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45" name="Google Shape;45;p13"/>
          <p:cNvSpPr txBox="1">
            <a:spLocks noGrp="1"/>
          </p:cNvSpPr>
          <p:nvPr>
            <p:ph type="title" idx="3"/>
          </p:nvPr>
        </p:nvSpPr>
        <p:spPr>
          <a:xfrm>
            <a:off x="3403800" y="17427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6" name="Google Shape;46;p13"/>
          <p:cNvSpPr txBox="1">
            <a:spLocks noGrp="1"/>
          </p:cNvSpPr>
          <p:nvPr>
            <p:ph type="title" idx="4" hasCustomPrompt="1"/>
          </p:nvPr>
        </p:nvSpPr>
        <p:spPr>
          <a:xfrm>
            <a:off x="3403800" y="11496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7" name="Google Shape;47;p13"/>
          <p:cNvSpPr txBox="1">
            <a:spLocks noGrp="1"/>
          </p:cNvSpPr>
          <p:nvPr>
            <p:ph type="subTitle" idx="5"/>
          </p:nvPr>
        </p:nvSpPr>
        <p:spPr>
          <a:xfrm>
            <a:off x="3403800" y="23293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48" name="Google Shape;48;p13"/>
          <p:cNvSpPr txBox="1">
            <a:spLocks noGrp="1"/>
          </p:cNvSpPr>
          <p:nvPr>
            <p:ph type="title" idx="6"/>
          </p:nvPr>
        </p:nvSpPr>
        <p:spPr>
          <a:xfrm>
            <a:off x="6087600" y="17427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9" name="Google Shape;49;p13"/>
          <p:cNvSpPr txBox="1">
            <a:spLocks noGrp="1"/>
          </p:cNvSpPr>
          <p:nvPr>
            <p:ph type="title" idx="7" hasCustomPrompt="1"/>
          </p:nvPr>
        </p:nvSpPr>
        <p:spPr>
          <a:xfrm>
            <a:off x="6087600" y="11496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0" name="Google Shape;50;p13"/>
          <p:cNvSpPr txBox="1">
            <a:spLocks noGrp="1"/>
          </p:cNvSpPr>
          <p:nvPr>
            <p:ph type="subTitle" idx="8"/>
          </p:nvPr>
        </p:nvSpPr>
        <p:spPr>
          <a:xfrm>
            <a:off x="6087600" y="23293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51" name="Google Shape;51;p13"/>
          <p:cNvSpPr txBox="1">
            <a:spLocks noGrp="1"/>
          </p:cNvSpPr>
          <p:nvPr>
            <p:ph type="title" idx="9"/>
          </p:nvPr>
        </p:nvSpPr>
        <p:spPr>
          <a:xfrm>
            <a:off x="720000" y="35321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2" name="Google Shape;52;p13"/>
          <p:cNvSpPr txBox="1">
            <a:spLocks noGrp="1"/>
          </p:cNvSpPr>
          <p:nvPr>
            <p:ph type="title" idx="13" hasCustomPrompt="1"/>
          </p:nvPr>
        </p:nvSpPr>
        <p:spPr>
          <a:xfrm>
            <a:off x="720000" y="29390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3" name="Google Shape;53;p13"/>
          <p:cNvSpPr txBox="1">
            <a:spLocks noGrp="1"/>
          </p:cNvSpPr>
          <p:nvPr>
            <p:ph type="subTitle" idx="14"/>
          </p:nvPr>
        </p:nvSpPr>
        <p:spPr>
          <a:xfrm>
            <a:off x="720000" y="41187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54" name="Google Shape;54;p13"/>
          <p:cNvSpPr txBox="1">
            <a:spLocks noGrp="1"/>
          </p:cNvSpPr>
          <p:nvPr>
            <p:ph type="title" idx="15"/>
          </p:nvPr>
        </p:nvSpPr>
        <p:spPr>
          <a:xfrm>
            <a:off x="3403800" y="35321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5" name="Google Shape;55;p13"/>
          <p:cNvSpPr txBox="1">
            <a:spLocks noGrp="1"/>
          </p:cNvSpPr>
          <p:nvPr>
            <p:ph type="title" idx="16" hasCustomPrompt="1"/>
          </p:nvPr>
        </p:nvSpPr>
        <p:spPr>
          <a:xfrm>
            <a:off x="3403800" y="29390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 name="Google Shape;56;p13"/>
          <p:cNvSpPr txBox="1">
            <a:spLocks noGrp="1"/>
          </p:cNvSpPr>
          <p:nvPr>
            <p:ph type="subTitle" idx="17"/>
          </p:nvPr>
        </p:nvSpPr>
        <p:spPr>
          <a:xfrm>
            <a:off x="3403800" y="41187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57" name="Google Shape;57;p13"/>
          <p:cNvSpPr txBox="1">
            <a:spLocks noGrp="1"/>
          </p:cNvSpPr>
          <p:nvPr>
            <p:ph type="title" idx="18"/>
          </p:nvPr>
        </p:nvSpPr>
        <p:spPr>
          <a:xfrm>
            <a:off x="6087600" y="35321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8" name="Google Shape;58;p13"/>
          <p:cNvSpPr txBox="1">
            <a:spLocks noGrp="1"/>
          </p:cNvSpPr>
          <p:nvPr>
            <p:ph type="title" idx="19" hasCustomPrompt="1"/>
          </p:nvPr>
        </p:nvSpPr>
        <p:spPr>
          <a:xfrm>
            <a:off x="6087600" y="29390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 name="Google Shape;59;p13"/>
          <p:cNvSpPr txBox="1">
            <a:spLocks noGrp="1"/>
          </p:cNvSpPr>
          <p:nvPr>
            <p:ph type="subTitle" idx="20"/>
          </p:nvPr>
        </p:nvSpPr>
        <p:spPr>
          <a:xfrm>
            <a:off x="6087600" y="41187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60" name="Google Shape;60;p13"/>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2290025" y="3392700"/>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3" name="Google Shape;63;p14"/>
          <p:cNvSpPr txBox="1">
            <a:spLocks noGrp="1"/>
          </p:cNvSpPr>
          <p:nvPr>
            <p:ph type="subTitle" idx="1"/>
          </p:nvPr>
        </p:nvSpPr>
        <p:spPr>
          <a:xfrm>
            <a:off x="1458125" y="1188100"/>
            <a:ext cx="6227700" cy="174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4"/>
        <p:cNvGrpSpPr/>
        <p:nvPr/>
      </p:nvGrpSpPr>
      <p:grpSpPr>
        <a:xfrm>
          <a:off x="0" y="0"/>
          <a:ext cx="0" cy="0"/>
          <a:chOff x="0" y="0"/>
          <a:chExt cx="0" cy="0"/>
        </a:xfrm>
      </p:grpSpPr>
      <p:sp>
        <p:nvSpPr>
          <p:cNvPr id="65" name="Google Shape;65;p15"/>
          <p:cNvSpPr txBox="1">
            <a:spLocks noGrp="1"/>
          </p:cNvSpPr>
          <p:nvPr>
            <p:ph type="subTitle" idx="1"/>
          </p:nvPr>
        </p:nvSpPr>
        <p:spPr>
          <a:xfrm>
            <a:off x="720000" y="1212525"/>
            <a:ext cx="2907600" cy="13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6" name="Google Shape;66;p1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720000" y="24233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9" name="Google Shape;69;p16"/>
          <p:cNvSpPr txBox="1">
            <a:spLocks noGrp="1"/>
          </p:cNvSpPr>
          <p:nvPr>
            <p:ph type="subTitle" idx="1"/>
          </p:nvPr>
        </p:nvSpPr>
        <p:spPr>
          <a:xfrm>
            <a:off x="720000" y="30098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0" name="Google Shape;70;p16"/>
          <p:cNvSpPr txBox="1">
            <a:spLocks noGrp="1"/>
          </p:cNvSpPr>
          <p:nvPr>
            <p:ph type="title" idx="2"/>
          </p:nvPr>
        </p:nvSpPr>
        <p:spPr>
          <a:xfrm>
            <a:off x="3403800" y="24233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 name="Google Shape;71;p16"/>
          <p:cNvSpPr txBox="1">
            <a:spLocks noGrp="1"/>
          </p:cNvSpPr>
          <p:nvPr>
            <p:ph type="subTitle" idx="3"/>
          </p:nvPr>
        </p:nvSpPr>
        <p:spPr>
          <a:xfrm>
            <a:off x="3403800" y="30098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2" name="Google Shape;72;p16"/>
          <p:cNvSpPr txBox="1">
            <a:spLocks noGrp="1"/>
          </p:cNvSpPr>
          <p:nvPr>
            <p:ph type="title" idx="4"/>
          </p:nvPr>
        </p:nvSpPr>
        <p:spPr>
          <a:xfrm>
            <a:off x="6087600" y="24233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3" name="Google Shape;73;p16"/>
          <p:cNvSpPr txBox="1">
            <a:spLocks noGrp="1"/>
          </p:cNvSpPr>
          <p:nvPr>
            <p:ph type="subTitle" idx="5"/>
          </p:nvPr>
        </p:nvSpPr>
        <p:spPr>
          <a:xfrm>
            <a:off x="6087600" y="30098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4" name="Google Shape;74;p16"/>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1195863" y="16828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7" name="Google Shape;77;p17"/>
          <p:cNvSpPr txBox="1">
            <a:spLocks noGrp="1"/>
          </p:cNvSpPr>
          <p:nvPr>
            <p:ph type="subTitle" idx="1"/>
          </p:nvPr>
        </p:nvSpPr>
        <p:spPr>
          <a:xfrm>
            <a:off x="1195863" y="2269375"/>
            <a:ext cx="2867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8" name="Google Shape;78;p17"/>
          <p:cNvSpPr txBox="1">
            <a:spLocks noGrp="1"/>
          </p:cNvSpPr>
          <p:nvPr>
            <p:ph type="title" idx="2"/>
          </p:nvPr>
        </p:nvSpPr>
        <p:spPr>
          <a:xfrm>
            <a:off x="5081043" y="16828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9" name="Google Shape;79;p17"/>
          <p:cNvSpPr txBox="1">
            <a:spLocks noGrp="1"/>
          </p:cNvSpPr>
          <p:nvPr>
            <p:ph type="subTitle" idx="3"/>
          </p:nvPr>
        </p:nvSpPr>
        <p:spPr>
          <a:xfrm>
            <a:off x="5081043" y="2269375"/>
            <a:ext cx="2867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0" name="Google Shape;80;p17"/>
          <p:cNvSpPr txBox="1">
            <a:spLocks noGrp="1"/>
          </p:cNvSpPr>
          <p:nvPr>
            <p:ph type="title" idx="4"/>
          </p:nvPr>
        </p:nvSpPr>
        <p:spPr>
          <a:xfrm>
            <a:off x="1195863" y="31162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1" name="Google Shape;81;p17"/>
          <p:cNvSpPr txBox="1">
            <a:spLocks noGrp="1"/>
          </p:cNvSpPr>
          <p:nvPr>
            <p:ph type="subTitle" idx="5"/>
          </p:nvPr>
        </p:nvSpPr>
        <p:spPr>
          <a:xfrm>
            <a:off x="1195863" y="3702775"/>
            <a:ext cx="2867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2" name="Google Shape;82;p17"/>
          <p:cNvSpPr txBox="1">
            <a:spLocks noGrp="1"/>
          </p:cNvSpPr>
          <p:nvPr>
            <p:ph type="title" idx="6"/>
          </p:nvPr>
        </p:nvSpPr>
        <p:spPr>
          <a:xfrm>
            <a:off x="5081043" y="31162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3" name="Google Shape;83;p17"/>
          <p:cNvSpPr txBox="1">
            <a:spLocks noGrp="1"/>
          </p:cNvSpPr>
          <p:nvPr>
            <p:ph type="subTitle" idx="7"/>
          </p:nvPr>
        </p:nvSpPr>
        <p:spPr>
          <a:xfrm>
            <a:off x="5081043" y="3702775"/>
            <a:ext cx="2867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4" name="Google Shape;84;p17"/>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720000" y="1682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7" name="Google Shape;87;p18"/>
          <p:cNvSpPr txBox="1">
            <a:spLocks noGrp="1"/>
          </p:cNvSpPr>
          <p:nvPr>
            <p:ph type="subTitle" idx="1"/>
          </p:nvPr>
        </p:nvSpPr>
        <p:spPr>
          <a:xfrm>
            <a:off x="720000"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8" name="Google Shape;88;p18"/>
          <p:cNvSpPr txBox="1">
            <a:spLocks noGrp="1"/>
          </p:cNvSpPr>
          <p:nvPr>
            <p:ph type="title" idx="2"/>
          </p:nvPr>
        </p:nvSpPr>
        <p:spPr>
          <a:xfrm>
            <a:off x="3419269" y="1682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 name="Google Shape;89;p18"/>
          <p:cNvSpPr txBox="1">
            <a:spLocks noGrp="1"/>
          </p:cNvSpPr>
          <p:nvPr>
            <p:ph type="subTitle" idx="3"/>
          </p:nvPr>
        </p:nvSpPr>
        <p:spPr>
          <a:xfrm>
            <a:off x="3419269"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0" name="Google Shape;90;p18"/>
          <p:cNvSpPr txBox="1">
            <a:spLocks noGrp="1"/>
          </p:cNvSpPr>
          <p:nvPr>
            <p:ph type="title" idx="4"/>
          </p:nvPr>
        </p:nvSpPr>
        <p:spPr>
          <a:xfrm>
            <a:off x="720000" y="3116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 name="Google Shape;91;p18"/>
          <p:cNvSpPr txBox="1">
            <a:spLocks noGrp="1"/>
          </p:cNvSpPr>
          <p:nvPr>
            <p:ph type="subTitle" idx="5"/>
          </p:nvPr>
        </p:nvSpPr>
        <p:spPr>
          <a:xfrm>
            <a:off x="720000"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2" name="Google Shape;92;p18"/>
          <p:cNvSpPr txBox="1">
            <a:spLocks noGrp="1"/>
          </p:cNvSpPr>
          <p:nvPr>
            <p:ph type="title" idx="6"/>
          </p:nvPr>
        </p:nvSpPr>
        <p:spPr>
          <a:xfrm>
            <a:off x="3419269" y="3116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3" name="Google Shape;93;p18"/>
          <p:cNvSpPr txBox="1">
            <a:spLocks noGrp="1"/>
          </p:cNvSpPr>
          <p:nvPr>
            <p:ph type="subTitle" idx="7"/>
          </p:nvPr>
        </p:nvSpPr>
        <p:spPr>
          <a:xfrm>
            <a:off x="3419269"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4" name="Google Shape;94;p18"/>
          <p:cNvSpPr txBox="1">
            <a:spLocks noGrp="1"/>
          </p:cNvSpPr>
          <p:nvPr>
            <p:ph type="title" idx="8"/>
          </p:nvPr>
        </p:nvSpPr>
        <p:spPr>
          <a:xfrm>
            <a:off x="6118545" y="1682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5" name="Google Shape;95;p18"/>
          <p:cNvSpPr txBox="1">
            <a:spLocks noGrp="1"/>
          </p:cNvSpPr>
          <p:nvPr>
            <p:ph type="subTitle" idx="9"/>
          </p:nvPr>
        </p:nvSpPr>
        <p:spPr>
          <a:xfrm>
            <a:off x="6118545"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6" name="Google Shape;96;p18"/>
          <p:cNvSpPr txBox="1">
            <a:spLocks noGrp="1"/>
          </p:cNvSpPr>
          <p:nvPr>
            <p:ph type="title" idx="13"/>
          </p:nvPr>
        </p:nvSpPr>
        <p:spPr>
          <a:xfrm>
            <a:off x="6118545" y="3116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7" name="Google Shape;97;p18"/>
          <p:cNvSpPr txBox="1">
            <a:spLocks noGrp="1"/>
          </p:cNvSpPr>
          <p:nvPr>
            <p:ph type="subTitle" idx="14"/>
          </p:nvPr>
        </p:nvSpPr>
        <p:spPr>
          <a:xfrm>
            <a:off x="6118545"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8" name="Google Shape;98;p18"/>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99"/>
        <p:cNvGrpSpPr/>
        <p:nvPr/>
      </p:nvGrpSpPr>
      <p:grpSpPr>
        <a:xfrm>
          <a:off x="0" y="0"/>
          <a:ext cx="0" cy="0"/>
          <a:chOff x="0" y="0"/>
          <a:chExt cx="0" cy="0"/>
        </a:xfrm>
      </p:grpSpPr>
      <p:sp>
        <p:nvSpPr>
          <p:cNvPr id="100" name="Google Shape;100;p19"/>
          <p:cNvSpPr txBox="1">
            <a:spLocks noGrp="1"/>
          </p:cNvSpPr>
          <p:nvPr>
            <p:ph type="title" hasCustomPrompt="1"/>
          </p:nvPr>
        </p:nvSpPr>
        <p:spPr>
          <a:xfrm>
            <a:off x="1284000" y="540000"/>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1" name="Google Shape;101;p19"/>
          <p:cNvSpPr txBox="1">
            <a:spLocks noGrp="1"/>
          </p:cNvSpPr>
          <p:nvPr>
            <p:ph type="subTitle" idx="1"/>
          </p:nvPr>
        </p:nvSpPr>
        <p:spPr>
          <a:xfrm>
            <a:off x="1284000" y="1246025"/>
            <a:ext cx="6576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2" name="Google Shape;102;p19"/>
          <p:cNvSpPr txBox="1">
            <a:spLocks noGrp="1"/>
          </p:cNvSpPr>
          <p:nvPr>
            <p:ph type="title" idx="2" hasCustomPrompt="1"/>
          </p:nvPr>
        </p:nvSpPr>
        <p:spPr>
          <a:xfrm>
            <a:off x="1284000" y="19961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3" name="Google Shape;103;p19"/>
          <p:cNvSpPr txBox="1">
            <a:spLocks noGrp="1"/>
          </p:cNvSpPr>
          <p:nvPr>
            <p:ph type="subTitle" idx="3"/>
          </p:nvPr>
        </p:nvSpPr>
        <p:spPr>
          <a:xfrm>
            <a:off x="1284000" y="2702163"/>
            <a:ext cx="6576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4" name="Google Shape;104;p19"/>
          <p:cNvSpPr txBox="1">
            <a:spLocks noGrp="1"/>
          </p:cNvSpPr>
          <p:nvPr>
            <p:ph type="title" idx="4" hasCustomPrompt="1"/>
          </p:nvPr>
        </p:nvSpPr>
        <p:spPr>
          <a:xfrm>
            <a:off x="1284000" y="345228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5" name="Google Shape;105;p19"/>
          <p:cNvSpPr txBox="1">
            <a:spLocks noGrp="1"/>
          </p:cNvSpPr>
          <p:nvPr>
            <p:ph type="subTitle" idx="5"/>
          </p:nvPr>
        </p:nvSpPr>
        <p:spPr>
          <a:xfrm>
            <a:off x="1284000" y="4158313"/>
            <a:ext cx="6576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06"/>
        <p:cNvGrpSpPr/>
        <p:nvPr/>
      </p:nvGrpSpPr>
      <p:grpSpPr>
        <a:xfrm>
          <a:off x="0" y="0"/>
          <a:ext cx="0" cy="0"/>
          <a:chOff x="0" y="0"/>
          <a:chExt cx="0" cy="0"/>
        </a:xfrm>
      </p:grpSpPr>
      <p:sp>
        <p:nvSpPr>
          <p:cNvPr id="107" name="Google Shape;107;p20"/>
          <p:cNvSpPr txBox="1">
            <a:spLocks noGrp="1"/>
          </p:cNvSpPr>
          <p:nvPr>
            <p:ph type="ctrTitle"/>
          </p:nvPr>
        </p:nvSpPr>
        <p:spPr>
          <a:xfrm>
            <a:off x="2429950"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8" name="Google Shape;108;p20"/>
          <p:cNvSpPr txBox="1">
            <a:spLocks noGrp="1"/>
          </p:cNvSpPr>
          <p:nvPr>
            <p:ph type="subTitle" idx="1"/>
          </p:nvPr>
        </p:nvSpPr>
        <p:spPr>
          <a:xfrm>
            <a:off x="2425075" y="1704550"/>
            <a:ext cx="4293900" cy="182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20000" y="2179625"/>
            <a:ext cx="77040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2996550" y="1337825"/>
            <a:ext cx="3150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2391925" y="3132175"/>
            <a:ext cx="43602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0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04800" rtl="0">
              <a:lnSpc>
                <a:spcPct val="115000"/>
              </a:lnSpc>
              <a:spcBef>
                <a:spcPts val="0"/>
              </a:spcBef>
              <a:spcAft>
                <a:spcPts val="0"/>
              </a:spcAft>
              <a:buClr>
                <a:srgbClr val="434343"/>
              </a:buClr>
              <a:buSzPts val="1200"/>
              <a:buChar char="○"/>
              <a:defRPr>
                <a:solidFill>
                  <a:srgbClr val="434343"/>
                </a:solidFill>
              </a:defRPr>
            </a:lvl2pPr>
            <a:lvl3pPr marL="1371600" lvl="2" indent="-304800" rtl="0">
              <a:lnSpc>
                <a:spcPct val="115000"/>
              </a:lnSpc>
              <a:spcBef>
                <a:spcPts val="0"/>
              </a:spcBef>
              <a:spcAft>
                <a:spcPts val="0"/>
              </a:spcAft>
              <a:buClr>
                <a:srgbClr val="434343"/>
              </a:buClr>
              <a:buSzPts val="1200"/>
              <a:buChar char="■"/>
              <a:defRPr>
                <a:solidFill>
                  <a:srgbClr val="434343"/>
                </a:solidFill>
              </a:defRPr>
            </a:lvl3pPr>
            <a:lvl4pPr marL="1828800" lvl="3" indent="-304800" rtl="0">
              <a:lnSpc>
                <a:spcPct val="115000"/>
              </a:lnSpc>
              <a:spcBef>
                <a:spcPts val="0"/>
              </a:spcBef>
              <a:spcAft>
                <a:spcPts val="0"/>
              </a:spcAft>
              <a:buClr>
                <a:srgbClr val="434343"/>
              </a:buClr>
              <a:buSzPts val="1200"/>
              <a:buChar char="●"/>
              <a:defRPr>
                <a:solidFill>
                  <a:srgbClr val="434343"/>
                </a:solidFill>
              </a:defRPr>
            </a:lvl4pPr>
            <a:lvl5pPr marL="2286000" lvl="4" indent="-304800" rtl="0">
              <a:lnSpc>
                <a:spcPct val="115000"/>
              </a:lnSpc>
              <a:spcBef>
                <a:spcPts val="0"/>
              </a:spcBef>
              <a:spcAft>
                <a:spcPts val="0"/>
              </a:spcAft>
              <a:buClr>
                <a:srgbClr val="434343"/>
              </a:buClr>
              <a:buSzPts val="1200"/>
              <a:buChar char="○"/>
              <a:defRPr>
                <a:solidFill>
                  <a:srgbClr val="434343"/>
                </a:solidFill>
              </a:defRPr>
            </a:lvl5pPr>
            <a:lvl6pPr marL="2743200" lvl="5" indent="-304800" rtl="0">
              <a:lnSpc>
                <a:spcPct val="115000"/>
              </a:lnSpc>
              <a:spcBef>
                <a:spcPts val="0"/>
              </a:spcBef>
              <a:spcAft>
                <a:spcPts val="0"/>
              </a:spcAft>
              <a:buClr>
                <a:srgbClr val="434343"/>
              </a:buClr>
              <a:buSzPts val="1200"/>
              <a:buChar char="■"/>
              <a:defRPr>
                <a:solidFill>
                  <a:srgbClr val="434343"/>
                </a:solidFill>
              </a:defRPr>
            </a:lvl6pPr>
            <a:lvl7pPr marL="3200400" lvl="6" indent="-304800" rtl="0">
              <a:lnSpc>
                <a:spcPct val="115000"/>
              </a:lnSpc>
              <a:spcBef>
                <a:spcPts val="0"/>
              </a:spcBef>
              <a:spcAft>
                <a:spcPts val="0"/>
              </a:spcAft>
              <a:buClr>
                <a:srgbClr val="434343"/>
              </a:buClr>
              <a:buSzPts val="1200"/>
              <a:buChar char="●"/>
              <a:defRPr>
                <a:solidFill>
                  <a:srgbClr val="434343"/>
                </a:solidFill>
              </a:defRPr>
            </a:lvl7pPr>
            <a:lvl8pPr marL="3657600" lvl="7" indent="-304800" rtl="0">
              <a:lnSpc>
                <a:spcPct val="115000"/>
              </a:lnSpc>
              <a:spcBef>
                <a:spcPts val="0"/>
              </a:spcBef>
              <a:spcAft>
                <a:spcPts val="0"/>
              </a:spcAft>
              <a:buClr>
                <a:srgbClr val="434343"/>
              </a:buClr>
              <a:buSzPts val="1200"/>
              <a:buChar char="○"/>
              <a:defRPr>
                <a:solidFill>
                  <a:srgbClr val="434343"/>
                </a:solidFill>
              </a:defRPr>
            </a:lvl8pPr>
            <a:lvl9pPr marL="4114800" lvl="8" indent="-304800" rtl="0">
              <a:lnSpc>
                <a:spcPct val="115000"/>
              </a:lnSpc>
              <a:spcBef>
                <a:spcPts val="0"/>
              </a:spcBef>
              <a:spcAft>
                <a:spcPts val="0"/>
              </a:spcAft>
              <a:buClr>
                <a:srgbClr val="434343"/>
              </a:buClr>
              <a:buSzPts val="1200"/>
              <a:buChar char="■"/>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1181425" y="2303125"/>
            <a:ext cx="2907600" cy="713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latin typeface="Bebas Neue"/>
                <a:ea typeface="Bebas Neue"/>
                <a:cs typeface="Bebas Neue"/>
                <a:sym typeface="Bebas Neu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0" name="Google Shape;20;p5"/>
          <p:cNvSpPr txBox="1">
            <a:spLocks noGrp="1"/>
          </p:cNvSpPr>
          <p:nvPr>
            <p:ph type="subTitle" idx="2"/>
          </p:nvPr>
        </p:nvSpPr>
        <p:spPr>
          <a:xfrm>
            <a:off x="4836300" y="2303125"/>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Bebas Neue"/>
                <a:ea typeface="Bebas Neue"/>
                <a:cs typeface="Bebas Neue"/>
                <a:sym typeface="Bebas Neu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1" name="Google Shape;21;p5"/>
          <p:cNvSpPr txBox="1">
            <a:spLocks noGrp="1"/>
          </p:cNvSpPr>
          <p:nvPr>
            <p:ph type="subTitle" idx="3"/>
          </p:nvPr>
        </p:nvSpPr>
        <p:spPr>
          <a:xfrm>
            <a:off x="1181425" y="2917150"/>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 name="Google Shape;22;p5"/>
          <p:cNvSpPr txBox="1">
            <a:spLocks noGrp="1"/>
          </p:cNvSpPr>
          <p:nvPr>
            <p:ph type="subTitle" idx="4"/>
          </p:nvPr>
        </p:nvSpPr>
        <p:spPr>
          <a:xfrm>
            <a:off x="4836300" y="2917150"/>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3" name="Google Shape;23;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 name="Google Shape;28;p7"/>
          <p:cNvSpPr txBox="1">
            <a:spLocks noGrp="1"/>
          </p:cNvSpPr>
          <p:nvPr>
            <p:ph type="body" idx="1"/>
          </p:nvPr>
        </p:nvSpPr>
        <p:spPr>
          <a:xfrm>
            <a:off x="720000" y="1152475"/>
            <a:ext cx="33222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04800" rtl="0">
              <a:lnSpc>
                <a:spcPct val="115000"/>
              </a:lnSpc>
              <a:spcBef>
                <a:spcPts val="0"/>
              </a:spcBef>
              <a:spcAft>
                <a:spcPts val="0"/>
              </a:spcAft>
              <a:buClr>
                <a:srgbClr val="434343"/>
              </a:buClr>
              <a:buSzPts val="1200"/>
              <a:buChar char="○"/>
              <a:defRPr>
                <a:solidFill>
                  <a:srgbClr val="434343"/>
                </a:solidFill>
              </a:defRPr>
            </a:lvl2pPr>
            <a:lvl3pPr marL="1371600" lvl="2" indent="-304800" rtl="0">
              <a:lnSpc>
                <a:spcPct val="115000"/>
              </a:lnSpc>
              <a:spcBef>
                <a:spcPts val="0"/>
              </a:spcBef>
              <a:spcAft>
                <a:spcPts val="0"/>
              </a:spcAft>
              <a:buClr>
                <a:srgbClr val="434343"/>
              </a:buClr>
              <a:buSzPts val="1200"/>
              <a:buChar char="■"/>
              <a:defRPr>
                <a:solidFill>
                  <a:srgbClr val="434343"/>
                </a:solidFill>
              </a:defRPr>
            </a:lvl3pPr>
            <a:lvl4pPr marL="1828800" lvl="3" indent="-304800" rtl="0">
              <a:lnSpc>
                <a:spcPct val="115000"/>
              </a:lnSpc>
              <a:spcBef>
                <a:spcPts val="0"/>
              </a:spcBef>
              <a:spcAft>
                <a:spcPts val="0"/>
              </a:spcAft>
              <a:buClr>
                <a:srgbClr val="434343"/>
              </a:buClr>
              <a:buSzPts val="1200"/>
              <a:buChar char="●"/>
              <a:defRPr>
                <a:solidFill>
                  <a:srgbClr val="434343"/>
                </a:solidFill>
              </a:defRPr>
            </a:lvl4pPr>
            <a:lvl5pPr marL="2286000" lvl="4" indent="-304800" rtl="0">
              <a:lnSpc>
                <a:spcPct val="115000"/>
              </a:lnSpc>
              <a:spcBef>
                <a:spcPts val="0"/>
              </a:spcBef>
              <a:spcAft>
                <a:spcPts val="0"/>
              </a:spcAft>
              <a:buClr>
                <a:srgbClr val="434343"/>
              </a:buClr>
              <a:buSzPts val="1200"/>
              <a:buChar char="○"/>
              <a:defRPr>
                <a:solidFill>
                  <a:srgbClr val="434343"/>
                </a:solidFill>
              </a:defRPr>
            </a:lvl5pPr>
            <a:lvl6pPr marL="2743200" lvl="5" indent="-304800" rtl="0">
              <a:lnSpc>
                <a:spcPct val="115000"/>
              </a:lnSpc>
              <a:spcBef>
                <a:spcPts val="0"/>
              </a:spcBef>
              <a:spcAft>
                <a:spcPts val="0"/>
              </a:spcAft>
              <a:buClr>
                <a:srgbClr val="434343"/>
              </a:buClr>
              <a:buSzPts val="1200"/>
              <a:buChar char="■"/>
              <a:defRPr>
                <a:solidFill>
                  <a:srgbClr val="434343"/>
                </a:solidFill>
              </a:defRPr>
            </a:lvl6pPr>
            <a:lvl7pPr marL="3200400" lvl="6" indent="-304800" rtl="0">
              <a:lnSpc>
                <a:spcPct val="115000"/>
              </a:lnSpc>
              <a:spcBef>
                <a:spcPts val="0"/>
              </a:spcBef>
              <a:spcAft>
                <a:spcPts val="0"/>
              </a:spcAft>
              <a:buClr>
                <a:srgbClr val="434343"/>
              </a:buClr>
              <a:buSzPts val="1200"/>
              <a:buChar char="●"/>
              <a:defRPr>
                <a:solidFill>
                  <a:srgbClr val="434343"/>
                </a:solidFill>
              </a:defRPr>
            </a:lvl7pPr>
            <a:lvl8pPr marL="3657600" lvl="7" indent="-304800" rtl="0">
              <a:lnSpc>
                <a:spcPct val="115000"/>
              </a:lnSpc>
              <a:spcBef>
                <a:spcPts val="0"/>
              </a:spcBef>
              <a:spcAft>
                <a:spcPts val="0"/>
              </a:spcAft>
              <a:buClr>
                <a:srgbClr val="434343"/>
              </a:buClr>
              <a:buSzPts val="1200"/>
              <a:buChar char="○"/>
              <a:defRPr>
                <a:solidFill>
                  <a:srgbClr val="434343"/>
                </a:solidFill>
              </a:defRPr>
            </a:lvl8pPr>
            <a:lvl9pPr marL="4114800" lvl="8" indent="-304800" rtl="0">
              <a:lnSpc>
                <a:spcPct val="115000"/>
              </a:lnSpc>
              <a:spcBef>
                <a:spcPts val="0"/>
              </a:spcBef>
              <a:spcAft>
                <a:spcPts val="0"/>
              </a:spcAft>
              <a:buClr>
                <a:srgbClr val="434343"/>
              </a:buClr>
              <a:buSzPts val="1200"/>
              <a:buChar char="■"/>
              <a:defRPr>
                <a:solidFill>
                  <a:srgbClr val="43434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0000" y="2179625"/>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title" idx="2" hasCustomPrompt="1"/>
          </p:nvPr>
        </p:nvSpPr>
        <p:spPr>
          <a:xfrm>
            <a:off x="2996550" y="1337825"/>
            <a:ext cx="3150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4" name="Google Shape;34;p9"/>
          <p:cNvSpPr txBox="1">
            <a:spLocks noGrp="1"/>
          </p:cNvSpPr>
          <p:nvPr>
            <p:ph type="subTitle" idx="1"/>
          </p:nvPr>
        </p:nvSpPr>
        <p:spPr>
          <a:xfrm>
            <a:off x="2391925" y="3132175"/>
            <a:ext cx="43602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Fira Sans Extra Condensed"/>
              <a:buNone/>
              <a:defRPr sz="3500" b="1">
                <a:solidFill>
                  <a:schemeClr val="dk1"/>
                </a:solidFill>
                <a:latin typeface="Fira Sans Extra Condensed"/>
                <a:ea typeface="Fira Sans Extra Condensed"/>
                <a:cs typeface="Fira Sans Extra Condensed"/>
                <a:sym typeface="Fira Sans Extra Condense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2"/>
              </a:buClr>
              <a:buSzPts val="1200"/>
              <a:buFont typeface="Roboto"/>
              <a:buChar char="●"/>
              <a:defRPr sz="1200">
                <a:solidFill>
                  <a:schemeClr val="dk2"/>
                </a:solidFill>
                <a:latin typeface="Roboto"/>
                <a:ea typeface="Roboto"/>
                <a:cs typeface="Roboto"/>
                <a:sym typeface="Roboto"/>
              </a:defRPr>
            </a:lvl1pPr>
            <a:lvl2pPr marL="914400" lvl="1" indent="-3048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2pPr>
            <a:lvl3pPr marL="1371600" lvl="2" indent="-3048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3pPr>
            <a:lvl4pPr marL="1828800" lvl="3" indent="-3048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4pPr>
            <a:lvl5pPr marL="2286000" lvl="4" indent="-3048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5pPr>
            <a:lvl6pPr marL="2743200" lvl="5" indent="-3048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6pPr>
            <a:lvl7pPr marL="3200400" lvl="6" indent="-3048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7pPr>
            <a:lvl8pPr marL="3657600" lvl="7" indent="-3048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8pPr>
            <a:lvl9pPr marL="4114800" lvl="8" indent="-304800">
              <a:lnSpc>
                <a:spcPct val="115000"/>
              </a:lnSpc>
              <a:spcBef>
                <a:spcPts val="1600"/>
              </a:spcBef>
              <a:spcAft>
                <a:spcPts val="1600"/>
              </a:spcAft>
              <a:buClr>
                <a:schemeClr val="dk2"/>
              </a:buClr>
              <a:buSzPts val="1200"/>
              <a:buFont typeface="Roboto"/>
              <a:buChar char="■"/>
              <a:defRPr sz="1200">
                <a:solidFill>
                  <a:schemeClr val="dk2"/>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obesity/basics/consequences.html"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hyperlink" Target="https://www.who.int/health-topics/obesity#tab=tab_1" TargetMode="External"/><Relationship Id="rId4" Type="http://schemas.openxmlformats.org/officeDocument/2006/relationships/hyperlink" Target="https://www.hsph.harvard.edu/obesity-prevention-source/obesity-prevention/#:~:text=Choosing%20healthier%20foods%20(whole%20grains,%2C%20and%20other%20%E2%80%9Csit%20time%E2%80%9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4" title="Chart"/>
          <p:cNvPicPr preferRelativeResize="0"/>
          <p:nvPr/>
        </p:nvPicPr>
        <p:blipFill>
          <a:blip r:embed="rId3">
            <a:alphaModFix/>
          </a:blip>
          <a:stretch>
            <a:fillRect/>
          </a:stretch>
        </p:blipFill>
        <p:spPr>
          <a:xfrm rot="4621207">
            <a:off x="-377008" y="726997"/>
            <a:ext cx="3329546" cy="3307269"/>
          </a:xfrm>
          <a:prstGeom prst="rect">
            <a:avLst/>
          </a:prstGeom>
          <a:noFill/>
          <a:ln>
            <a:noFill/>
          </a:ln>
        </p:spPr>
      </p:pic>
      <p:sp>
        <p:nvSpPr>
          <p:cNvPr id="119" name="Google Shape;119;p24"/>
          <p:cNvSpPr txBox="1">
            <a:spLocks noGrp="1"/>
          </p:cNvSpPr>
          <p:nvPr>
            <p:ph type="ctrTitle"/>
          </p:nvPr>
        </p:nvSpPr>
        <p:spPr>
          <a:xfrm>
            <a:off x="4949528" y="1256087"/>
            <a:ext cx="2900601" cy="2180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sz="6500" dirty="0">
                <a:solidFill>
                  <a:schemeClr val="accent1"/>
                </a:solidFill>
              </a:rPr>
              <a:t>Obesity   </a:t>
            </a:r>
            <a:endParaRPr sz="6500" dirty="0">
              <a:solidFill>
                <a:schemeClr val="accent1"/>
              </a:solidFill>
            </a:endParaRPr>
          </a:p>
        </p:txBody>
      </p:sp>
      <p:grpSp>
        <p:nvGrpSpPr>
          <p:cNvPr id="121" name="Google Shape;121;p24"/>
          <p:cNvGrpSpPr/>
          <p:nvPr/>
        </p:nvGrpSpPr>
        <p:grpSpPr>
          <a:xfrm rot="-8224388">
            <a:off x="1742932" y="1940659"/>
            <a:ext cx="1651208" cy="1263123"/>
            <a:chOff x="6036284" y="2053704"/>
            <a:chExt cx="1873050" cy="1432825"/>
          </a:xfrm>
        </p:grpSpPr>
        <p:sp>
          <p:nvSpPr>
            <p:cNvPr id="122" name="Google Shape;122;p24"/>
            <p:cNvSpPr/>
            <p:nvPr/>
          </p:nvSpPr>
          <p:spPr>
            <a:xfrm>
              <a:off x="6216949" y="2079227"/>
              <a:ext cx="1692385" cy="1246988"/>
            </a:xfrm>
            <a:custGeom>
              <a:avLst/>
              <a:gdLst/>
              <a:ahLst/>
              <a:cxnLst/>
              <a:rect l="l" t="t" r="r" b="b"/>
              <a:pathLst>
                <a:path w="93891" h="69181" extrusionOk="0">
                  <a:moveTo>
                    <a:pt x="58637" y="1"/>
                  </a:moveTo>
                  <a:cubicBezTo>
                    <a:pt x="52521" y="1"/>
                    <a:pt x="47794" y="79"/>
                    <a:pt x="46861" y="203"/>
                  </a:cubicBezTo>
                  <a:cubicBezTo>
                    <a:pt x="45305" y="408"/>
                    <a:pt x="39343" y="472"/>
                    <a:pt x="33082" y="472"/>
                  </a:cubicBezTo>
                  <a:cubicBezTo>
                    <a:pt x="27041" y="472"/>
                    <a:pt x="20722" y="412"/>
                    <a:pt x="17811" y="361"/>
                  </a:cubicBezTo>
                  <a:cubicBezTo>
                    <a:pt x="17572" y="357"/>
                    <a:pt x="17335" y="355"/>
                    <a:pt x="17101" y="355"/>
                  </a:cubicBezTo>
                  <a:cubicBezTo>
                    <a:pt x="11539" y="355"/>
                    <a:pt x="7433" y="1515"/>
                    <a:pt x="5789" y="2237"/>
                  </a:cubicBezTo>
                  <a:cubicBezTo>
                    <a:pt x="4072" y="2985"/>
                    <a:pt x="0" y="22065"/>
                    <a:pt x="7352" y="34849"/>
                  </a:cubicBezTo>
                  <a:cubicBezTo>
                    <a:pt x="14383" y="47069"/>
                    <a:pt x="27771" y="69180"/>
                    <a:pt x="39442" y="69180"/>
                  </a:cubicBezTo>
                  <a:cubicBezTo>
                    <a:pt x="39977" y="69180"/>
                    <a:pt x="40507" y="69134"/>
                    <a:pt x="41034" y="69038"/>
                  </a:cubicBezTo>
                  <a:cubicBezTo>
                    <a:pt x="41034" y="69038"/>
                    <a:pt x="64734" y="42310"/>
                    <a:pt x="74773" y="29630"/>
                  </a:cubicBezTo>
                  <a:cubicBezTo>
                    <a:pt x="84813" y="16946"/>
                    <a:pt x="93891" y="3314"/>
                    <a:pt x="93687" y="1596"/>
                  </a:cubicBezTo>
                  <a:cubicBezTo>
                    <a:pt x="93549" y="404"/>
                    <a:pt x="72515" y="1"/>
                    <a:pt x="58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4"/>
            <p:cNvSpPr/>
            <p:nvPr/>
          </p:nvSpPr>
          <p:spPr>
            <a:xfrm>
              <a:off x="6373370" y="2129337"/>
              <a:ext cx="1448183" cy="1094316"/>
            </a:xfrm>
            <a:custGeom>
              <a:avLst/>
              <a:gdLst/>
              <a:ahLst/>
              <a:cxnLst/>
              <a:rect l="l" t="t" r="r" b="b"/>
              <a:pathLst>
                <a:path w="80343" h="60711" extrusionOk="0">
                  <a:moveTo>
                    <a:pt x="69991" y="1"/>
                  </a:moveTo>
                  <a:cubicBezTo>
                    <a:pt x="58216" y="1"/>
                    <a:pt x="40192" y="740"/>
                    <a:pt x="38361" y="983"/>
                  </a:cubicBezTo>
                  <a:cubicBezTo>
                    <a:pt x="36971" y="1166"/>
                    <a:pt x="31657" y="1223"/>
                    <a:pt x="26065" y="1223"/>
                  </a:cubicBezTo>
                  <a:cubicBezTo>
                    <a:pt x="20632" y="1223"/>
                    <a:pt x="14936" y="1169"/>
                    <a:pt x="12319" y="1124"/>
                  </a:cubicBezTo>
                  <a:cubicBezTo>
                    <a:pt x="12101" y="1121"/>
                    <a:pt x="11884" y="1119"/>
                    <a:pt x="11671" y="1119"/>
                  </a:cubicBezTo>
                  <a:cubicBezTo>
                    <a:pt x="6689" y="1119"/>
                    <a:pt x="3012" y="2158"/>
                    <a:pt x="1540" y="2804"/>
                  </a:cubicBezTo>
                  <a:cubicBezTo>
                    <a:pt x="1" y="3478"/>
                    <a:pt x="1248" y="17035"/>
                    <a:pt x="7836" y="28492"/>
                  </a:cubicBezTo>
                  <a:cubicBezTo>
                    <a:pt x="14428" y="39950"/>
                    <a:pt x="25357" y="58323"/>
                    <a:pt x="34889" y="60711"/>
                  </a:cubicBezTo>
                  <a:cubicBezTo>
                    <a:pt x="34889" y="60711"/>
                    <a:pt x="54385" y="38732"/>
                    <a:pt x="63384" y="27361"/>
                  </a:cubicBezTo>
                  <a:cubicBezTo>
                    <a:pt x="72383" y="15991"/>
                    <a:pt x="80343" y="2230"/>
                    <a:pt x="80160" y="691"/>
                  </a:cubicBezTo>
                  <a:cubicBezTo>
                    <a:pt x="80100" y="181"/>
                    <a:pt x="75808" y="1"/>
                    <a:pt x="699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4"/>
            <p:cNvSpPr/>
            <p:nvPr/>
          </p:nvSpPr>
          <p:spPr>
            <a:xfrm>
              <a:off x="6300891" y="2107022"/>
              <a:ext cx="676442" cy="1209099"/>
            </a:xfrm>
            <a:custGeom>
              <a:avLst/>
              <a:gdLst/>
              <a:ahLst/>
              <a:cxnLst/>
              <a:rect l="l" t="t" r="r" b="b"/>
              <a:pathLst>
                <a:path w="37528" h="67079" extrusionOk="0">
                  <a:moveTo>
                    <a:pt x="2445" y="0"/>
                  </a:moveTo>
                  <a:cubicBezTo>
                    <a:pt x="2054" y="0"/>
                    <a:pt x="1669" y="201"/>
                    <a:pt x="1457" y="582"/>
                  </a:cubicBezTo>
                  <a:cubicBezTo>
                    <a:pt x="0" y="3156"/>
                    <a:pt x="866" y="6649"/>
                    <a:pt x="1307" y="9399"/>
                  </a:cubicBezTo>
                  <a:cubicBezTo>
                    <a:pt x="1885" y="12996"/>
                    <a:pt x="2799" y="16518"/>
                    <a:pt x="3997" y="19958"/>
                  </a:cubicBezTo>
                  <a:cubicBezTo>
                    <a:pt x="4181" y="20475"/>
                    <a:pt x="4615" y="20696"/>
                    <a:pt x="5048" y="20696"/>
                  </a:cubicBezTo>
                  <a:cubicBezTo>
                    <a:pt x="5075" y="20696"/>
                    <a:pt x="5102" y="20695"/>
                    <a:pt x="5129" y="20694"/>
                  </a:cubicBezTo>
                  <a:cubicBezTo>
                    <a:pt x="5182" y="21085"/>
                    <a:pt x="5240" y="21471"/>
                    <a:pt x="5311" y="21862"/>
                  </a:cubicBezTo>
                  <a:cubicBezTo>
                    <a:pt x="5756" y="24221"/>
                    <a:pt x="6555" y="26507"/>
                    <a:pt x="7632" y="28649"/>
                  </a:cubicBezTo>
                  <a:cubicBezTo>
                    <a:pt x="10015" y="33390"/>
                    <a:pt x="14486" y="36555"/>
                    <a:pt x="16710" y="41371"/>
                  </a:cubicBezTo>
                  <a:cubicBezTo>
                    <a:pt x="17816" y="43762"/>
                    <a:pt x="18253" y="46390"/>
                    <a:pt x="19372" y="48778"/>
                  </a:cubicBezTo>
                  <a:cubicBezTo>
                    <a:pt x="20424" y="51028"/>
                    <a:pt x="22212" y="52849"/>
                    <a:pt x="23996" y="54542"/>
                  </a:cubicBezTo>
                  <a:cubicBezTo>
                    <a:pt x="28135" y="58467"/>
                    <a:pt x="33008" y="61545"/>
                    <a:pt x="35824" y="66690"/>
                  </a:cubicBezTo>
                  <a:cubicBezTo>
                    <a:pt x="35974" y="66962"/>
                    <a:pt x="36227" y="67078"/>
                    <a:pt x="36485" y="67078"/>
                  </a:cubicBezTo>
                  <a:cubicBezTo>
                    <a:pt x="36996" y="67078"/>
                    <a:pt x="37528" y="66627"/>
                    <a:pt x="37329" y="66036"/>
                  </a:cubicBezTo>
                  <a:cubicBezTo>
                    <a:pt x="35711" y="61229"/>
                    <a:pt x="31852" y="58131"/>
                    <a:pt x="28043" y="55024"/>
                  </a:cubicBezTo>
                  <a:cubicBezTo>
                    <a:pt x="26001" y="53356"/>
                    <a:pt x="23618" y="51726"/>
                    <a:pt x="22083" y="49547"/>
                  </a:cubicBezTo>
                  <a:cubicBezTo>
                    <a:pt x="20528" y="47331"/>
                    <a:pt x="20121" y="44590"/>
                    <a:pt x="19210" y="42095"/>
                  </a:cubicBezTo>
                  <a:cubicBezTo>
                    <a:pt x="18294" y="39574"/>
                    <a:pt x="16943" y="37287"/>
                    <a:pt x="15230" y="35233"/>
                  </a:cubicBezTo>
                  <a:cubicBezTo>
                    <a:pt x="13471" y="33124"/>
                    <a:pt x="11591" y="31211"/>
                    <a:pt x="10210" y="28816"/>
                  </a:cubicBezTo>
                  <a:cubicBezTo>
                    <a:pt x="8946" y="26620"/>
                    <a:pt x="8052" y="24229"/>
                    <a:pt x="7545" y="21746"/>
                  </a:cubicBezTo>
                  <a:cubicBezTo>
                    <a:pt x="7100" y="19592"/>
                    <a:pt x="7461" y="17046"/>
                    <a:pt x="6338" y="15088"/>
                  </a:cubicBezTo>
                  <a:cubicBezTo>
                    <a:pt x="5553" y="13720"/>
                    <a:pt x="4945" y="12759"/>
                    <a:pt x="4937" y="11125"/>
                  </a:cubicBezTo>
                  <a:cubicBezTo>
                    <a:pt x="4929" y="9856"/>
                    <a:pt x="5141" y="8609"/>
                    <a:pt x="5261" y="7353"/>
                  </a:cubicBezTo>
                  <a:cubicBezTo>
                    <a:pt x="5507" y="4808"/>
                    <a:pt x="5219" y="2104"/>
                    <a:pt x="3223" y="303"/>
                  </a:cubicBezTo>
                  <a:cubicBezTo>
                    <a:pt x="2999" y="99"/>
                    <a:pt x="2720" y="0"/>
                    <a:pt x="2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4"/>
            <p:cNvSpPr/>
            <p:nvPr/>
          </p:nvSpPr>
          <p:spPr>
            <a:xfrm>
              <a:off x="7547266" y="2176959"/>
              <a:ext cx="47496" cy="37907"/>
            </a:xfrm>
            <a:custGeom>
              <a:avLst/>
              <a:gdLst/>
              <a:ahLst/>
              <a:cxnLst/>
              <a:rect l="l" t="t" r="r" b="b"/>
              <a:pathLst>
                <a:path w="2635" h="2103" extrusionOk="0">
                  <a:moveTo>
                    <a:pt x="864" y="1"/>
                  </a:moveTo>
                  <a:cubicBezTo>
                    <a:pt x="686" y="1"/>
                    <a:pt x="512" y="37"/>
                    <a:pt x="349" y="116"/>
                  </a:cubicBezTo>
                  <a:cubicBezTo>
                    <a:pt x="75" y="254"/>
                    <a:pt x="0" y="661"/>
                    <a:pt x="155" y="907"/>
                  </a:cubicBezTo>
                  <a:cubicBezTo>
                    <a:pt x="370" y="1247"/>
                    <a:pt x="729" y="1385"/>
                    <a:pt x="1061" y="1577"/>
                  </a:cubicBezTo>
                  <a:cubicBezTo>
                    <a:pt x="1368" y="1755"/>
                    <a:pt x="1618" y="1976"/>
                    <a:pt x="1963" y="2084"/>
                  </a:cubicBezTo>
                  <a:cubicBezTo>
                    <a:pt x="2005" y="2096"/>
                    <a:pt x="2048" y="2102"/>
                    <a:pt x="2091" y="2102"/>
                  </a:cubicBezTo>
                  <a:cubicBezTo>
                    <a:pt x="2368" y="2102"/>
                    <a:pt x="2634" y="1848"/>
                    <a:pt x="2616" y="1564"/>
                  </a:cubicBezTo>
                  <a:cubicBezTo>
                    <a:pt x="2568" y="774"/>
                    <a:pt x="1685" y="1"/>
                    <a:pt x="864" y="1"/>
                  </a:cubicBezTo>
                  <a:close/>
                </a:path>
              </a:pathLst>
            </a:custGeom>
            <a:solidFill>
              <a:srgbClr val="FFC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4"/>
            <p:cNvSpPr/>
            <p:nvPr/>
          </p:nvSpPr>
          <p:spPr>
            <a:xfrm>
              <a:off x="6480060" y="2174580"/>
              <a:ext cx="1233180" cy="1003993"/>
            </a:xfrm>
            <a:custGeom>
              <a:avLst/>
              <a:gdLst/>
              <a:ahLst/>
              <a:cxnLst/>
              <a:rect l="l" t="t" r="r" b="b"/>
              <a:pathLst>
                <a:path w="68415" h="55700" extrusionOk="0">
                  <a:moveTo>
                    <a:pt x="15207" y="1"/>
                  </a:moveTo>
                  <a:cubicBezTo>
                    <a:pt x="9505" y="1"/>
                    <a:pt x="1949" y="1575"/>
                    <a:pt x="1098" y="2344"/>
                  </a:cubicBezTo>
                  <a:cubicBezTo>
                    <a:pt x="16" y="3322"/>
                    <a:pt x="0" y="9684"/>
                    <a:pt x="1181" y="14280"/>
                  </a:cubicBezTo>
                  <a:cubicBezTo>
                    <a:pt x="2366" y="18880"/>
                    <a:pt x="6442" y="26374"/>
                    <a:pt x="8709" y="28091"/>
                  </a:cubicBezTo>
                  <a:cubicBezTo>
                    <a:pt x="10979" y="29813"/>
                    <a:pt x="16838" y="44677"/>
                    <a:pt x="19239" y="47217"/>
                  </a:cubicBezTo>
                  <a:cubicBezTo>
                    <a:pt x="21488" y="49598"/>
                    <a:pt x="26402" y="55699"/>
                    <a:pt x="28190" y="55699"/>
                  </a:cubicBezTo>
                  <a:cubicBezTo>
                    <a:pt x="28313" y="55699"/>
                    <a:pt x="28420" y="55670"/>
                    <a:pt x="28512" y="55610"/>
                  </a:cubicBezTo>
                  <a:cubicBezTo>
                    <a:pt x="34143" y="51883"/>
                    <a:pt x="41957" y="35224"/>
                    <a:pt x="44444" y="31846"/>
                  </a:cubicBezTo>
                  <a:cubicBezTo>
                    <a:pt x="46936" y="28470"/>
                    <a:pt x="54899" y="20502"/>
                    <a:pt x="57648" y="17998"/>
                  </a:cubicBezTo>
                  <a:cubicBezTo>
                    <a:pt x="60401" y="15494"/>
                    <a:pt x="68414" y="4004"/>
                    <a:pt x="67084" y="2477"/>
                  </a:cubicBezTo>
                  <a:cubicBezTo>
                    <a:pt x="65787" y="989"/>
                    <a:pt x="58396" y="722"/>
                    <a:pt x="52584" y="722"/>
                  </a:cubicBezTo>
                  <a:cubicBezTo>
                    <a:pt x="52451" y="722"/>
                    <a:pt x="52319" y="722"/>
                    <a:pt x="52188" y="722"/>
                  </a:cubicBezTo>
                  <a:cubicBezTo>
                    <a:pt x="48654" y="730"/>
                    <a:pt x="39329" y="1096"/>
                    <a:pt x="31341" y="1096"/>
                  </a:cubicBezTo>
                  <a:cubicBezTo>
                    <a:pt x="26057" y="1096"/>
                    <a:pt x="21359" y="936"/>
                    <a:pt x="19308" y="406"/>
                  </a:cubicBezTo>
                  <a:cubicBezTo>
                    <a:pt x="18199" y="119"/>
                    <a:pt x="16773" y="1"/>
                    <a:pt x="15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4"/>
            <p:cNvSpPr/>
            <p:nvPr/>
          </p:nvSpPr>
          <p:spPr>
            <a:xfrm>
              <a:off x="6036284" y="2053704"/>
              <a:ext cx="951648" cy="1432825"/>
            </a:xfrm>
            <a:custGeom>
              <a:avLst/>
              <a:gdLst/>
              <a:ahLst/>
              <a:cxnLst/>
              <a:rect l="l" t="t" r="r" b="b"/>
              <a:pathLst>
                <a:path w="52796" h="79491" extrusionOk="0">
                  <a:moveTo>
                    <a:pt x="10417" y="1"/>
                  </a:moveTo>
                  <a:cubicBezTo>
                    <a:pt x="7049" y="1"/>
                    <a:pt x="3624" y="1168"/>
                    <a:pt x="2438" y="4388"/>
                  </a:cubicBezTo>
                  <a:cubicBezTo>
                    <a:pt x="0" y="10997"/>
                    <a:pt x="4928" y="32747"/>
                    <a:pt x="16719" y="51586"/>
                  </a:cubicBezTo>
                  <a:cubicBezTo>
                    <a:pt x="28365" y="70199"/>
                    <a:pt x="41632" y="79491"/>
                    <a:pt x="43786" y="79491"/>
                  </a:cubicBezTo>
                  <a:cubicBezTo>
                    <a:pt x="43812" y="79491"/>
                    <a:pt x="43836" y="79490"/>
                    <a:pt x="43859" y="79487"/>
                  </a:cubicBezTo>
                  <a:cubicBezTo>
                    <a:pt x="49015" y="78880"/>
                    <a:pt x="52795" y="73120"/>
                    <a:pt x="52013" y="70579"/>
                  </a:cubicBezTo>
                  <a:cubicBezTo>
                    <a:pt x="51231" y="68042"/>
                    <a:pt x="49692" y="66644"/>
                    <a:pt x="46615" y="63988"/>
                  </a:cubicBezTo>
                  <a:cubicBezTo>
                    <a:pt x="43538" y="61334"/>
                    <a:pt x="34492" y="52035"/>
                    <a:pt x="34676" y="51078"/>
                  </a:cubicBezTo>
                  <a:cubicBezTo>
                    <a:pt x="33690" y="46500"/>
                    <a:pt x="30214" y="41172"/>
                    <a:pt x="27132" y="37754"/>
                  </a:cubicBezTo>
                  <a:cubicBezTo>
                    <a:pt x="24050" y="34335"/>
                    <a:pt x="18594" y="19085"/>
                    <a:pt x="18199" y="17559"/>
                  </a:cubicBezTo>
                  <a:cubicBezTo>
                    <a:pt x="17808" y="16033"/>
                    <a:pt x="19646" y="5889"/>
                    <a:pt x="18195" y="2854"/>
                  </a:cubicBezTo>
                  <a:cubicBezTo>
                    <a:pt x="17452" y="1297"/>
                    <a:pt x="13966" y="1"/>
                    <a:pt x="10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4"/>
            <p:cNvSpPr/>
            <p:nvPr/>
          </p:nvSpPr>
          <p:spPr>
            <a:xfrm>
              <a:off x="6195265" y="2330298"/>
              <a:ext cx="162243" cy="38501"/>
            </a:xfrm>
            <a:custGeom>
              <a:avLst/>
              <a:gdLst/>
              <a:ahLst/>
              <a:cxnLst/>
              <a:rect l="l" t="t" r="r" b="b"/>
              <a:pathLst>
                <a:path w="9001" h="2136" extrusionOk="0">
                  <a:moveTo>
                    <a:pt x="4030" y="0"/>
                  </a:moveTo>
                  <a:cubicBezTo>
                    <a:pt x="3916" y="0"/>
                    <a:pt x="3803" y="3"/>
                    <a:pt x="3690" y="10"/>
                  </a:cubicBezTo>
                  <a:cubicBezTo>
                    <a:pt x="3680" y="10"/>
                    <a:pt x="3671" y="10"/>
                    <a:pt x="3662" y="10"/>
                  </a:cubicBezTo>
                  <a:cubicBezTo>
                    <a:pt x="3361" y="10"/>
                    <a:pt x="3070" y="74"/>
                    <a:pt x="2791" y="118"/>
                  </a:cubicBezTo>
                  <a:cubicBezTo>
                    <a:pt x="2505" y="176"/>
                    <a:pt x="2226" y="239"/>
                    <a:pt x="1977" y="339"/>
                  </a:cubicBezTo>
                  <a:cubicBezTo>
                    <a:pt x="1718" y="422"/>
                    <a:pt x="1482" y="513"/>
                    <a:pt x="1273" y="625"/>
                  </a:cubicBezTo>
                  <a:cubicBezTo>
                    <a:pt x="1062" y="725"/>
                    <a:pt x="879" y="834"/>
                    <a:pt x="720" y="942"/>
                  </a:cubicBezTo>
                  <a:cubicBezTo>
                    <a:pt x="559" y="1045"/>
                    <a:pt x="425" y="1145"/>
                    <a:pt x="321" y="1237"/>
                  </a:cubicBezTo>
                  <a:cubicBezTo>
                    <a:pt x="117" y="1429"/>
                    <a:pt x="1" y="1536"/>
                    <a:pt x="1" y="1536"/>
                  </a:cubicBezTo>
                  <a:cubicBezTo>
                    <a:pt x="1" y="1536"/>
                    <a:pt x="159" y="1544"/>
                    <a:pt x="434" y="1557"/>
                  </a:cubicBezTo>
                  <a:cubicBezTo>
                    <a:pt x="567" y="1557"/>
                    <a:pt x="729" y="1565"/>
                    <a:pt x="908" y="1569"/>
                  </a:cubicBezTo>
                  <a:cubicBezTo>
                    <a:pt x="1087" y="1569"/>
                    <a:pt x="1286" y="1573"/>
                    <a:pt x="1503" y="1573"/>
                  </a:cubicBezTo>
                  <a:cubicBezTo>
                    <a:pt x="1718" y="1578"/>
                    <a:pt x="1947" y="1582"/>
                    <a:pt x="2184" y="1582"/>
                  </a:cubicBezTo>
                  <a:cubicBezTo>
                    <a:pt x="2365" y="1582"/>
                    <a:pt x="2556" y="1595"/>
                    <a:pt x="2749" y="1595"/>
                  </a:cubicBezTo>
                  <a:cubicBezTo>
                    <a:pt x="2809" y="1595"/>
                    <a:pt x="2869" y="1593"/>
                    <a:pt x="2929" y="1590"/>
                  </a:cubicBezTo>
                  <a:cubicBezTo>
                    <a:pt x="3183" y="1603"/>
                    <a:pt x="3444" y="1615"/>
                    <a:pt x="3711" y="1619"/>
                  </a:cubicBezTo>
                  <a:cubicBezTo>
                    <a:pt x="3730" y="1619"/>
                    <a:pt x="3749" y="1619"/>
                    <a:pt x="3768" y="1619"/>
                  </a:cubicBezTo>
                  <a:cubicBezTo>
                    <a:pt x="4015" y="1619"/>
                    <a:pt x="4262" y="1641"/>
                    <a:pt x="4513" y="1657"/>
                  </a:cubicBezTo>
                  <a:cubicBezTo>
                    <a:pt x="4779" y="1673"/>
                    <a:pt x="5050" y="1678"/>
                    <a:pt x="5315" y="1715"/>
                  </a:cubicBezTo>
                  <a:cubicBezTo>
                    <a:pt x="5582" y="1723"/>
                    <a:pt x="5844" y="1757"/>
                    <a:pt x="6098" y="1782"/>
                  </a:cubicBezTo>
                  <a:cubicBezTo>
                    <a:pt x="6347" y="1832"/>
                    <a:pt x="6605" y="1823"/>
                    <a:pt x="6838" y="1869"/>
                  </a:cubicBezTo>
                  <a:cubicBezTo>
                    <a:pt x="7071" y="1907"/>
                    <a:pt x="7308" y="1915"/>
                    <a:pt x="7516" y="1953"/>
                  </a:cubicBezTo>
                  <a:cubicBezTo>
                    <a:pt x="7952" y="2011"/>
                    <a:pt x="8315" y="2056"/>
                    <a:pt x="8572" y="2089"/>
                  </a:cubicBezTo>
                  <a:cubicBezTo>
                    <a:pt x="8839" y="2127"/>
                    <a:pt x="9000" y="2135"/>
                    <a:pt x="9000" y="2135"/>
                  </a:cubicBezTo>
                  <a:cubicBezTo>
                    <a:pt x="9000" y="2135"/>
                    <a:pt x="8905" y="2011"/>
                    <a:pt x="8718" y="1807"/>
                  </a:cubicBezTo>
                  <a:cubicBezTo>
                    <a:pt x="8626" y="1703"/>
                    <a:pt x="8505" y="1590"/>
                    <a:pt x="8360" y="1470"/>
                  </a:cubicBezTo>
                  <a:cubicBezTo>
                    <a:pt x="8219" y="1341"/>
                    <a:pt x="8048" y="1208"/>
                    <a:pt x="7849" y="1087"/>
                  </a:cubicBezTo>
                  <a:cubicBezTo>
                    <a:pt x="7657" y="955"/>
                    <a:pt x="7441" y="821"/>
                    <a:pt x="7196" y="709"/>
                  </a:cubicBezTo>
                  <a:cubicBezTo>
                    <a:pt x="6954" y="592"/>
                    <a:pt x="6697" y="471"/>
                    <a:pt x="6418" y="381"/>
                  </a:cubicBezTo>
                  <a:cubicBezTo>
                    <a:pt x="6139" y="297"/>
                    <a:pt x="5848" y="206"/>
                    <a:pt x="5549" y="139"/>
                  </a:cubicBezTo>
                  <a:cubicBezTo>
                    <a:pt x="5246" y="81"/>
                    <a:pt x="4933" y="47"/>
                    <a:pt x="4622" y="10"/>
                  </a:cubicBezTo>
                  <a:cubicBezTo>
                    <a:pt x="4424" y="8"/>
                    <a:pt x="4226" y="0"/>
                    <a:pt x="40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4"/>
            <p:cNvSpPr/>
            <p:nvPr/>
          </p:nvSpPr>
          <p:spPr>
            <a:xfrm>
              <a:off x="6405022" y="2705830"/>
              <a:ext cx="110133" cy="58167"/>
            </a:xfrm>
            <a:custGeom>
              <a:avLst/>
              <a:gdLst/>
              <a:ahLst/>
              <a:cxnLst/>
              <a:rect l="l" t="t" r="r" b="b"/>
              <a:pathLst>
                <a:path w="6110" h="3227" extrusionOk="0">
                  <a:moveTo>
                    <a:pt x="4558" y="0"/>
                  </a:moveTo>
                  <a:cubicBezTo>
                    <a:pt x="4499" y="0"/>
                    <a:pt x="4439" y="2"/>
                    <a:pt x="4379" y="8"/>
                  </a:cubicBezTo>
                  <a:cubicBezTo>
                    <a:pt x="4179" y="20"/>
                    <a:pt x="3964" y="28"/>
                    <a:pt x="3747" y="73"/>
                  </a:cubicBezTo>
                  <a:cubicBezTo>
                    <a:pt x="3535" y="119"/>
                    <a:pt x="3315" y="165"/>
                    <a:pt x="3090" y="232"/>
                  </a:cubicBezTo>
                  <a:cubicBezTo>
                    <a:pt x="2874" y="302"/>
                    <a:pt x="2657" y="394"/>
                    <a:pt x="2442" y="482"/>
                  </a:cubicBezTo>
                  <a:cubicBezTo>
                    <a:pt x="2233" y="593"/>
                    <a:pt x="2025" y="697"/>
                    <a:pt x="1830" y="822"/>
                  </a:cubicBezTo>
                  <a:cubicBezTo>
                    <a:pt x="1630" y="931"/>
                    <a:pt x="1456" y="1085"/>
                    <a:pt x="1285" y="1221"/>
                  </a:cubicBezTo>
                  <a:cubicBezTo>
                    <a:pt x="1119" y="1363"/>
                    <a:pt x="965" y="1509"/>
                    <a:pt x="836" y="1666"/>
                  </a:cubicBezTo>
                  <a:cubicBezTo>
                    <a:pt x="699" y="1816"/>
                    <a:pt x="578" y="1966"/>
                    <a:pt x="486" y="2120"/>
                  </a:cubicBezTo>
                  <a:cubicBezTo>
                    <a:pt x="283" y="2411"/>
                    <a:pt x="166" y="2693"/>
                    <a:pt x="96" y="2893"/>
                  </a:cubicBezTo>
                  <a:cubicBezTo>
                    <a:pt x="33" y="3106"/>
                    <a:pt x="0" y="3226"/>
                    <a:pt x="0" y="3226"/>
                  </a:cubicBezTo>
                  <a:cubicBezTo>
                    <a:pt x="0" y="3226"/>
                    <a:pt x="121" y="3193"/>
                    <a:pt x="329" y="3139"/>
                  </a:cubicBezTo>
                  <a:cubicBezTo>
                    <a:pt x="528" y="3077"/>
                    <a:pt x="807" y="2989"/>
                    <a:pt x="1106" y="2872"/>
                  </a:cubicBezTo>
                  <a:cubicBezTo>
                    <a:pt x="1260" y="2818"/>
                    <a:pt x="1419" y="2756"/>
                    <a:pt x="1580" y="2685"/>
                  </a:cubicBezTo>
                  <a:cubicBezTo>
                    <a:pt x="1747" y="2619"/>
                    <a:pt x="1922" y="2553"/>
                    <a:pt x="2087" y="2465"/>
                  </a:cubicBezTo>
                  <a:cubicBezTo>
                    <a:pt x="2267" y="2390"/>
                    <a:pt x="2442" y="2315"/>
                    <a:pt x="2616" y="2228"/>
                  </a:cubicBezTo>
                  <a:cubicBezTo>
                    <a:pt x="2786" y="2133"/>
                    <a:pt x="2970" y="2054"/>
                    <a:pt x="3148" y="1970"/>
                  </a:cubicBezTo>
                  <a:cubicBezTo>
                    <a:pt x="3327" y="1883"/>
                    <a:pt x="3502" y="1787"/>
                    <a:pt x="3680" y="1712"/>
                  </a:cubicBezTo>
                  <a:cubicBezTo>
                    <a:pt x="3851" y="1613"/>
                    <a:pt x="4026" y="1525"/>
                    <a:pt x="4196" y="1442"/>
                  </a:cubicBezTo>
                  <a:cubicBezTo>
                    <a:pt x="4367" y="1371"/>
                    <a:pt x="4525" y="1255"/>
                    <a:pt x="4682" y="1180"/>
                  </a:cubicBezTo>
                  <a:cubicBezTo>
                    <a:pt x="4845" y="1105"/>
                    <a:pt x="4991" y="1006"/>
                    <a:pt x="5132" y="931"/>
                  </a:cubicBezTo>
                  <a:cubicBezTo>
                    <a:pt x="5697" y="618"/>
                    <a:pt x="6110" y="319"/>
                    <a:pt x="6110" y="319"/>
                  </a:cubicBezTo>
                  <a:cubicBezTo>
                    <a:pt x="6110" y="319"/>
                    <a:pt x="5997" y="261"/>
                    <a:pt x="5793" y="194"/>
                  </a:cubicBezTo>
                  <a:cubicBezTo>
                    <a:pt x="5594" y="123"/>
                    <a:pt x="5298" y="45"/>
                    <a:pt x="4949" y="20"/>
                  </a:cubicBezTo>
                  <a:cubicBezTo>
                    <a:pt x="4824" y="11"/>
                    <a:pt x="4693" y="0"/>
                    <a:pt x="4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4"/>
            <p:cNvSpPr/>
            <p:nvPr/>
          </p:nvSpPr>
          <p:spPr>
            <a:xfrm>
              <a:off x="6569914" y="3010291"/>
              <a:ext cx="85781" cy="97984"/>
            </a:xfrm>
            <a:custGeom>
              <a:avLst/>
              <a:gdLst/>
              <a:ahLst/>
              <a:cxnLst/>
              <a:rect l="l" t="t" r="r" b="b"/>
              <a:pathLst>
                <a:path w="4759" h="5436" extrusionOk="0">
                  <a:moveTo>
                    <a:pt x="4697" y="0"/>
                  </a:moveTo>
                  <a:cubicBezTo>
                    <a:pt x="4697" y="0"/>
                    <a:pt x="4592" y="88"/>
                    <a:pt x="4438" y="246"/>
                  </a:cubicBezTo>
                  <a:cubicBezTo>
                    <a:pt x="4289" y="400"/>
                    <a:pt x="4081" y="620"/>
                    <a:pt x="3848" y="874"/>
                  </a:cubicBezTo>
                  <a:cubicBezTo>
                    <a:pt x="3740" y="1002"/>
                    <a:pt x="3603" y="1127"/>
                    <a:pt x="3486" y="1277"/>
                  </a:cubicBezTo>
                  <a:cubicBezTo>
                    <a:pt x="3369" y="1423"/>
                    <a:pt x="3212" y="1556"/>
                    <a:pt x="3095" y="1714"/>
                  </a:cubicBezTo>
                  <a:cubicBezTo>
                    <a:pt x="2962" y="1868"/>
                    <a:pt x="2829" y="2025"/>
                    <a:pt x="2680" y="2175"/>
                  </a:cubicBezTo>
                  <a:cubicBezTo>
                    <a:pt x="2555" y="2338"/>
                    <a:pt x="2409" y="2492"/>
                    <a:pt x="2268" y="2649"/>
                  </a:cubicBezTo>
                  <a:cubicBezTo>
                    <a:pt x="2131" y="2808"/>
                    <a:pt x="1997" y="2974"/>
                    <a:pt x="1852" y="3119"/>
                  </a:cubicBezTo>
                  <a:cubicBezTo>
                    <a:pt x="1711" y="3273"/>
                    <a:pt x="1582" y="3432"/>
                    <a:pt x="1453" y="3586"/>
                  </a:cubicBezTo>
                  <a:cubicBezTo>
                    <a:pt x="1311" y="3727"/>
                    <a:pt x="1195" y="3885"/>
                    <a:pt x="1070" y="4031"/>
                  </a:cubicBezTo>
                  <a:cubicBezTo>
                    <a:pt x="945" y="4171"/>
                    <a:pt x="833" y="4317"/>
                    <a:pt x="729" y="4451"/>
                  </a:cubicBezTo>
                  <a:cubicBezTo>
                    <a:pt x="509" y="4716"/>
                    <a:pt x="330" y="4962"/>
                    <a:pt x="200" y="5137"/>
                  </a:cubicBezTo>
                  <a:cubicBezTo>
                    <a:pt x="72" y="5328"/>
                    <a:pt x="1" y="5436"/>
                    <a:pt x="1" y="5436"/>
                  </a:cubicBezTo>
                  <a:lnTo>
                    <a:pt x="363" y="5436"/>
                  </a:lnTo>
                  <a:cubicBezTo>
                    <a:pt x="588" y="5424"/>
                    <a:pt x="912" y="5386"/>
                    <a:pt x="1265" y="5265"/>
                  </a:cubicBezTo>
                  <a:cubicBezTo>
                    <a:pt x="1453" y="5215"/>
                    <a:pt x="1640" y="5137"/>
                    <a:pt x="1831" y="5041"/>
                  </a:cubicBezTo>
                  <a:cubicBezTo>
                    <a:pt x="2035" y="4954"/>
                    <a:pt x="2227" y="4837"/>
                    <a:pt x="2421" y="4704"/>
                  </a:cubicBezTo>
                  <a:cubicBezTo>
                    <a:pt x="2613" y="4571"/>
                    <a:pt x="2820" y="4434"/>
                    <a:pt x="2991" y="4259"/>
                  </a:cubicBezTo>
                  <a:cubicBezTo>
                    <a:pt x="3175" y="4093"/>
                    <a:pt x="3344" y="3910"/>
                    <a:pt x="3515" y="3727"/>
                  </a:cubicBezTo>
                  <a:cubicBezTo>
                    <a:pt x="3669" y="3528"/>
                    <a:pt x="3824" y="3332"/>
                    <a:pt x="3960" y="3123"/>
                  </a:cubicBezTo>
                  <a:cubicBezTo>
                    <a:pt x="4089" y="2916"/>
                    <a:pt x="4198" y="2699"/>
                    <a:pt x="4306" y="2492"/>
                  </a:cubicBezTo>
                  <a:cubicBezTo>
                    <a:pt x="4413" y="2284"/>
                    <a:pt x="4480" y="2063"/>
                    <a:pt x="4547" y="1860"/>
                  </a:cubicBezTo>
                  <a:cubicBezTo>
                    <a:pt x="4622" y="1656"/>
                    <a:pt x="4659" y="1452"/>
                    <a:pt x="4688" y="1269"/>
                  </a:cubicBezTo>
                  <a:cubicBezTo>
                    <a:pt x="4759" y="899"/>
                    <a:pt x="4759" y="578"/>
                    <a:pt x="4738" y="354"/>
                  </a:cubicBezTo>
                  <a:cubicBezTo>
                    <a:pt x="4722" y="129"/>
                    <a:pt x="4697" y="0"/>
                    <a:pt x="46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4"/>
            <p:cNvSpPr/>
            <p:nvPr/>
          </p:nvSpPr>
          <p:spPr>
            <a:xfrm>
              <a:off x="6863776" y="3273780"/>
              <a:ext cx="62745" cy="151212"/>
            </a:xfrm>
            <a:custGeom>
              <a:avLst/>
              <a:gdLst/>
              <a:ahLst/>
              <a:cxnLst/>
              <a:rect l="l" t="t" r="r" b="b"/>
              <a:pathLst>
                <a:path w="3481" h="8389" extrusionOk="0">
                  <a:moveTo>
                    <a:pt x="2695" y="0"/>
                  </a:moveTo>
                  <a:cubicBezTo>
                    <a:pt x="2695" y="0"/>
                    <a:pt x="2658" y="150"/>
                    <a:pt x="2583" y="413"/>
                  </a:cubicBezTo>
                  <a:cubicBezTo>
                    <a:pt x="2558" y="537"/>
                    <a:pt x="2517" y="691"/>
                    <a:pt x="2471" y="866"/>
                  </a:cubicBezTo>
                  <a:cubicBezTo>
                    <a:pt x="2433" y="1031"/>
                    <a:pt x="2387" y="1223"/>
                    <a:pt x="2337" y="1431"/>
                  </a:cubicBezTo>
                  <a:cubicBezTo>
                    <a:pt x="2292" y="1635"/>
                    <a:pt x="2233" y="1851"/>
                    <a:pt x="2183" y="2079"/>
                  </a:cubicBezTo>
                  <a:cubicBezTo>
                    <a:pt x="2130" y="2304"/>
                    <a:pt x="2051" y="2538"/>
                    <a:pt x="2005" y="2783"/>
                  </a:cubicBezTo>
                  <a:cubicBezTo>
                    <a:pt x="1938" y="3020"/>
                    <a:pt x="1872" y="3265"/>
                    <a:pt x="1801" y="3519"/>
                  </a:cubicBezTo>
                  <a:cubicBezTo>
                    <a:pt x="1743" y="3768"/>
                    <a:pt x="1655" y="4018"/>
                    <a:pt x="1581" y="4267"/>
                  </a:cubicBezTo>
                  <a:cubicBezTo>
                    <a:pt x="1498" y="4517"/>
                    <a:pt x="1427" y="4770"/>
                    <a:pt x="1331" y="5012"/>
                  </a:cubicBezTo>
                  <a:cubicBezTo>
                    <a:pt x="1260" y="5261"/>
                    <a:pt x="1160" y="5498"/>
                    <a:pt x="1078" y="5736"/>
                  </a:cubicBezTo>
                  <a:cubicBezTo>
                    <a:pt x="970" y="5956"/>
                    <a:pt x="915" y="6202"/>
                    <a:pt x="811" y="6413"/>
                  </a:cubicBezTo>
                  <a:cubicBezTo>
                    <a:pt x="720" y="6626"/>
                    <a:pt x="649" y="6841"/>
                    <a:pt x="562" y="7029"/>
                  </a:cubicBezTo>
                  <a:cubicBezTo>
                    <a:pt x="396" y="7428"/>
                    <a:pt x="254" y="7761"/>
                    <a:pt x="154" y="7993"/>
                  </a:cubicBezTo>
                  <a:cubicBezTo>
                    <a:pt x="55" y="8235"/>
                    <a:pt x="1" y="8388"/>
                    <a:pt x="1" y="8388"/>
                  </a:cubicBezTo>
                  <a:cubicBezTo>
                    <a:pt x="1" y="8388"/>
                    <a:pt x="146" y="8335"/>
                    <a:pt x="387" y="8214"/>
                  </a:cubicBezTo>
                  <a:cubicBezTo>
                    <a:pt x="512" y="8156"/>
                    <a:pt x="653" y="8073"/>
                    <a:pt x="807" y="7964"/>
                  </a:cubicBezTo>
                  <a:cubicBezTo>
                    <a:pt x="965" y="7864"/>
                    <a:pt x="1135" y="7740"/>
                    <a:pt x="1306" y="7582"/>
                  </a:cubicBezTo>
                  <a:cubicBezTo>
                    <a:pt x="1485" y="7432"/>
                    <a:pt x="1668" y="7262"/>
                    <a:pt x="1838" y="7062"/>
                  </a:cubicBezTo>
                  <a:cubicBezTo>
                    <a:pt x="2013" y="6862"/>
                    <a:pt x="2192" y="6646"/>
                    <a:pt x="2350" y="6401"/>
                  </a:cubicBezTo>
                  <a:cubicBezTo>
                    <a:pt x="2500" y="6156"/>
                    <a:pt x="2662" y="5902"/>
                    <a:pt x="2799" y="5628"/>
                  </a:cubicBezTo>
                  <a:cubicBezTo>
                    <a:pt x="2932" y="5353"/>
                    <a:pt x="3036" y="5062"/>
                    <a:pt x="3149" y="4770"/>
                  </a:cubicBezTo>
                  <a:cubicBezTo>
                    <a:pt x="3227" y="4471"/>
                    <a:pt x="3315" y="4175"/>
                    <a:pt x="3369" y="3876"/>
                  </a:cubicBezTo>
                  <a:cubicBezTo>
                    <a:pt x="3444" y="3577"/>
                    <a:pt x="3452" y="3273"/>
                    <a:pt x="3469" y="2987"/>
                  </a:cubicBezTo>
                  <a:cubicBezTo>
                    <a:pt x="3481" y="2695"/>
                    <a:pt x="3481" y="2417"/>
                    <a:pt x="3440" y="2150"/>
                  </a:cubicBezTo>
                  <a:cubicBezTo>
                    <a:pt x="3419" y="1889"/>
                    <a:pt x="3377" y="1639"/>
                    <a:pt x="3315" y="1415"/>
                  </a:cubicBezTo>
                  <a:cubicBezTo>
                    <a:pt x="3265" y="1190"/>
                    <a:pt x="3199" y="987"/>
                    <a:pt x="3124" y="812"/>
                  </a:cubicBezTo>
                  <a:cubicBezTo>
                    <a:pt x="3057" y="637"/>
                    <a:pt x="2991" y="488"/>
                    <a:pt x="2920" y="367"/>
                  </a:cubicBezTo>
                  <a:cubicBezTo>
                    <a:pt x="2778" y="133"/>
                    <a:pt x="2695" y="0"/>
                    <a:pt x="2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4"/>
            <p:cNvSpPr/>
            <p:nvPr/>
          </p:nvSpPr>
          <p:spPr>
            <a:xfrm>
              <a:off x="6160350" y="2385724"/>
              <a:ext cx="274304" cy="401633"/>
            </a:xfrm>
            <a:custGeom>
              <a:avLst/>
              <a:gdLst/>
              <a:ahLst/>
              <a:cxnLst/>
              <a:rect l="l" t="t" r="r" b="b"/>
              <a:pathLst>
                <a:path w="15218" h="22282" extrusionOk="0">
                  <a:moveTo>
                    <a:pt x="6060" y="0"/>
                  </a:moveTo>
                  <a:cubicBezTo>
                    <a:pt x="5622" y="0"/>
                    <a:pt x="5175" y="60"/>
                    <a:pt x="4720" y="179"/>
                  </a:cubicBezTo>
                  <a:cubicBezTo>
                    <a:pt x="1385" y="1056"/>
                    <a:pt x="0" y="7955"/>
                    <a:pt x="3003" y="14144"/>
                  </a:cubicBezTo>
                  <a:cubicBezTo>
                    <a:pt x="5081" y="18424"/>
                    <a:pt x="7831" y="22282"/>
                    <a:pt x="10369" y="22282"/>
                  </a:cubicBezTo>
                  <a:cubicBezTo>
                    <a:pt x="11503" y="22282"/>
                    <a:pt x="12595" y="21512"/>
                    <a:pt x="13565" y="19667"/>
                  </a:cubicBezTo>
                  <a:cubicBezTo>
                    <a:pt x="15217" y="16523"/>
                    <a:pt x="14580" y="11661"/>
                    <a:pt x="12876" y="6912"/>
                  </a:cubicBezTo>
                  <a:cubicBezTo>
                    <a:pt x="11248" y="2386"/>
                    <a:pt x="8839" y="0"/>
                    <a:pt x="60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4"/>
            <p:cNvSpPr/>
            <p:nvPr/>
          </p:nvSpPr>
          <p:spPr>
            <a:xfrm>
              <a:off x="7148877" y="2392682"/>
              <a:ext cx="222861" cy="168894"/>
            </a:xfrm>
            <a:custGeom>
              <a:avLst/>
              <a:gdLst/>
              <a:ahLst/>
              <a:cxnLst/>
              <a:rect l="l" t="t" r="r" b="b"/>
              <a:pathLst>
                <a:path w="12364" h="9370" extrusionOk="0">
                  <a:moveTo>
                    <a:pt x="3118" y="0"/>
                  </a:moveTo>
                  <a:cubicBezTo>
                    <a:pt x="2365" y="0"/>
                    <a:pt x="1761" y="387"/>
                    <a:pt x="1447" y="1315"/>
                  </a:cubicBezTo>
                  <a:cubicBezTo>
                    <a:pt x="0" y="5585"/>
                    <a:pt x="6319" y="9370"/>
                    <a:pt x="9107" y="9370"/>
                  </a:cubicBezTo>
                  <a:cubicBezTo>
                    <a:pt x="9535" y="9370"/>
                    <a:pt x="9879" y="9281"/>
                    <a:pt x="10100" y="9091"/>
                  </a:cubicBezTo>
                  <a:cubicBezTo>
                    <a:pt x="12364" y="7142"/>
                    <a:pt x="6357" y="0"/>
                    <a:pt x="31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4"/>
            <p:cNvSpPr/>
            <p:nvPr/>
          </p:nvSpPr>
          <p:spPr>
            <a:xfrm>
              <a:off x="7245401" y="2299349"/>
              <a:ext cx="215615" cy="168408"/>
            </a:xfrm>
            <a:custGeom>
              <a:avLst/>
              <a:gdLst/>
              <a:ahLst/>
              <a:cxnLst/>
              <a:rect l="l" t="t" r="r" b="b"/>
              <a:pathLst>
                <a:path w="11962" h="9343" extrusionOk="0">
                  <a:moveTo>
                    <a:pt x="5832" y="2147"/>
                  </a:moveTo>
                  <a:cubicBezTo>
                    <a:pt x="6551" y="2147"/>
                    <a:pt x="7279" y="2389"/>
                    <a:pt x="7877" y="2891"/>
                  </a:cubicBezTo>
                  <a:cubicBezTo>
                    <a:pt x="8580" y="3486"/>
                    <a:pt x="8854" y="4189"/>
                    <a:pt x="8937" y="4946"/>
                  </a:cubicBezTo>
                  <a:cubicBezTo>
                    <a:pt x="8909" y="4940"/>
                    <a:pt x="8880" y="4936"/>
                    <a:pt x="8852" y="4936"/>
                  </a:cubicBezTo>
                  <a:cubicBezTo>
                    <a:pt x="8788" y="4936"/>
                    <a:pt x="8726" y="4953"/>
                    <a:pt x="8672" y="4987"/>
                  </a:cubicBezTo>
                  <a:cubicBezTo>
                    <a:pt x="8135" y="5308"/>
                    <a:pt x="7927" y="5856"/>
                    <a:pt x="7536" y="6323"/>
                  </a:cubicBezTo>
                  <a:cubicBezTo>
                    <a:pt x="7108" y="6830"/>
                    <a:pt x="6542" y="7196"/>
                    <a:pt x="5893" y="7342"/>
                  </a:cubicBezTo>
                  <a:cubicBezTo>
                    <a:pt x="5737" y="7376"/>
                    <a:pt x="5594" y="7392"/>
                    <a:pt x="5462" y="7392"/>
                  </a:cubicBezTo>
                  <a:cubicBezTo>
                    <a:pt x="4189" y="7392"/>
                    <a:pt x="3929" y="5903"/>
                    <a:pt x="3518" y="4871"/>
                  </a:cubicBezTo>
                  <a:cubicBezTo>
                    <a:pt x="3386" y="4538"/>
                    <a:pt x="3128" y="4338"/>
                    <a:pt x="2854" y="4288"/>
                  </a:cubicBezTo>
                  <a:cubicBezTo>
                    <a:pt x="2948" y="4044"/>
                    <a:pt x="3040" y="3814"/>
                    <a:pt x="3140" y="3649"/>
                  </a:cubicBezTo>
                  <a:cubicBezTo>
                    <a:pt x="3736" y="2667"/>
                    <a:pt x="4776" y="2147"/>
                    <a:pt x="5832" y="2147"/>
                  </a:cubicBezTo>
                  <a:close/>
                  <a:moveTo>
                    <a:pt x="5799" y="0"/>
                  </a:moveTo>
                  <a:cubicBezTo>
                    <a:pt x="4126" y="0"/>
                    <a:pt x="2478" y="797"/>
                    <a:pt x="1464" y="2292"/>
                  </a:cubicBezTo>
                  <a:cubicBezTo>
                    <a:pt x="944" y="3058"/>
                    <a:pt x="0" y="4921"/>
                    <a:pt x="1232" y="5532"/>
                  </a:cubicBezTo>
                  <a:cubicBezTo>
                    <a:pt x="1401" y="5616"/>
                    <a:pt x="1551" y="5653"/>
                    <a:pt x="1685" y="5653"/>
                  </a:cubicBezTo>
                  <a:cubicBezTo>
                    <a:pt x="1710" y="6447"/>
                    <a:pt x="2230" y="7275"/>
                    <a:pt x="2695" y="7878"/>
                  </a:cubicBezTo>
                  <a:cubicBezTo>
                    <a:pt x="3376" y="8767"/>
                    <a:pt x="4230" y="9342"/>
                    <a:pt x="5382" y="9342"/>
                  </a:cubicBezTo>
                  <a:cubicBezTo>
                    <a:pt x="5398" y="9342"/>
                    <a:pt x="5415" y="9342"/>
                    <a:pt x="5432" y="9342"/>
                  </a:cubicBezTo>
                  <a:cubicBezTo>
                    <a:pt x="6480" y="9321"/>
                    <a:pt x="8035" y="8493"/>
                    <a:pt x="8846" y="7400"/>
                  </a:cubicBezTo>
                  <a:lnTo>
                    <a:pt x="8846" y="7400"/>
                  </a:lnTo>
                  <a:cubicBezTo>
                    <a:pt x="8846" y="7432"/>
                    <a:pt x="8842" y="7462"/>
                    <a:pt x="8842" y="7491"/>
                  </a:cubicBezTo>
                  <a:cubicBezTo>
                    <a:pt x="8823" y="7764"/>
                    <a:pt x="9086" y="7973"/>
                    <a:pt x="9342" y="7973"/>
                  </a:cubicBezTo>
                  <a:cubicBezTo>
                    <a:pt x="9425" y="7973"/>
                    <a:pt x="9506" y="7951"/>
                    <a:pt x="9578" y="7903"/>
                  </a:cubicBezTo>
                  <a:cubicBezTo>
                    <a:pt x="11961" y="6277"/>
                    <a:pt x="10908" y="2505"/>
                    <a:pt x="8921" y="1033"/>
                  </a:cubicBezTo>
                  <a:cubicBezTo>
                    <a:pt x="7980" y="336"/>
                    <a:pt x="6884" y="0"/>
                    <a:pt x="5799" y="0"/>
                  </a:cubicBezTo>
                  <a:close/>
                </a:path>
              </a:pathLst>
            </a:custGeom>
            <a:solidFill>
              <a:srgbClr val="FFC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4"/>
            <p:cNvSpPr/>
            <p:nvPr/>
          </p:nvSpPr>
          <p:spPr>
            <a:xfrm>
              <a:off x="6670386" y="2645176"/>
              <a:ext cx="200528" cy="184342"/>
            </a:xfrm>
            <a:custGeom>
              <a:avLst/>
              <a:gdLst/>
              <a:ahLst/>
              <a:cxnLst/>
              <a:rect l="l" t="t" r="r" b="b"/>
              <a:pathLst>
                <a:path w="11125" h="10227" extrusionOk="0">
                  <a:moveTo>
                    <a:pt x="4878" y="2009"/>
                  </a:moveTo>
                  <a:cubicBezTo>
                    <a:pt x="5957" y="2009"/>
                    <a:pt x="7070" y="2475"/>
                    <a:pt x="7814" y="3223"/>
                  </a:cubicBezTo>
                  <a:cubicBezTo>
                    <a:pt x="8833" y="4258"/>
                    <a:pt x="9120" y="5822"/>
                    <a:pt x="8538" y="7152"/>
                  </a:cubicBezTo>
                  <a:cubicBezTo>
                    <a:pt x="8500" y="7244"/>
                    <a:pt x="8450" y="7327"/>
                    <a:pt x="8405" y="7410"/>
                  </a:cubicBezTo>
                  <a:cubicBezTo>
                    <a:pt x="8567" y="6753"/>
                    <a:pt x="8484" y="6042"/>
                    <a:pt x="8068" y="5444"/>
                  </a:cubicBezTo>
                  <a:cubicBezTo>
                    <a:pt x="7967" y="5301"/>
                    <a:pt x="7834" y="5238"/>
                    <a:pt x="7705" y="5238"/>
                  </a:cubicBezTo>
                  <a:cubicBezTo>
                    <a:pt x="7490" y="5238"/>
                    <a:pt x="7285" y="5410"/>
                    <a:pt x="7257" y="5672"/>
                  </a:cubicBezTo>
                  <a:cubicBezTo>
                    <a:pt x="7161" y="6500"/>
                    <a:pt x="6924" y="7502"/>
                    <a:pt x="5985" y="7743"/>
                  </a:cubicBezTo>
                  <a:cubicBezTo>
                    <a:pt x="5869" y="7773"/>
                    <a:pt x="5754" y="7787"/>
                    <a:pt x="5641" y="7787"/>
                  </a:cubicBezTo>
                  <a:cubicBezTo>
                    <a:pt x="4885" y="7787"/>
                    <a:pt x="4202" y="7169"/>
                    <a:pt x="3797" y="6586"/>
                  </a:cubicBezTo>
                  <a:cubicBezTo>
                    <a:pt x="2736" y="5069"/>
                    <a:pt x="3285" y="3901"/>
                    <a:pt x="4325" y="2624"/>
                  </a:cubicBezTo>
                  <a:cubicBezTo>
                    <a:pt x="4463" y="2453"/>
                    <a:pt x="4529" y="2241"/>
                    <a:pt x="4533" y="2025"/>
                  </a:cubicBezTo>
                  <a:cubicBezTo>
                    <a:pt x="4647" y="2014"/>
                    <a:pt x="4762" y="2009"/>
                    <a:pt x="4878" y="2009"/>
                  </a:cubicBezTo>
                  <a:close/>
                  <a:moveTo>
                    <a:pt x="4850" y="0"/>
                  </a:moveTo>
                  <a:cubicBezTo>
                    <a:pt x="4556" y="0"/>
                    <a:pt x="4263" y="23"/>
                    <a:pt x="3976" y="70"/>
                  </a:cubicBezTo>
                  <a:cubicBezTo>
                    <a:pt x="2561" y="303"/>
                    <a:pt x="0" y="1576"/>
                    <a:pt x="624" y="3356"/>
                  </a:cubicBezTo>
                  <a:cubicBezTo>
                    <a:pt x="711" y="3609"/>
                    <a:pt x="923" y="3788"/>
                    <a:pt x="1173" y="3813"/>
                  </a:cubicBezTo>
                  <a:cubicBezTo>
                    <a:pt x="853" y="5663"/>
                    <a:pt x="1734" y="7843"/>
                    <a:pt x="3319" y="8928"/>
                  </a:cubicBezTo>
                  <a:cubicBezTo>
                    <a:pt x="3975" y="9378"/>
                    <a:pt x="4720" y="9631"/>
                    <a:pt x="5460" y="9631"/>
                  </a:cubicBezTo>
                  <a:cubicBezTo>
                    <a:pt x="6013" y="9631"/>
                    <a:pt x="6563" y="9489"/>
                    <a:pt x="7070" y="9181"/>
                  </a:cubicBezTo>
                  <a:lnTo>
                    <a:pt x="7070" y="9181"/>
                  </a:lnTo>
                  <a:cubicBezTo>
                    <a:pt x="6983" y="9336"/>
                    <a:pt x="6899" y="9494"/>
                    <a:pt x="6841" y="9669"/>
                  </a:cubicBezTo>
                  <a:cubicBezTo>
                    <a:pt x="6774" y="9880"/>
                    <a:pt x="6941" y="10097"/>
                    <a:pt x="7137" y="10155"/>
                  </a:cubicBezTo>
                  <a:cubicBezTo>
                    <a:pt x="7307" y="10204"/>
                    <a:pt x="7475" y="10227"/>
                    <a:pt x="7638" y="10227"/>
                  </a:cubicBezTo>
                  <a:cubicBezTo>
                    <a:pt x="9138" y="10227"/>
                    <a:pt x="10316" y="8306"/>
                    <a:pt x="10646" y="7024"/>
                  </a:cubicBezTo>
                  <a:cubicBezTo>
                    <a:pt x="11125" y="5164"/>
                    <a:pt x="10530" y="3131"/>
                    <a:pt x="9183" y="1780"/>
                  </a:cubicBezTo>
                  <a:cubicBezTo>
                    <a:pt x="8073" y="664"/>
                    <a:pt x="6440" y="0"/>
                    <a:pt x="4850" y="0"/>
                  </a:cubicBezTo>
                  <a:close/>
                </a:path>
              </a:pathLst>
            </a:custGeom>
            <a:solidFill>
              <a:srgbClr val="FFC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4"/>
            <p:cNvSpPr/>
            <p:nvPr/>
          </p:nvSpPr>
          <p:spPr>
            <a:xfrm>
              <a:off x="6894653" y="2685751"/>
              <a:ext cx="170931" cy="471678"/>
            </a:xfrm>
            <a:custGeom>
              <a:avLst/>
              <a:gdLst/>
              <a:ahLst/>
              <a:cxnLst/>
              <a:rect l="l" t="t" r="r" b="b"/>
              <a:pathLst>
                <a:path w="9483" h="26168" extrusionOk="0">
                  <a:moveTo>
                    <a:pt x="3474" y="2032"/>
                  </a:moveTo>
                  <a:cubicBezTo>
                    <a:pt x="4238" y="3400"/>
                    <a:pt x="4958" y="4815"/>
                    <a:pt x="5578" y="6270"/>
                  </a:cubicBezTo>
                  <a:cubicBezTo>
                    <a:pt x="4808" y="4889"/>
                    <a:pt x="3798" y="3629"/>
                    <a:pt x="2505" y="2544"/>
                  </a:cubicBezTo>
                  <a:cubicBezTo>
                    <a:pt x="2816" y="2348"/>
                    <a:pt x="3140" y="2182"/>
                    <a:pt x="3474" y="2032"/>
                  </a:cubicBezTo>
                  <a:close/>
                  <a:moveTo>
                    <a:pt x="3866" y="1"/>
                  </a:moveTo>
                  <a:cubicBezTo>
                    <a:pt x="3786" y="1"/>
                    <a:pt x="3707" y="13"/>
                    <a:pt x="3631" y="40"/>
                  </a:cubicBezTo>
                  <a:cubicBezTo>
                    <a:pt x="2405" y="473"/>
                    <a:pt x="1361" y="1088"/>
                    <a:pt x="350" y="1903"/>
                  </a:cubicBezTo>
                  <a:cubicBezTo>
                    <a:pt x="0" y="2182"/>
                    <a:pt x="25" y="2922"/>
                    <a:pt x="384" y="3184"/>
                  </a:cubicBezTo>
                  <a:cubicBezTo>
                    <a:pt x="5927" y="7214"/>
                    <a:pt x="6376" y="14371"/>
                    <a:pt x="5091" y="20563"/>
                  </a:cubicBezTo>
                  <a:cubicBezTo>
                    <a:pt x="4946" y="21278"/>
                    <a:pt x="5507" y="21740"/>
                    <a:pt x="6064" y="21777"/>
                  </a:cubicBezTo>
                  <a:cubicBezTo>
                    <a:pt x="5536" y="22880"/>
                    <a:pt x="4883" y="23948"/>
                    <a:pt x="4106" y="25001"/>
                  </a:cubicBezTo>
                  <a:cubicBezTo>
                    <a:pt x="3690" y="25559"/>
                    <a:pt x="4092" y="26167"/>
                    <a:pt x="4619" y="26167"/>
                  </a:cubicBezTo>
                  <a:cubicBezTo>
                    <a:pt x="4784" y="26167"/>
                    <a:pt x="4960" y="26108"/>
                    <a:pt x="5129" y="25969"/>
                  </a:cubicBezTo>
                  <a:cubicBezTo>
                    <a:pt x="8322" y="23341"/>
                    <a:pt x="9482" y="18475"/>
                    <a:pt x="9374" y="14512"/>
                  </a:cubicBezTo>
                  <a:cubicBezTo>
                    <a:pt x="9229" y="9460"/>
                    <a:pt x="7121" y="4756"/>
                    <a:pt x="4646" y="443"/>
                  </a:cubicBezTo>
                  <a:cubicBezTo>
                    <a:pt x="4501" y="185"/>
                    <a:pt x="4177" y="1"/>
                    <a:pt x="3866" y="1"/>
                  </a:cubicBezTo>
                  <a:close/>
                </a:path>
              </a:pathLst>
            </a:custGeom>
            <a:solidFill>
              <a:srgbClr val="FFC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4"/>
            <p:cNvSpPr/>
            <p:nvPr/>
          </p:nvSpPr>
          <p:spPr>
            <a:xfrm>
              <a:off x="6843029" y="2522444"/>
              <a:ext cx="61772" cy="92739"/>
            </a:xfrm>
            <a:custGeom>
              <a:avLst/>
              <a:gdLst/>
              <a:ahLst/>
              <a:cxnLst/>
              <a:rect l="l" t="t" r="r" b="b"/>
              <a:pathLst>
                <a:path w="3427" h="5145" extrusionOk="0">
                  <a:moveTo>
                    <a:pt x="582" y="1"/>
                  </a:moveTo>
                  <a:cubicBezTo>
                    <a:pt x="298" y="1"/>
                    <a:pt x="0" y="286"/>
                    <a:pt x="29" y="583"/>
                  </a:cubicBezTo>
                  <a:cubicBezTo>
                    <a:pt x="116" y="1431"/>
                    <a:pt x="802" y="2001"/>
                    <a:pt x="1160" y="2750"/>
                  </a:cubicBezTo>
                  <a:cubicBezTo>
                    <a:pt x="1492" y="3448"/>
                    <a:pt x="1438" y="4500"/>
                    <a:pt x="2021" y="5028"/>
                  </a:cubicBezTo>
                  <a:cubicBezTo>
                    <a:pt x="2110" y="5109"/>
                    <a:pt x="2211" y="5144"/>
                    <a:pt x="2311" y="5144"/>
                  </a:cubicBezTo>
                  <a:cubicBezTo>
                    <a:pt x="2430" y="5144"/>
                    <a:pt x="2549" y="5095"/>
                    <a:pt x="2653" y="5011"/>
                  </a:cubicBezTo>
                  <a:cubicBezTo>
                    <a:pt x="3426" y="4384"/>
                    <a:pt x="2998" y="2866"/>
                    <a:pt x="2690" y="2088"/>
                  </a:cubicBezTo>
                  <a:cubicBezTo>
                    <a:pt x="2328" y="1169"/>
                    <a:pt x="1697" y="30"/>
                    <a:pt x="590" y="1"/>
                  </a:cubicBezTo>
                  <a:cubicBezTo>
                    <a:pt x="587" y="1"/>
                    <a:pt x="585" y="1"/>
                    <a:pt x="582" y="1"/>
                  </a:cubicBezTo>
                  <a:close/>
                </a:path>
              </a:pathLst>
            </a:custGeom>
            <a:solidFill>
              <a:srgbClr val="FFC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4"/>
            <p:cNvSpPr/>
            <p:nvPr/>
          </p:nvSpPr>
          <p:spPr>
            <a:xfrm>
              <a:off x="7155384" y="2520768"/>
              <a:ext cx="76985" cy="61177"/>
            </a:xfrm>
            <a:custGeom>
              <a:avLst/>
              <a:gdLst/>
              <a:ahLst/>
              <a:cxnLst/>
              <a:rect l="l" t="t" r="r" b="b"/>
              <a:pathLst>
                <a:path w="4271" h="3394" extrusionOk="0">
                  <a:moveTo>
                    <a:pt x="1166" y="1"/>
                  </a:moveTo>
                  <a:cubicBezTo>
                    <a:pt x="569" y="1"/>
                    <a:pt x="1" y="712"/>
                    <a:pt x="374" y="1346"/>
                  </a:cubicBezTo>
                  <a:cubicBezTo>
                    <a:pt x="886" y="2206"/>
                    <a:pt x="2186" y="3394"/>
                    <a:pt x="3347" y="3394"/>
                  </a:cubicBezTo>
                  <a:cubicBezTo>
                    <a:pt x="3583" y="3394"/>
                    <a:pt x="3813" y="3344"/>
                    <a:pt x="4030" y="3233"/>
                  </a:cubicBezTo>
                  <a:cubicBezTo>
                    <a:pt x="4259" y="3113"/>
                    <a:pt x="4271" y="2830"/>
                    <a:pt x="4180" y="2626"/>
                  </a:cubicBezTo>
                  <a:cubicBezTo>
                    <a:pt x="3950" y="2115"/>
                    <a:pt x="3406" y="1845"/>
                    <a:pt x="2986" y="1516"/>
                  </a:cubicBezTo>
                  <a:cubicBezTo>
                    <a:pt x="2508" y="1146"/>
                    <a:pt x="2142" y="688"/>
                    <a:pt x="1729" y="256"/>
                  </a:cubicBezTo>
                  <a:cubicBezTo>
                    <a:pt x="1560" y="77"/>
                    <a:pt x="1361" y="1"/>
                    <a:pt x="1166" y="1"/>
                  </a:cubicBezTo>
                  <a:close/>
                </a:path>
              </a:pathLst>
            </a:custGeom>
            <a:solidFill>
              <a:srgbClr val="FFC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4"/>
            <p:cNvSpPr/>
            <p:nvPr/>
          </p:nvSpPr>
          <p:spPr>
            <a:xfrm>
              <a:off x="6514325" y="2453354"/>
              <a:ext cx="88539" cy="65269"/>
            </a:xfrm>
            <a:custGeom>
              <a:avLst/>
              <a:gdLst/>
              <a:ahLst/>
              <a:cxnLst/>
              <a:rect l="l" t="t" r="r" b="b"/>
              <a:pathLst>
                <a:path w="4912" h="3621" extrusionOk="0">
                  <a:moveTo>
                    <a:pt x="1004" y="1"/>
                  </a:moveTo>
                  <a:cubicBezTo>
                    <a:pt x="38" y="1"/>
                    <a:pt x="0" y="1457"/>
                    <a:pt x="877" y="1729"/>
                  </a:cubicBezTo>
                  <a:cubicBezTo>
                    <a:pt x="1509" y="1925"/>
                    <a:pt x="2062" y="2087"/>
                    <a:pt x="2578" y="2520"/>
                  </a:cubicBezTo>
                  <a:cubicBezTo>
                    <a:pt x="3019" y="2886"/>
                    <a:pt x="3364" y="3493"/>
                    <a:pt x="3950" y="3609"/>
                  </a:cubicBezTo>
                  <a:cubicBezTo>
                    <a:pt x="3987" y="3617"/>
                    <a:pt x="4027" y="3621"/>
                    <a:pt x="4068" y="3621"/>
                  </a:cubicBezTo>
                  <a:cubicBezTo>
                    <a:pt x="4270" y="3621"/>
                    <a:pt x="4498" y="3528"/>
                    <a:pt x="4578" y="3335"/>
                  </a:cubicBezTo>
                  <a:cubicBezTo>
                    <a:pt x="4911" y="2487"/>
                    <a:pt x="4254" y="1646"/>
                    <a:pt x="3618" y="1114"/>
                  </a:cubicBezTo>
                  <a:cubicBezTo>
                    <a:pt x="2898" y="515"/>
                    <a:pt x="2021" y="74"/>
                    <a:pt x="1077" y="3"/>
                  </a:cubicBezTo>
                  <a:cubicBezTo>
                    <a:pt x="1052" y="2"/>
                    <a:pt x="1028" y="1"/>
                    <a:pt x="1004" y="1"/>
                  </a:cubicBezTo>
                  <a:close/>
                </a:path>
              </a:pathLst>
            </a:custGeom>
            <a:solidFill>
              <a:srgbClr val="FFC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4"/>
            <p:cNvSpPr/>
            <p:nvPr/>
          </p:nvSpPr>
          <p:spPr>
            <a:xfrm>
              <a:off x="6746812" y="2179879"/>
              <a:ext cx="232270" cy="176429"/>
            </a:xfrm>
            <a:custGeom>
              <a:avLst/>
              <a:gdLst/>
              <a:ahLst/>
              <a:cxnLst/>
              <a:rect l="l" t="t" r="r" b="b"/>
              <a:pathLst>
                <a:path w="12886" h="9788" extrusionOk="0">
                  <a:moveTo>
                    <a:pt x="5975" y="2766"/>
                  </a:moveTo>
                  <a:cubicBezTo>
                    <a:pt x="7728" y="2766"/>
                    <a:pt x="9472" y="3973"/>
                    <a:pt x="9188" y="5336"/>
                  </a:cubicBezTo>
                  <a:cubicBezTo>
                    <a:pt x="8786" y="7270"/>
                    <a:pt x="7306" y="8071"/>
                    <a:pt x="5875" y="8071"/>
                  </a:cubicBezTo>
                  <a:cubicBezTo>
                    <a:pt x="4009" y="8071"/>
                    <a:pt x="2228" y="6708"/>
                    <a:pt x="3037" y="4720"/>
                  </a:cubicBezTo>
                  <a:cubicBezTo>
                    <a:pt x="3613" y="3311"/>
                    <a:pt x="4796" y="2766"/>
                    <a:pt x="5975" y="2766"/>
                  </a:cubicBezTo>
                  <a:close/>
                  <a:moveTo>
                    <a:pt x="5781" y="1"/>
                  </a:moveTo>
                  <a:cubicBezTo>
                    <a:pt x="3773" y="1"/>
                    <a:pt x="2320" y="1123"/>
                    <a:pt x="1370" y="2582"/>
                  </a:cubicBezTo>
                  <a:cubicBezTo>
                    <a:pt x="0" y="4691"/>
                    <a:pt x="472" y="9787"/>
                    <a:pt x="4952" y="9787"/>
                  </a:cubicBezTo>
                  <a:cubicBezTo>
                    <a:pt x="5084" y="9787"/>
                    <a:pt x="5219" y="9783"/>
                    <a:pt x="5358" y="9774"/>
                  </a:cubicBezTo>
                  <a:cubicBezTo>
                    <a:pt x="12774" y="9287"/>
                    <a:pt x="12885" y="2762"/>
                    <a:pt x="9093" y="878"/>
                  </a:cubicBezTo>
                  <a:cubicBezTo>
                    <a:pt x="7855" y="263"/>
                    <a:pt x="6753" y="1"/>
                    <a:pt x="5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4"/>
            <p:cNvSpPr/>
            <p:nvPr/>
          </p:nvSpPr>
          <p:spPr>
            <a:xfrm>
              <a:off x="7231792" y="2310831"/>
              <a:ext cx="232270" cy="176357"/>
            </a:xfrm>
            <a:custGeom>
              <a:avLst/>
              <a:gdLst/>
              <a:ahLst/>
              <a:cxnLst/>
              <a:rect l="l" t="t" r="r" b="b"/>
              <a:pathLst>
                <a:path w="12886" h="9784" extrusionOk="0">
                  <a:moveTo>
                    <a:pt x="6324" y="2760"/>
                  </a:moveTo>
                  <a:cubicBezTo>
                    <a:pt x="7922" y="2760"/>
                    <a:pt x="9473" y="3970"/>
                    <a:pt x="9189" y="5336"/>
                  </a:cubicBezTo>
                  <a:cubicBezTo>
                    <a:pt x="8787" y="7267"/>
                    <a:pt x="7412" y="8066"/>
                    <a:pt x="6099" y="8066"/>
                  </a:cubicBezTo>
                  <a:cubicBezTo>
                    <a:pt x="4384" y="8066"/>
                    <a:pt x="2775" y="6701"/>
                    <a:pt x="3584" y="4712"/>
                  </a:cubicBezTo>
                  <a:cubicBezTo>
                    <a:pt x="4158" y="3304"/>
                    <a:pt x="5251" y="2760"/>
                    <a:pt x="6324" y="2760"/>
                  </a:cubicBezTo>
                  <a:close/>
                  <a:moveTo>
                    <a:pt x="5781" y="0"/>
                  </a:moveTo>
                  <a:cubicBezTo>
                    <a:pt x="3774" y="0"/>
                    <a:pt x="2320" y="1121"/>
                    <a:pt x="1371" y="2583"/>
                  </a:cubicBezTo>
                  <a:cubicBezTo>
                    <a:pt x="1" y="4688"/>
                    <a:pt x="472" y="9783"/>
                    <a:pt x="4954" y="9783"/>
                  </a:cubicBezTo>
                  <a:cubicBezTo>
                    <a:pt x="5086" y="9783"/>
                    <a:pt x="5221" y="9779"/>
                    <a:pt x="5359" y="9770"/>
                  </a:cubicBezTo>
                  <a:cubicBezTo>
                    <a:pt x="12774" y="9287"/>
                    <a:pt x="12886" y="2762"/>
                    <a:pt x="9093" y="878"/>
                  </a:cubicBezTo>
                  <a:cubicBezTo>
                    <a:pt x="7856" y="263"/>
                    <a:pt x="6753" y="0"/>
                    <a:pt x="5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4"/>
            <p:cNvSpPr/>
            <p:nvPr/>
          </p:nvSpPr>
          <p:spPr>
            <a:xfrm>
              <a:off x="6640951" y="2655973"/>
              <a:ext cx="200384" cy="189515"/>
            </a:xfrm>
            <a:custGeom>
              <a:avLst/>
              <a:gdLst/>
              <a:ahLst/>
              <a:cxnLst/>
              <a:rect l="l" t="t" r="r" b="b"/>
              <a:pathLst>
                <a:path w="11117" h="10514" extrusionOk="0">
                  <a:moveTo>
                    <a:pt x="5806" y="2753"/>
                  </a:moveTo>
                  <a:cubicBezTo>
                    <a:pt x="9118" y="2753"/>
                    <a:pt x="9638" y="7485"/>
                    <a:pt x="7605" y="8022"/>
                  </a:cubicBezTo>
                  <a:cubicBezTo>
                    <a:pt x="7276" y="8109"/>
                    <a:pt x="6965" y="8149"/>
                    <a:pt x="6671" y="8149"/>
                  </a:cubicBezTo>
                  <a:cubicBezTo>
                    <a:pt x="3335" y="8149"/>
                    <a:pt x="2349" y="2967"/>
                    <a:pt x="5580" y="2761"/>
                  </a:cubicBezTo>
                  <a:cubicBezTo>
                    <a:pt x="5656" y="2756"/>
                    <a:pt x="5732" y="2753"/>
                    <a:pt x="5806" y="2753"/>
                  </a:cubicBezTo>
                  <a:close/>
                  <a:moveTo>
                    <a:pt x="5734" y="1"/>
                  </a:moveTo>
                  <a:cubicBezTo>
                    <a:pt x="3328" y="1"/>
                    <a:pt x="1" y="3193"/>
                    <a:pt x="2340" y="7194"/>
                  </a:cubicBezTo>
                  <a:cubicBezTo>
                    <a:pt x="3761" y="9622"/>
                    <a:pt x="5379" y="10513"/>
                    <a:pt x="6828" y="10513"/>
                  </a:cubicBezTo>
                  <a:cubicBezTo>
                    <a:pt x="9200" y="10513"/>
                    <a:pt x="11116" y="8125"/>
                    <a:pt x="10961" y="6183"/>
                  </a:cubicBezTo>
                  <a:cubicBezTo>
                    <a:pt x="10628" y="2004"/>
                    <a:pt x="8491" y="357"/>
                    <a:pt x="6079" y="24"/>
                  </a:cubicBezTo>
                  <a:cubicBezTo>
                    <a:pt x="5967" y="8"/>
                    <a:pt x="5851" y="1"/>
                    <a:pt x="5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4"/>
            <p:cNvSpPr/>
            <p:nvPr/>
          </p:nvSpPr>
          <p:spPr>
            <a:xfrm>
              <a:off x="7089251" y="2808086"/>
              <a:ext cx="210298" cy="184071"/>
            </a:xfrm>
            <a:custGeom>
              <a:avLst/>
              <a:gdLst/>
              <a:ahLst/>
              <a:cxnLst/>
              <a:rect l="l" t="t" r="r" b="b"/>
              <a:pathLst>
                <a:path w="11667" h="10212" extrusionOk="0">
                  <a:moveTo>
                    <a:pt x="6190" y="2127"/>
                  </a:moveTo>
                  <a:cubicBezTo>
                    <a:pt x="6775" y="2127"/>
                    <a:pt x="7355" y="2396"/>
                    <a:pt x="7819" y="3034"/>
                  </a:cubicBezTo>
                  <a:cubicBezTo>
                    <a:pt x="9528" y="5384"/>
                    <a:pt x="7205" y="7933"/>
                    <a:pt x="5455" y="7933"/>
                  </a:cubicBezTo>
                  <a:cubicBezTo>
                    <a:pt x="5084" y="7933"/>
                    <a:pt x="4739" y="7819"/>
                    <a:pt x="4463" y="7563"/>
                  </a:cubicBezTo>
                  <a:cubicBezTo>
                    <a:pt x="2068" y="5346"/>
                    <a:pt x="4164" y="2127"/>
                    <a:pt x="6190" y="2127"/>
                  </a:cubicBezTo>
                  <a:close/>
                  <a:moveTo>
                    <a:pt x="6813" y="0"/>
                  </a:moveTo>
                  <a:cubicBezTo>
                    <a:pt x="5279" y="0"/>
                    <a:pt x="3648" y="759"/>
                    <a:pt x="2596" y="2797"/>
                  </a:cubicBezTo>
                  <a:cubicBezTo>
                    <a:pt x="1" y="7835"/>
                    <a:pt x="3102" y="10212"/>
                    <a:pt x="5830" y="10212"/>
                  </a:cubicBezTo>
                  <a:cubicBezTo>
                    <a:pt x="6673" y="10212"/>
                    <a:pt x="7481" y="9985"/>
                    <a:pt x="8073" y="9539"/>
                  </a:cubicBezTo>
                  <a:cubicBezTo>
                    <a:pt x="11421" y="7018"/>
                    <a:pt x="11666" y="4328"/>
                    <a:pt x="10655" y="2115"/>
                  </a:cubicBezTo>
                  <a:cubicBezTo>
                    <a:pt x="10122" y="947"/>
                    <a:pt x="8528" y="0"/>
                    <a:pt x="68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4"/>
            <p:cNvSpPr/>
            <p:nvPr/>
          </p:nvSpPr>
          <p:spPr>
            <a:xfrm>
              <a:off x="7636976" y="2186819"/>
              <a:ext cx="160675" cy="112332"/>
            </a:xfrm>
            <a:custGeom>
              <a:avLst/>
              <a:gdLst/>
              <a:ahLst/>
              <a:cxnLst/>
              <a:rect l="l" t="t" r="r" b="b"/>
              <a:pathLst>
                <a:path w="8914" h="6232" extrusionOk="0">
                  <a:moveTo>
                    <a:pt x="4172" y="1587"/>
                  </a:moveTo>
                  <a:cubicBezTo>
                    <a:pt x="4777" y="1587"/>
                    <a:pt x="5313" y="1838"/>
                    <a:pt x="5462" y="2339"/>
                  </a:cubicBezTo>
                  <a:cubicBezTo>
                    <a:pt x="5945" y="3985"/>
                    <a:pt x="4589" y="5027"/>
                    <a:pt x="3441" y="5027"/>
                  </a:cubicBezTo>
                  <a:cubicBezTo>
                    <a:pt x="2742" y="5027"/>
                    <a:pt x="2120" y="4640"/>
                    <a:pt x="2040" y="3765"/>
                  </a:cubicBezTo>
                  <a:cubicBezTo>
                    <a:pt x="1908" y="2314"/>
                    <a:pt x="3141" y="1587"/>
                    <a:pt x="4172" y="1587"/>
                  </a:cubicBezTo>
                  <a:close/>
                  <a:moveTo>
                    <a:pt x="4285" y="0"/>
                  </a:moveTo>
                  <a:cubicBezTo>
                    <a:pt x="4218" y="0"/>
                    <a:pt x="4151" y="3"/>
                    <a:pt x="4086" y="11"/>
                  </a:cubicBezTo>
                  <a:cubicBezTo>
                    <a:pt x="1349" y="306"/>
                    <a:pt x="305" y="1740"/>
                    <a:pt x="130" y="3333"/>
                  </a:cubicBezTo>
                  <a:cubicBezTo>
                    <a:pt x="1" y="4541"/>
                    <a:pt x="1265" y="6231"/>
                    <a:pt x="3068" y="6231"/>
                  </a:cubicBezTo>
                  <a:cubicBezTo>
                    <a:pt x="3637" y="6231"/>
                    <a:pt x="4260" y="6063"/>
                    <a:pt x="4909" y="5658"/>
                  </a:cubicBezTo>
                  <a:cubicBezTo>
                    <a:pt x="8914" y="3162"/>
                    <a:pt x="6315" y="0"/>
                    <a:pt x="4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4"/>
            <p:cNvSpPr/>
            <p:nvPr/>
          </p:nvSpPr>
          <p:spPr>
            <a:xfrm>
              <a:off x="6426093" y="2212072"/>
              <a:ext cx="160729" cy="112350"/>
            </a:xfrm>
            <a:custGeom>
              <a:avLst/>
              <a:gdLst/>
              <a:ahLst/>
              <a:cxnLst/>
              <a:rect l="l" t="t" r="r" b="b"/>
              <a:pathLst>
                <a:path w="8917" h="6233" extrusionOk="0">
                  <a:moveTo>
                    <a:pt x="4174" y="1591"/>
                  </a:moveTo>
                  <a:cubicBezTo>
                    <a:pt x="4778" y="1591"/>
                    <a:pt x="5312" y="1840"/>
                    <a:pt x="5460" y="2339"/>
                  </a:cubicBezTo>
                  <a:cubicBezTo>
                    <a:pt x="5946" y="3988"/>
                    <a:pt x="4590" y="5030"/>
                    <a:pt x="3443" y="5030"/>
                  </a:cubicBezTo>
                  <a:cubicBezTo>
                    <a:pt x="2744" y="5030"/>
                    <a:pt x="2122" y="4643"/>
                    <a:pt x="2041" y="3771"/>
                  </a:cubicBezTo>
                  <a:cubicBezTo>
                    <a:pt x="1908" y="2318"/>
                    <a:pt x="3143" y="1591"/>
                    <a:pt x="4174" y="1591"/>
                  </a:cubicBezTo>
                  <a:close/>
                  <a:moveTo>
                    <a:pt x="4287" y="0"/>
                  </a:moveTo>
                  <a:cubicBezTo>
                    <a:pt x="4220" y="0"/>
                    <a:pt x="4153" y="4"/>
                    <a:pt x="4087" y="11"/>
                  </a:cubicBezTo>
                  <a:cubicBezTo>
                    <a:pt x="1352" y="310"/>
                    <a:pt x="308" y="1745"/>
                    <a:pt x="133" y="3334"/>
                  </a:cubicBezTo>
                  <a:cubicBezTo>
                    <a:pt x="0" y="4544"/>
                    <a:pt x="1263" y="6232"/>
                    <a:pt x="3066" y="6232"/>
                  </a:cubicBezTo>
                  <a:cubicBezTo>
                    <a:pt x="3636" y="6232"/>
                    <a:pt x="4260" y="6064"/>
                    <a:pt x="4911" y="5658"/>
                  </a:cubicBezTo>
                  <a:cubicBezTo>
                    <a:pt x="8916" y="3163"/>
                    <a:pt x="6318" y="0"/>
                    <a:pt x="4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4"/>
            <p:cNvSpPr/>
            <p:nvPr/>
          </p:nvSpPr>
          <p:spPr>
            <a:xfrm>
              <a:off x="7245185" y="2839900"/>
              <a:ext cx="30661" cy="101859"/>
            </a:xfrm>
            <a:custGeom>
              <a:avLst/>
              <a:gdLst/>
              <a:ahLst/>
              <a:cxnLst/>
              <a:rect l="l" t="t" r="r" b="b"/>
              <a:pathLst>
                <a:path w="1701" h="5651" extrusionOk="0">
                  <a:moveTo>
                    <a:pt x="390" y="1"/>
                  </a:moveTo>
                  <a:cubicBezTo>
                    <a:pt x="194" y="1"/>
                    <a:pt x="1" y="130"/>
                    <a:pt x="16" y="359"/>
                  </a:cubicBezTo>
                  <a:cubicBezTo>
                    <a:pt x="79" y="1157"/>
                    <a:pt x="636" y="1814"/>
                    <a:pt x="699" y="2650"/>
                  </a:cubicBezTo>
                  <a:cubicBezTo>
                    <a:pt x="770" y="3594"/>
                    <a:pt x="445" y="4401"/>
                    <a:pt x="96" y="5253"/>
                  </a:cubicBezTo>
                  <a:cubicBezTo>
                    <a:pt x="29" y="5415"/>
                    <a:pt x="153" y="5651"/>
                    <a:pt x="321" y="5651"/>
                  </a:cubicBezTo>
                  <a:cubicBezTo>
                    <a:pt x="364" y="5651"/>
                    <a:pt x="410" y="5635"/>
                    <a:pt x="457" y="5599"/>
                  </a:cubicBezTo>
                  <a:cubicBezTo>
                    <a:pt x="1285" y="4950"/>
                    <a:pt x="1630" y="3898"/>
                    <a:pt x="1668" y="2870"/>
                  </a:cubicBezTo>
                  <a:cubicBezTo>
                    <a:pt x="1701" y="1981"/>
                    <a:pt x="1488" y="430"/>
                    <a:pt x="557" y="34"/>
                  </a:cubicBezTo>
                  <a:cubicBezTo>
                    <a:pt x="505" y="12"/>
                    <a:pt x="447" y="1"/>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4"/>
            <p:cNvSpPr/>
            <p:nvPr/>
          </p:nvSpPr>
          <p:spPr>
            <a:xfrm>
              <a:off x="7385059" y="2349927"/>
              <a:ext cx="45387" cy="63124"/>
            </a:xfrm>
            <a:custGeom>
              <a:avLst/>
              <a:gdLst/>
              <a:ahLst/>
              <a:cxnLst/>
              <a:rect l="l" t="t" r="r" b="b"/>
              <a:pathLst>
                <a:path w="2518" h="3502" extrusionOk="0">
                  <a:moveTo>
                    <a:pt x="462" y="0"/>
                  </a:moveTo>
                  <a:cubicBezTo>
                    <a:pt x="399" y="0"/>
                    <a:pt x="336" y="5"/>
                    <a:pt x="271" y="15"/>
                  </a:cubicBezTo>
                  <a:cubicBezTo>
                    <a:pt x="108" y="40"/>
                    <a:pt x="0" y="256"/>
                    <a:pt x="50" y="402"/>
                  </a:cubicBezTo>
                  <a:cubicBezTo>
                    <a:pt x="229" y="930"/>
                    <a:pt x="724" y="1179"/>
                    <a:pt x="1014" y="1637"/>
                  </a:cubicBezTo>
                  <a:cubicBezTo>
                    <a:pt x="1335" y="2136"/>
                    <a:pt x="1452" y="2735"/>
                    <a:pt x="1568" y="3304"/>
                  </a:cubicBezTo>
                  <a:cubicBezTo>
                    <a:pt x="1595" y="3443"/>
                    <a:pt x="1691" y="3501"/>
                    <a:pt x="1796" y="3501"/>
                  </a:cubicBezTo>
                  <a:cubicBezTo>
                    <a:pt x="1921" y="3501"/>
                    <a:pt x="2057" y="3420"/>
                    <a:pt x="2104" y="3296"/>
                  </a:cubicBezTo>
                  <a:cubicBezTo>
                    <a:pt x="2517" y="2231"/>
                    <a:pt x="1803" y="0"/>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4"/>
            <p:cNvSpPr/>
            <p:nvPr/>
          </p:nvSpPr>
          <p:spPr>
            <a:xfrm>
              <a:off x="7736114" y="2204880"/>
              <a:ext cx="24135" cy="39619"/>
            </a:xfrm>
            <a:custGeom>
              <a:avLst/>
              <a:gdLst/>
              <a:ahLst/>
              <a:cxnLst/>
              <a:rect l="l" t="t" r="r" b="b"/>
              <a:pathLst>
                <a:path w="1339" h="2198" extrusionOk="0">
                  <a:moveTo>
                    <a:pt x="272" y="1"/>
                  </a:moveTo>
                  <a:cubicBezTo>
                    <a:pt x="133" y="1"/>
                    <a:pt x="0" y="131"/>
                    <a:pt x="8" y="268"/>
                  </a:cubicBezTo>
                  <a:cubicBezTo>
                    <a:pt x="33" y="589"/>
                    <a:pt x="237" y="813"/>
                    <a:pt x="398" y="1076"/>
                  </a:cubicBezTo>
                  <a:cubicBezTo>
                    <a:pt x="590" y="1379"/>
                    <a:pt x="798" y="1707"/>
                    <a:pt x="914" y="2049"/>
                  </a:cubicBezTo>
                  <a:cubicBezTo>
                    <a:pt x="949" y="2153"/>
                    <a:pt x="1026" y="2198"/>
                    <a:pt x="1103" y="2198"/>
                  </a:cubicBezTo>
                  <a:cubicBezTo>
                    <a:pt x="1220" y="2198"/>
                    <a:pt x="1339" y="2094"/>
                    <a:pt x="1314" y="1936"/>
                  </a:cubicBezTo>
                  <a:cubicBezTo>
                    <a:pt x="1214" y="1304"/>
                    <a:pt x="1051" y="239"/>
                    <a:pt x="336" y="11"/>
                  </a:cubicBezTo>
                  <a:cubicBezTo>
                    <a:pt x="315" y="4"/>
                    <a:pt x="294" y="1"/>
                    <a:pt x="2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4"/>
            <p:cNvSpPr/>
            <p:nvPr/>
          </p:nvSpPr>
          <p:spPr>
            <a:xfrm>
              <a:off x="6883513" y="2241759"/>
              <a:ext cx="67918" cy="97443"/>
            </a:xfrm>
            <a:custGeom>
              <a:avLst/>
              <a:gdLst/>
              <a:ahLst/>
              <a:cxnLst/>
              <a:rect l="l" t="t" r="r" b="b"/>
              <a:pathLst>
                <a:path w="3768" h="5406" extrusionOk="0">
                  <a:moveTo>
                    <a:pt x="2380" y="0"/>
                  </a:moveTo>
                  <a:cubicBezTo>
                    <a:pt x="2154" y="0"/>
                    <a:pt x="1925" y="257"/>
                    <a:pt x="2021" y="477"/>
                  </a:cubicBezTo>
                  <a:cubicBezTo>
                    <a:pt x="2370" y="1304"/>
                    <a:pt x="2702" y="2057"/>
                    <a:pt x="2236" y="2930"/>
                  </a:cubicBezTo>
                  <a:cubicBezTo>
                    <a:pt x="1762" y="3815"/>
                    <a:pt x="835" y="4232"/>
                    <a:pt x="178" y="4947"/>
                  </a:cubicBezTo>
                  <a:cubicBezTo>
                    <a:pt x="0" y="5144"/>
                    <a:pt x="166" y="5405"/>
                    <a:pt x="398" y="5405"/>
                  </a:cubicBezTo>
                  <a:cubicBezTo>
                    <a:pt x="416" y="5405"/>
                    <a:pt x="434" y="5404"/>
                    <a:pt x="453" y="5400"/>
                  </a:cubicBezTo>
                  <a:cubicBezTo>
                    <a:pt x="1716" y="5180"/>
                    <a:pt x="2998" y="4095"/>
                    <a:pt x="3413" y="2876"/>
                  </a:cubicBezTo>
                  <a:cubicBezTo>
                    <a:pt x="3767" y="1844"/>
                    <a:pt x="3630" y="410"/>
                    <a:pt x="2470" y="15"/>
                  </a:cubicBezTo>
                  <a:cubicBezTo>
                    <a:pt x="2441" y="5"/>
                    <a:pt x="2411" y="0"/>
                    <a:pt x="23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4"/>
            <p:cNvSpPr/>
            <p:nvPr/>
          </p:nvSpPr>
          <p:spPr>
            <a:xfrm>
              <a:off x="6743009" y="2665166"/>
              <a:ext cx="83149" cy="78877"/>
            </a:xfrm>
            <a:custGeom>
              <a:avLst/>
              <a:gdLst/>
              <a:ahLst/>
              <a:cxnLst/>
              <a:rect l="l" t="t" r="r" b="b"/>
              <a:pathLst>
                <a:path w="4613" h="4376" extrusionOk="0">
                  <a:moveTo>
                    <a:pt x="962" y="1"/>
                  </a:moveTo>
                  <a:cubicBezTo>
                    <a:pt x="731" y="1"/>
                    <a:pt x="504" y="45"/>
                    <a:pt x="288" y="143"/>
                  </a:cubicBezTo>
                  <a:cubicBezTo>
                    <a:pt x="42" y="254"/>
                    <a:pt x="0" y="671"/>
                    <a:pt x="213" y="832"/>
                  </a:cubicBezTo>
                  <a:cubicBezTo>
                    <a:pt x="841" y="1315"/>
                    <a:pt x="1660" y="1356"/>
                    <a:pt x="2296" y="1880"/>
                  </a:cubicBezTo>
                  <a:cubicBezTo>
                    <a:pt x="2616" y="2147"/>
                    <a:pt x="2895" y="2471"/>
                    <a:pt x="3123" y="2817"/>
                  </a:cubicBezTo>
                  <a:cubicBezTo>
                    <a:pt x="3215" y="2957"/>
                    <a:pt x="3303" y="3103"/>
                    <a:pt x="3378" y="3253"/>
                  </a:cubicBezTo>
                  <a:cubicBezTo>
                    <a:pt x="3498" y="3511"/>
                    <a:pt x="3523" y="3918"/>
                    <a:pt x="3681" y="3926"/>
                  </a:cubicBezTo>
                  <a:cubicBezTo>
                    <a:pt x="3679" y="3926"/>
                    <a:pt x="3676" y="3926"/>
                    <a:pt x="3673" y="3926"/>
                  </a:cubicBezTo>
                  <a:cubicBezTo>
                    <a:pt x="3520" y="3926"/>
                    <a:pt x="3442" y="4141"/>
                    <a:pt x="3557" y="4243"/>
                  </a:cubicBezTo>
                  <a:cubicBezTo>
                    <a:pt x="3658" y="4333"/>
                    <a:pt x="3765" y="4375"/>
                    <a:pt x="3869" y="4375"/>
                  </a:cubicBezTo>
                  <a:cubicBezTo>
                    <a:pt x="4033" y="4375"/>
                    <a:pt x="4187" y="4271"/>
                    <a:pt x="4296" y="4085"/>
                  </a:cubicBezTo>
                  <a:cubicBezTo>
                    <a:pt x="4613" y="3540"/>
                    <a:pt x="4230" y="2646"/>
                    <a:pt x="3981" y="2151"/>
                  </a:cubicBezTo>
                  <a:cubicBezTo>
                    <a:pt x="3496" y="1191"/>
                    <a:pt x="2168" y="1"/>
                    <a:pt x="9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4"/>
            <p:cNvSpPr/>
            <p:nvPr/>
          </p:nvSpPr>
          <p:spPr>
            <a:xfrm>
              <a:off x="6503132" y="2269788"/>
              <a:ext cx="51011" cy="39907"/>
            </a:xfrm>
            <a:custGeom>
              <a:avLst/>
              <a:gdLst/>
              <a:ahLst/>
              <a:cxnLst/>
              <a:rect l="l" t="t" r="r" b="b"/>
              <a:pathLst>
                <a:path w="2830" h="2214" extrusionOk="0">
                  <a:moveTo>
                    <a:pt x="2431" y="0"/>
                  </a:moveTo>
                  <a:cubicBezTo>
                    <a:pt x="2354" y="0"/>
                    <a:pt x="2272" y="30"/>
                    <a:pt x="2197" y="99"/>
                  </a:cubicBezTo>
                  <a:cubicBezTo>
                    <a:pt x="1872" y="402"/>
                    <a:pt x="1552" y="722"/>
                    <a:pt x="1182" y="968"/>
                  </a:cubicBezTo>
                  <a:cubicBezTo>
                    <a:pt x="841" y="1188"/>
                    <a:pt x="429" y="1300"/>
                    <a:pt x="163" y="1612"/>
                  </a:cubicBezTo>
                  <a:cubicBezTo>
                    <a:pt x="1" y="1803"/>
                    <a:pt x="63" y="2136"/>
                    <a:pt x="333" y="2191"/>
                  </a:cubicBezTo>
                  <a:cubicBezTo>
                    <a:pt x="409" y="2206"/>
                    <a:pt x="486" y="2213"/>
                    <a:pt x="564" y="2213"/>
                  </a:cubicBezTo>
                  <a:cubicBezTo>
                    <a:pt x="1461" y="2213"/>
                    <a:pt x="2419" y="1228"/>
                    <a:pt x="2725" y="485"/>
                  </a:cubicBezTo>
                  <a:cubicBezTo>
                    <a:pt x="2829" y="234"/>
                    <a:pt x="2648" y="0"/>
                    <a:pt x="24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4"/>
            <p:cNvSpPr/>
            <p:nvPr/>
          </p:nvSpPr>
          <p:spPr>
            <a:xfrm>
              <a:off x="6616401" y="2293364"/>
              <a:ext cx="489577" cy="184846"/>
            </a:xfrm>
            <a:custGeom>
              <a:avLst/>
              <a:gdLst/>
              <a:ahLst/>
              <a:cxnLst/>
              <a:rect l="l" t="t" r="r" b="b"/>
              <a:pathLst>
                <a:path w="27161" h="10255" extrusionOk="0">
                  <a:moveTo>
                    <a:pt x="1901" y="0"/>
                  </a:moveTo>
                  <a:cubicBezTo>
                    <a:pt x="749" y="1169"/>
                    <a:pt x="1" y="1926"/>
                    <a:pt x="1" y="1926"/>
                  </a:cubicBezTo>
                  <a:cubicBezTo>
                    <a:pt x="4926" y="8699"/>
                    <a:pt x="12467" y="10255"/>
                    <a:pt x="18354" y="10255"/>
                  </a:cubicBezTo>
                  <a:cubicBezTo>
                    <a:pt x="23354" y="10255"/>
                    <a:pt x="27161" y="9133"/>
                    <a:pt x="27161" y="9133"/>
                  </a:cubicBezTo>
                  <a:cubicBezTo>
                    <a:pt x="27153" y="8534"/>
                    <a:pt x="25842" y="6672"/>
                    <a:pt x="25842" y="6672"/>
                  </a:cubicBezTo>
                  <a:cubicBezTo>
                    <a:pt x="25842" y="6672"/>
                    <a:pt x="22187" y="8180"/>
                    <a:pt x="17289" y="8180"/>
                  </a:cubicBezTo>
                  <a:cubicBezTo>
                    <a:pt x="15757" y="8180"/>
                    <a:pt x="14103" y="8032"/>
                    <a:pt x="12402" y="7645"/>
                  </a:cubicBezTo>
                  <a:cubicBezTo>
                    <a:pt x="4018" y="5731"/>
                    <a:pt x="1901" y="0"/>
                    <a:pt x="1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4"/>
            <p:cNvSpPr/>
            <p:nvPr/>
          </p:nvSpPr>
          <p:spPr>
            <a:xfrm>
              <a:off x="6897897" y="2691122"/>
              <a:ext cx="248637" cy="465279"/>
            </a:xfrm>
            <a:custGeom>
              <a:avLst/>
              <a:gdLst/>
              <a:ahLst/>
              <a:cxnLst/>
              <a:rect l="l" t="t" r="r" b="b"/>
              <a:pathLst>
                <a:path w="13794" h="25813" extrusionOk="0">
                  <a:moveTo>
                    <a:pt x="3859" y="0"/>
                  </a:moveTo>
                  <a:cubicBezTo>
                    <a:pt x="3285" y="179"/>
                    <a:pt x="0" y="1941"/>
                    <a:pt x="0" y="1941"/>
                  </a:cubicBezTo>
                  <a:cubicBezTo>
                    <a:pt x="0" y="1941"/>
                    <a:pt x="5098" y="5569"/>
                    <a:pt x="5601" y="12876"/>
                  </a:cubicBezTo>
                  <a:cubicBezTo>
                    <a:pt x="6196" y="21450"/>
                    <a:pt x="998" y="23999"/>
                    <a:pt x="998" y="23999"/>
                  </a:cubicBezTo>
                  <a:cubicBezTo>
                    <a:pt x="1597" y="24628"/>
                    <a:pt x="4433" y="25813"/>
                    <a:pt x="4433" y="25813"/>
                  </a:cubicBezTo>
                  <a:cubicBezTo>
                    <a:pt x="13794" y="13469"/>
                    <a:pt x="3859" y="0"/>
                    <a:pt x="3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4"/>
            <p:cNvSpPr/>
            <p:nvPr/>
          </p:nvSpPr>
          <p:spPr>
            <a:xfrm>
              <a:off x="7143019" y="2525148"/>
              <a:ext cx="83221" cy="73326"/>
            </a:xfrm>
            <a:custGeom>
              <a:avLst/>
              <a:gdLst/>
              <a:ahLst/>
              <a:cxnLst/>
              <a:rect l="l" t="t" r="r" b="b"/>
              <a:pathLst>
                <a:path w="4617" h="4068" extrusionOk="0">
                  <a:moveTo>
                    <a:pt x="1123" y="1"/>
                  </a:moveTo>
                  <a:lnTo>
                    <a:pt x="0" y="678"/>
                  </a:lnTo>
                  <a:cubicBezTo>
                    <a:pt x="607" y="3739"/>
                    <a:pt x="3818" y="4068"/>
                    <a:pt x="3818" y="4068"/>
                  </a:cubicBezTo>
                  <a:lnTo>
                    <a:pt x="4616" y="2757"/>
                  </a:lnTo>
                  <a:cubicBezTo>
                    <a:pt x="2041" y="1997"/>
                    <a:pt x="1123" y="1"/>
                    <a:pt x="11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4"/>
            <p:cNvSpPr/>
            <p:nvPr/>
          </p:nvSpPr>
          <p:spPr>
            <a:xfrm>
              <a:off x="7204629" y="2655739"/>
              <a:ext cx="227962" cy="154420"/>
            </a:xfrm>
            <a:custGeom>
              <a:avLst/>
              <a:gdLst/>
              <a:ahLst/>
              <a:cxnLst/>
              <a:rect l="l" t="t" r="r" b="b"/>
              <a:pathLst>
                <a:path w="12647" h="8567" extrusionOk="0">
                  <a:moveTo>
                    <a:pt x="2297" y="0"/>
                  </a:moveTo>
                  <a:cubicBezTo>
                    <a:pt x="1933" y="0"/>
                    <a:pt x="1561" y="22"/>
                    <a:pt x="1181" y="67"/>
                  </a:cubicBezTo>
                  <a:lnTo>
                    <a:pt x="0" y="2591"/>
                  </a:lnTo>
                  <a:cubicBezTo>
                    <a:pt x="0" y="2591"/>
                    <a:pt x="587" y="2439"/>
                    <a:pt x="1534" y="2439"/>
                  </a:cubicBezTo>
                  <a:cubicBezTo>
                    <a:pt x="3711" y="2439"/>
                    <a:pt x="7793" y="3245"/>
                    <a:pt x="11024" y="8567"/>
                  </a:cubicBezTo>
                  <a:lnTo>
                    <a:pt x="12646" y="6774"/>
                  </a:lnTo>
                  <a:cubicBezTo>
                    <a:pt x="12646" y="6774"/>
                    <a:pt x="8776" y="0"/>
                    <a:pt x="2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4"/>
            <p:cNvSpPr/>
            <p:nvPr/>
          </p:nvSpPr>
          <p:spPr>
            <a:xfrm>
              <a:off x="7483385" y="2336156"/>
              <a:ext cx="140883" cy="239985"/>
            </a:xfrm>
            <a:custGeom>
              <a:avLst/>
              <a:gdLst/>
              <a:ahLst/>
              <a:cxnLst/>
              <a:rect l="l" t="t" r="r" b="b"/>
              <a:pathLst>
                <a:path w="7816" h="13314" extrusionOk="0">
                  <a:moveTo>
                    <a:pt x="1736" y="1"/>
                  </a:moveTo>
                  <a:cubicBezTo>
                    <a:pt x="1736" y="1"/>
                    <a:pt x="5524" y="5403"/>
                    <a:pt x="1" y="12419"/>
                  </a:cubicBezTo>
                  <a:lnTo>
                    <a:pt x="2247" y="13313"/>
                  </a:lnTo>
                  <a:cubicBezTo>
                    <a:pt x="2247" y="13313"/>
                    <a:pt x="7816" y="6622"/>
                    <a:pt x="4513" y="221"/>
                  </a:cubicBezTo>
                  <a:lnTo>
                    <a:pt x="17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4"/>
            <p:cNvSpPr/>
            <p:nvPr/>
          </p:nvSpPr>
          <p:spPr>
            <a:xfrm>
              <a:off x="7052155" y="2137214"/>
              <a:ext cx="416864" cy="160116"/>
            </a:xfrm>
            <a:custGeom>
              <a:avLst/>
              <a:gdLst/>
              <a:ahLst/>
              <a:cxnLst/>
              <a:rect l="l" t="t" r="r" b="b"/>
              <a:pathLst>
                <a:path w="23127" h="8883" extrusionOk="0">
                  <a:moveTo>
                    <a:pt x="1959" y="1"/>
                  </a:moveTo>
                  <a:lnTo>
                    <a:pt x="1" y="1885"/>
                  </a:lnTo>
                  <a:cubicBezTo>
                    <a:pt x="1" y="1885"/>
                    <a:pt x="4708" y="7928"/>
                    <a:pt x="11619" y="8780"/>
                  </a:cubicBezTo>
                  <a:cubicBezTo>
                    <a:pt x="12188" y="8850"/>
                    <a:pt x="12740" y="8882"/>
                    <a:pt x="13275" y="8882"/>
                  </a:cubicBezTo>
                  <a:cubicBezTo>
                    <a:pt x="19259" y="8882"/>
                    <a:pt x="23126" y="4871"/>
                    <a:pt x="23126" y="4871"/>
                  </a:cubicBezTo>
                  <a:lnTo>
                    <a:pt x="21859" y="1889"/>
                  </a:lnTo>
                  <a:cubicBezTo>
                    <a:pt x="21859" y="1889"/>
                    <a:pt x="18555" y="6783"/>
                    <a:pt x="13603" y="6783"/>
                  </a:cubicBezTo>
                  <a:cubicBezTo>
                    <a:pt x="13107" y="6783"/>
                    <a:pt x="12595" y="6734"/>
                    <a:pt x="12069" y="6626"/>
                  </a:cubicBezTo>
                  <a:cubicBezTo>
                    <a:pt x="6272" y="5444"/>
                    <a:pt x="1959" y="1"/>
                    <a:pt x="19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4"/>
            <p:cNvSpPr/>
            <p:nvPr/>
          </p:nvSpPr>
          <p:spPr>
            <a:xfrm>
              <a:off x="6820678" y="2528897"/>
              <a:ext cx="67486" cy="90035"/>
            </a:xfrm>
            <a:custGeom>
              <a:avLst/>
              <a:gdLst/>
              <a:ahLst/>
              <a:cxnLst/>
              <a:rect l="l" t="t" r="r" b="b"/>
              <a:pathLst>
                <a:path w="3744" h="4995" extrusionOk="0">
                  <a:moveTo>
                    <a:pt x="1889" y="0"/>
                  </a:moveTo>
                  <a:cubicBezTo>
                    <a:pt x="1889" y="0"/>
                    <a:pt x="325" y="728"/>
                    <a:pt x="0" y="1098"/>
                  </a:cubicBezTo>
                  <a:cubicBezTo>
                    <a:pt x="0" y="1098"/>
                    <a:pt x="2092" y="2557"/>
                    <a:pt x="2350" y="4995"/>
                  </a:cubicBezTo>
                  <a:lnTo>
                    <a:pt x="3743" y="4567"/>
                  </a:lnTo>
                  <a:cubicBezTo>
                    <a:pt x="3743" y="4567"/>
                    <a:pt x="3543" y="1834"/>
                    <a:pt x="18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4"/>
            <p:cNvSpPr/>
            <p:nvPr/>
          </p:nvSpPr>
          <p:spPr>
            <a:xfrm>
              <a:off x="6521139" y="2464584"/>
              <a:ext cx="75867" cy="67395"/>
            </a:xfrm>
            <a:custGeom>
              <a:avLst/>
              <a:gdLst/>
              <a:ahLst/>
              <a:cxnLst/>
              <a:rect l="l" t="t" r="r" b="b"/>
              <a:pathLst>
                <a:path w="4209" h="3739" extrusionOk="0">
                  <a:moveTo>
                    <a:pt x="582" y="0"/>
                  </a:moveTo>
                  <a:lnTo>
                    <a:pt x="0" y="1360"/>
                  </a:lnTo>
                  <a:cubicBezTo>
                    <a:pt x="2387" y="1614"/>
                    <a:pt x="2837" y="3739"/>
                    <a:pt x="2837" y="3739"/>
                  </a:cubicBezTo>
                  <a:lnTo>
                    <a:pt x="4209" y="2916"/>
                  </a:lnTo>
                  <a:cubicBezTo>
                    <a:pt x="2998" y="1048"/>
                    <a:pt x="582" y="0"/>
                    <a:pt x="5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4"/>
            <p:cNvSpPr/>
            <p:nvPr/>
          </p:nvSpPr>
          <p:spPr>
            <a:xfrm>
              <a:off x="7547807" y="2174994"/>
              <a:ext cx="43783" cy="43657"/>
            </a:xfrm>
            <a:custGeom>
              <a:avLst/>
              <a:gdLst/>
              <a:ahLst/>
              <a:cxnLst/>
              <a:rect l="l" t="t" r="r" b="b"/>
              <a:pathLst>
                <a:path w="2429" h="2422" extrusionOk="0">
                  <a:moveTo>
                    <a:pt x="319" y="1"/>
                  </a:moveTo>
                  <a:lnTo>
                    <a:pt x="0" y="1024"/>
                  </a:lnTo>
                  <a:cubicBezTo>
                    <a:pt x="1002" y="1166"/>
                    <a:pt x="1642" y="2421"/>
                    <a:pt x="1642" y="2421"/>
                  </a:cubicBezTo>
                  <a:lnTo>
                    <a:pt x="2428" y="1947"/>
                  </a:lnTo>
                  <a:cubicBezTo>
                    <a:pt x="1289" y="80"/>
                    <a:pt x="319"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4"/>
            <p:cNvSpPr/>
            <p:nvPr/>
          </p:nvSpPr>
          <p:spPr>
            <a:xfrm>
              <a:off x="6983246" y="2874472"/>
              <a:ext cx="57374" cy="222681"/>
            </a:xfrm>
            <a:custGeom>
              <a:avLst/>
              <a:gdLst/>
              <a:ahLst/>
              <a:cxnLst/>
              <a:rect l="l" t="t" r="r" b="b"/>
              <a:pathLst>
                <a:path w="3183" h="12354" extrusionOk="0">
                  <a:moveTo>
                    <a:pt x="1751" y="0"/>
                  </a:moveTo>
                  <a:cubicBezTo>
                    <a:pt x="1516" y="0"/>
                    <a:pt x="1286" y="192"/>
                    <a:pt x="1258" y="474"/>
                  </a:cubicBezTo>
                  <a:cubicBezTo>
                    <a:pt x="1066" y="2337"/>
                    <a:pt x="1603" y="4230"/>
                    <a:pt x="1432" y="6130"/>
                  </a:cubicBezTo>
                  <a:cubicBezTo>
                    <a:pt x="1249" y="8118"/>
                    <a:pt x="642" y="9985"/>
                    <a:pt x="85" y="11890"/>
                  </a:cubicBezTo>
                  <a:cubicBezTo>
                    <a:pt x="0" y="12182"/>
                    <a:pt x="218" y="12353"/>
                    <a:pt x="449" y="12353"/>
                  </a:cubicBezTo>
                  <a:cubicBezTo>
                    <a:pt x="583" y="12353"/>
                    <a:pt x="721" y="12296"/>
                    <a:pt x="808" y="12173"/>
                  </a:cubicBezTo>
                  <a:cubicBezTo>
                    <a:pt x="2039" y="10430"/>
                    <a:pt x="2621" y="8301"/>
                    <a:pt x="2842" y="6201"/>
                  </a:cubicBezTo>
                  <a:cubicBezTo>
                    <a:pt x="3037" y="4329"/>
                    <a:pt x="3183" y="1871"/>
                    <a:pt x="2131" y="224"/>
                  </a:cubicBezTo>
                  <a:cubicBezTo>
                    <a:pt x="2030" y="68"/>
                    <a:pt x="1890" y="0"/>
                    <a:pt x="1751" y="0"/>
                  </a:cubicBezTo>
                  <a:close/>
                </a:path>
              </a:pathLst>
            </a:custGeom>
            <a:solidFill>
              <a:srgbClr val="FFF6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4"/>
            <p:cNvSpPr/>
            <p:nvPr/>
          </p:nvSpPr>
          <p:spPr>
            <a:xfrm>
              <a:off x="6960102" y="2763619"/>
              <a:ext cx="55409" cy="88899"/>
            </a:xfrm>
            <a:custGeom>
              <a:avLst/>
              <a:gdLst/>
              <a:ahLst/>
              <a:cxnLst/>
              <a:rect l="l" t="t" r="r" b="b"/>
              <a:pathLst>
                <a:path w="3074" h="4932" extrusionOk="0">
                  <a:moveTo>
                    <a:pt x="617" y="1"/>
                  </a:moveTo>
                  <a:cubicBezTo>
                    <a:pt x="309" y="1"/>
                    <a:pt x="0" y="287"/>
                    <a:pt x="121" y="619"/>
                  </a:cubicBezTo>
                  <a:cubicBezTo>
                    <a:pt x="632" y="2000"/>
                    <a:pt x="1659" y="3027"/>
                    <a:pt x="1934" y="4532"/>
                  </a:cubicBezTo>
                  <a:cubicBezTo>
                    <a:pt x="1983" y="4811"/>
                    <a:pt x="2181" y="4932"/>
                    <a:pt x="2394" y="4932"/>
                  </a:cubicBezTo>
                  <a:cubicBezTo>
                    <a:pt x="2717" y="4932"/>
                    <a:pt x="3074" y="4654"/>
                    <a:pt x="2999" y="4232"/>
                  </a:cubicBezTo>
                  <a:cubicBezTo>
                    <a:pt x="2737" y="2760"/>
                    <a:pt x="2275" y="827"/>
                    <a:pt x="832" y="53"/>
                  </a:cubicBezTo>
                  <a:cubicBezTo>
                    <a:pt x="764" y="17"/>
                    <a:pt x="691" y="1"/>
                    <a:pt x="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4"/>
            <p:cNvSpPr/>
            <p:nvPr/>
          </p:nvSpPr>
          <p:spPr>
            <a:xfrm>
              <a:off x="7278910" y="2684164"/>
              <a:ext cx="144380" cy="104996"/>
            </a:xfrm>
            <a:custGeom>
              <a:avLst/>
              <a:gdLst/>
              <a:ahLst/>
              <a:cxnLst/>
              <a:rect l="l" t="t" r="r" b="b"/>
              <a:pathLst>
                <a:path w="8010" h="5825" extrusionOk="0">
                  <a:moveTo>
                    <a:pt x="1130" y="0"/>
                  </a:moveTo>
                  <a:cubicBezTo>
                    <a:pt x="804" y="0"/>
                    <a:pt x="494" y="70"/>
                    <a:pt x="216" y="236"/>
                  </a:cubicBezTo>
                  <a:cubicBezTo>
                    <a:pt x="17" y="356"/>
                    <a:pt x="1" y="627"/>
                    <a:pt x="158" y="785"/>
                  </a:cubicBezTo>
                  <a:cubicBezTo>
                    <a:pt x="1003" y="1650"/>
                    <a:pt x="2525" y="1734"/>
                    <a:pt x="3565" y="2407"/>
                  </a:cubicBezTo>
                  <a:cubicBezTo>
                    <a:pt x="4970" y="3318"/>
                    <a:pt x="5943" y="4607"/>
                    <a:pt x="7170" y="5709"/>
                  </a:cubicBezTo>
                  <a:cubicBezTo>
                    <a:pt x="7261" y="5789"/>
                    <a:pt x="7361" y="5824"/>
                    <a:pt x="7456" y="5824"/>
                  </a:cubicBezTo>
                  <a:cubicBezTo>
                    <a:pt x="7752" y="5824"/>
                    <a:pt x="8009" y="5496"/>
                    <a:pt x="7840" y="5172"/>
                  </a:cubicBezTo>
                  <a:cubicBezTo>
                    <a:pt x="7020" y="3621"/>
                    <a:pt x="5636" y="2237"/>
                    <a:pt x="4189" y="1259"/>
                  </a:cubicBezTo>
                  <a:cubicBezTo>
                    <a:pt x="3420" y="744"/>
                    <a:pt x="2194"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4"/>
            <p:cNvSpPr/>
            <p:nvPr/>
          </p:nvSpPr>
          <p:spPr>
            <a:xfrm>
              <a:off x="6796831" y="2427200"/>
              <a:ext cx="285318" cy="39583"/>
            </a:xfrm>
            <a:custGeom>
              <a:avLst/>
              <a:gdLst/>
              <a:ahLst/>
              <a:cxnLst/>
              <a:rect l="l" t="t" r="r" b="b"/>
              <a:pathLst>
                <a:path w="15829" h="2196" extrusionOk="0">
                  <a:moveTo>
                    <a:pt x="1085" y="0"/>
                  </a:moveTo>
                  <a:cubicBezTo>
                    <a:pt x="838" y="0"/>
                    <a:pt x="599" y="35"/>
                    <a:pt x="375" y="124"/>
                  </a:cubicBezTo>
                  <a:cubicBezTo>
                    <a:pt x="162" y="207"/>
                    <a:pt x="1" y="460"/>
                    <a:pt x="154" y="681"/>
                  </a:cubicBezTo>
                  <a:cubicBezTo>
                    <a:pt x="811" y="1608"/>
                    <a:pt x="2214" y="1654"/>
                    <a:pt x="3273" y="1829"/>
                  </a:cubicBezTo>
                  <a:cubicBezTo>
                    <a:pt x="4642" y="2053"/>
                    <a:pt x="6026" y="2161"/>
                    <a:pt x="7412" y="2186"/>
                  </a:cubicBezTo>
                  <a:cubicBezTo>
                    <a:pt x="7754" y="2192"/>
                    <a:pt x="8101" y="2196"/>
                    <a:pt x="8451" y="2196"/>
                  </a:cubicBezTo>
                  <a:cubicBezTo>
                    <a:pt x="10859" y="2196"/>
                    <a:pt x="13394" y="2009"/>
                    <a:pt x="15533" y="959"/>
                  </a:cubicBezTo>
                  <a:cubicBezTo>
                    <a:pt x="15828" y="814"/>
                    <a:pt x="15633" y="435"/>
                    <a:pt x="15375" y="410"/>
                  </a:cubicBezTo>
                  <a:cubicBezTo>
                    <a:pt x="14932" y="365"/>
                    <a:pt x="14488" y="346"/>
                    <a:pt x="14043" y="346"/>
                  </a:cubicBezTo>
                  <a:cubicBezTo>
                    <a:pt x="11914" y="346"/>
                    <a:pt x="9771" y="776"/>
                    <a:pt x="7628" y="794"/>
                  </a:cubicBezTo>
                  <a:cubicBezTo>
                    <a:pt x="7544" y="794"/>
                    <a:pt x="7460" y="795"/>
                    <a:pt x="7375" y="795"/>
                  </a:cubicBezTo>
                  <a:cubicBezTo>
                    <a:pt x="6112" y="795"/>
                    <a:pt x="4850" y="710"/>
                    <a:pt x="3602" y="514"/>
                  </a:cubicBezTo>
                  <a:cubicBezTo>
                    <a:pt x="2825" y="393"/>
                    <a:pt x="1909" y="0"/>
                    <a:pt x="10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4"/>
            <p:cNvSpPr/>
            <p:nvPr/>
          </p:nvSpPr>
          <p:spPr>
            <a:xfrm>
              <a:off x="6992925" y="2536522"/>
              <a:ext cx="141532" cy="125472"/>
            </a:xfrm>
            <a:custGeom>
              <a:avLst/>
              <a:gdLst/>
              <a:ahLst/>
              <a:cxnLst/>
              <a:rect l="l" t="t" r="r" b="b"/>
              <a:pathLst>
                <a:path w="7852" h="6961" extrusionOk="0">
                  <a:moveTo>
                    <a:pt x="4130" y="2081"/>
                  </a:moveTo>
                  <a:cubicBezTo>
                    <a:pt x="4846" y="2405"/>
                    <a:pt x="5527" y="2758"/>
                    <a:pt x="5794" y="3532"/>
                  </a:cubicBezTo>
                  <a:cubicBezTo>
                    <a:pt x="6218" y="4750"/>
                    <a:pt x="5316" y="5229"/>
                    <a:pt x="4305" y="5528"/>
                  </a:cubicBezTo>
                  <a:cubicBezTo>
                    <a:pt x="4268" y="5512"/>
                    <a:pt x="4226" y="5499"/>
                    <a:pt x="4180" y="5499"/>
                  </a:cubicBezTo>
                  <a:cubicBezTo>
                    <a:pt x="3216" y="5433"/>
                    <a:pt x="1485" y="4938"/>
                    <a:pt x="1997" y="3666"/>
                  </a:cubicBezTo>
                  <a:cubicBezTo>
                    <a:pt x="2404" y="2642"/>
                    <a:pt x="3357" y="2597"/>
                    <a:pt x="4130" y="2081"/>
                  </a:cubicBezTo>
                  <a:close/>
                  <a:moveTo>
                    <a:pt x="3659" y="0"/>
                  </a:moveTo>
                  <a:cubicBezTo>
                    <a:pt x="3293" y="0"/>
                    <a:pt x="2930" y="66"/>
                    <a:pt x="2583" y="209"/>
                  </a:cubicBezTo>
                  <a:cubicBezTo>
                    <a:pt x="2421" y="276"/>
                    <a:pt x="2322" y="388"/>
                    <a:pt x="2280" y="518"/>
                  </a:cubicBezTo>
                  <a:cubicBezTo>
                    <a:pt x="999" y="1211"/>
                    <a:pt x="1" y="2867"/>
                    <a:pt x="84" y="4140"/>
                  </a:cubicBezTo>
                  <a:cubicBezTo>
                    <a:pt x="170" y="5577"/>
                    <a:pt x="1555" y="6523"/>
                    <a:pt x="2892" y="6523"/>
                  </a:cubicBezTo>
                  <a:cubicBezTo>
                    <a:pt x="2921" y="6523"/>
                    <a:pt x="2949" y="6523"/>
                    <a:pt x="2978" y="6522"/>
                  </a:cubicBezTo>
                  <a:cubicBezTo>
                    <a:pt x="3407" y="6825"/>
                    <a:pt x="3905" y="6960"/>
                    <a:pt x="4413" y="6960"/>
                  </a:cubicBezTo>
                  <a:cubicBezTo>
                    <a:pt x="5971" y="6960"/>
                    <a:pt x="7630" y="5693"/>
                    <a:pt x="7728" y="4106"/>
                  </a:cubicBezTo>
                  <a:cubicBezTo>
                    <a:pt x="7851" y="2076"/>
                    <a:pt x="5715" y="0"/>
                    <a:pt x="3659" y="0"/>
                  </a:cubicBezTo>
                  <a:close/>
                </a:path>
              </a:pathLst>
            </a:custGeom>
            <a:solidFill>
              <a:srgbClr val="FFC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4"/>
            <p:cNvSpPr/>
            <p:nvPr/>
          </p:nvSpPr>
          <p:spPr>
            <a:xfrm>
              <a:off x="6970069" y="2547787"/>
              <a:ext cx="142722" cy="107898"/>
            </a:xfrm>
            <a:custGeom>
              <a:avLst/>
              <a:gdLst/>
              <a:ahLst/>
              <a:cxnLst/>
              <a:rect l="l" t="t" r="r" b="b"/>
              <a:pathLst>
                <a:path w="7918" h="5986" extrusionOk="0">
                  <a:moveTo>
                    <a:pt x="3873" y="2009"/>
                  </a:moveTo>
                  <a:cubicBezTo>
                    <a:pt x="4915" y="2009"/>
                    <a:pt x="5903" y="3018"/>
                    <a:pt x="5515" y="3755"/>
                  </a:cubicBezTo>
                  <a:cubicBezTo>
                    <a:pt x="5159" y="4434"/>
                    <a:pt x="4588" y="4701"/>
                    <a:pt x="4028" y="4701"/>
                  </a:cubicBezTo>
                  <a:cubicBezTo>
                    <a:pt x="2907" y="4701"/>
                    <a:pt x="1834" y="3626"/>
                    <a:pt x="2641" y="2624"/>
                  </a:cubicBezTo>
                  <a:cubicBezTo>
                    <a:pt x="2998" y="2184"/>
                    <a:pt x="3440" y="2009"/>
                    <a:pt x="3873" y="2009"/>
                  </a:cubicBezTo>
                  <a:close/>
                  <a:moveTo>
                    <a:pt x="3502" y="0"/>
                  </a:moveTo>
                  <a:cubicBezTo>
                    <a:pt x="2653" y="0"/>
                    <a:pt x="1919" y="330"/>
                    <a:pt x="1311" y="836"/>
                  </a:cubicBezTo>
                  <a:cubicBezTo>
                    <a:pt x="75" y="1855"/>
                    <a:pt x="0" y="5157"/>
                    <a:pt x="3119" y="5831"/>
                  </a:cubicBezTo>
                  <a:cubicBezTo>
                    <a:pt x="3611" y="5937"/>
                    <a:pt x="4055" y="5986"/>
                    <a:pt x="4452" y="5986"/>
                  </a:cubicBezTo>
                  <a:cubicBezTo>
                    <a:pt x="7907" y="5986"/>
                    <a:pt x="7917" y="2340"/>
                    <a:pt x="6459" y="1202"/>
                  </a:cubicBezTo>
                  <a:cubicBezTo>
                    <a:pt x="5361" y="346"/>
                    <a:pt x="4371" y="0"/>
                    <a:pt x="3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4"/>
            <p:cNvSpPr/>
            <p:nvPr/>
          </p:nvSpPr>
          <p:spPr>
            <a:xfrm>
              <a:off x="6645007" y="2453571"/>
              <a:ext cx="156691" cy="117775"/>
            </a:xfrm>
            <a:custGeom>
              <a:avLst/>
              <a:gdLst/>
              <a:ahLst/>
              <a:cxnLst/>
              <a:rect l="l" t="t" r="r" b="b"/>
              <a:pathLst>
                <a:path w="8693" h="6534" extrusionOk="0">
                  <a:moveTo>
                    <a:pt x="3151" y="0"/>
                  </a:moveTo>
                  <a:cubicBezTo>
                    <a:pt x="2540" y="0"/>
                    <a:pt x="1982" y="284"/>
                    <a:pt x="1570" y="972"/>
                  </a:cubicBezTo>
                  <a:cubicBezTo>
                    <a:pt x="1" y="3590"/>
                    <a:pt x="2945" y="6533"/>
                    <a:pt x="5418" y="6533"/>
                  </a:cubicBezTo>
                  <a:cubicBezTo>
                    <a:pt x="6116" y="6533"/>
                    <a:pt x="6777" y="6298"/>
                    <a:pt x="7288" y="5755"/>
                  </a:cubicBezTo>
                  <a:cubicBezTo>
                    <a:pt x="8693" y="4261"/>
                    <a:pt x="5521" y="0"/>
                    <a:pt x="3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4"/>
            <p:cNvSpPr/>
            <p:nvPr/>
          </p:nvSpPr>
          <p:spPr>
            <a:xfrm>
              <a:off x="6842236" y="2932747"/>
              <a:ext cx="100652" cy="71613"/>
            </a:xfrm>
            <a:custGeom>
              <a:avLst/>
              <a:gdLst/>
              <a:ahLst/>
              <a:cxnLst/>
              <a:rect l="l" t="t" r="r" b="b"/>
              <a:pathLst>
                <a:path w="5584" h="3973" extrusionOk="0">
                  <a:moveTo>
                    <a:pt x="1897" y="1"/>
                  </a:moveTo>
                  <a:cubicBezTo>
                    <a:pt x="1362" y="1"/>
                    <a:pt x="905" y="191"/>
                    <a:pt x="676" y="630"/>
                  </a:cubicBezTo>
                  <a:cubicBezTo>
                    <a:pt x="1" y="1925"/>
                    <a:pt x="2241" y="3973"/>
                    <a:pt x="3743" y="3973"/>
                  </a:cubicBezTo>
                  <a:cubicBezTo>
                    <a:pt x="4214" y="3973"/>
                    <a:pt x="4612" y="3771"/>
                    <a:pt x="4826" y="3283"/>
                  </a:cubicBezTo>
                  <a:cubicBezTo>
                    <a:pt x="5584" y="1558"/>
                    <a:pt x="3425" y="1"/>
                    <a:pt x="18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4"/>
            <p:cNvSpPr/>
            <p:nvPr/>
          </p:nvSpPr>
          <p:spPr>
            <a:xfrm>
              <a:off x="7174653" y="2719025"/>
              <a:ext cx="130086" cy="67125"/>
            </a:xfrm>
            <a:custGeom>
              <a:avLst/>
              <a:gdLst/>
              <a:ahLst/>
              <a:cxnLst/>
              <a:rect l="l" t="t" r="r" b="b"/>
              <a:pathLst>
                <a:path w="7217" h="3724" extrusionOk="0">
                  <a:moveTo>
                    <a:pt x="3213" y="1"/>
                  </a:moveTo>
                  <a:cubicBezTo>
                    <a:pt x="1552" y="1"/>
                    <a:pt x="0" y="568"/>
                    <a:pt x="8" y="1775"/>
                  </a:cubicBezTo>
                  <a:cubicBezTo>
                    <a:pt x="16" y="3112"/>
                    <a:pt x="1890" y="3723"/>
                    <a:pt x="3718" y="3723"/>
                  </a:cubicBezTo>
                  <a:cubicBezTo>
                    <a:pt x="5448" y="3723"/>
                    <a:pt x="7137" y="3177"/>
                    <a:pt x="7169" y="2182"/>
                  </a:cubicBezTo>
                  <a:cubicBezTo>
                    <a:pt x="7216" y="765"/>
                    <a:pt x="5141" y="1"/>
                    <a:pt x="3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4"/>
            <p:cNvSpPr/>
            <p:nvPr/>
          </p:nvSpPr>
          <p:spPr>
            <a:xfrm>
              <a:off x="7416062" y="2468081"/>
              <a:ext cx="91603" cy="95406"/>
            </a:xfrm>
            <a:custGeom>
              <a:avLst/>
              <a:gdLst/>
              <a:ahLst/>
              <a:cxnLst/>
              <a:rect l="l" t="t" r="r" b="b"/>
              <a:pathLst>
                <a:path w="5082" h="5293" extrusionOk="0">
                  <a:moveTo>
                    <a:pt x="2421" y="0"/>
                  </a:moveTo>
                  <a:cubicBezTo>
                    <a:pt x="2076" y="0"/>
                    <a:pt x="1719" y="177"/>
                    <a:pt x="1386" y="592"/>
                  </a:cubicBezTo>
                  <a:cubicBezTo>
                    <a:pt x="0" y="2322"/>
                    <a:pt x="1038" y="5292"/>
                    <a:pt x="2469" y="5292"/>
                  </a:cubicBezTo>
                  <a:cubicBezTo>
                    <a:pt x="2807" y="5292"/>
                    <a:pt x="3166" y="5127"/>
                    <a:pt x="3520" y="4743"/>
                  </a:cubicBezTo>
                  <a:cubicBezTo>
                    <a:pt x="5082" y="3046"/>
                    <a:pt x="3853" y="0"/>
                    <a:pt x="24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4"/>
            <p:cNvSpPr/>
            <p:nvPr/>
          </p:nvSpPr>
          <p:spPr>
            <a:xfrm>
              <a:off x="7000063" y="2220471"/>
              <a:ext cx="156187" cy="125778"/>
            </a:xfrm>
            <a:custGeom>
              <a:avLst/>
              <a:gdLst/>
              <a:ahLst/>
              <a:cxnLst/>
              <a:rect l="l" t="t" r="r" b="b"/>
              <a:pathLst>
                <a:path w="8665" h="6978" extrusionOk="0">
                  <a:moveTo>
                    <a:pt x="2810" y="1"/>
                  </a:moveTo>
                  <a:cubicBezTo>
                    <a:pt x="2405" y="1"/>
                    <a:pt x="2032" y="138"/>
                    <a:pt x="1726" y="451"/>
                  </a:cubicBezTo>
                  <a:cubicBezTo>
                    <a:pt x="1" y="2221"/>
                    <a:pt x="2611" y="6977"/>
                    <a:pt x="5281" y="6977"/>
                  </a:cubicBezTo>
                  <a:cubicBezTo>
                    <a:pt x="5842" y="6977"/>
                    <a:pt x="6406" y="6767"/>
                    <a:pt x="6933" y="6274"/>
                  </a:cubicBezTo>
                  <a:cubicBezTo>
                    <a:pt x="8665" y="4651"/>
                    <a:pt x="5172" y="1"/>
                    <a:pt x="28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4"/>
            <p:cNvSpPr/>
            <p:nvPr/>
          </p:nvSpPr>
          <p:spPr>
            <a:xfrm>
              <a:off x="6561100" y="2576122"/>
              <a:ext cx="101102" cy="89170"/>
            </a:xfrm>
            <a:custGeom>
              <a:avLst/>
              <a:gdLst/>
              <a:ahLst/>
              <a:cxnLst/>
              <a:rect l="l" t="t" r="r" b="b"/>
              <a:pathLst>
                <a:path w="5609" h="4947" extrusionOk="0">
                  <a:moveTo>
                    <a:pt x="1686" y="1"/>
                  </a:moveTo>
                  <a:cubicBezTo>
                    <a:pt x="1380" y="1"/>
                    <a:pt x="1112" y="116"/>
                    <a:pt x="923" y="379"/>
                  </a:cubicBezTo>
                  <a:cubicBezTo>
                    <a:pt x="1" y="1657"/>
                    <a:pt x="1449" y="4947"/>
                    <a:pt x="3036" y="4947"/>
                  </a:cubicBezTo>
                  <a:cubicBezTo>
                    <a:pt x="3375" y="4947"/>
                    <a:pt x="3720" y="4797"/>
                    <a:pt x="4050" y="4446"/>
                  </a:cubicBezTo>
                  <a:cubicBezTo>
                    <a:pt x="5609" y="2784"/>
                    <a:pt x="3190" y="1"/>
                    <a:pt x="1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4"/>
            <p:cNvSpPr/>
            <p:nvPr/>
          </p:nvSpPr>
          <p:spPr>
            <a:xfrm>
              <a:off x="7076219" y="2771189"/>
              <a:ext cx="42701" cy="34752"/>
            </a:xfrm>
            <a:custGeom>
              <a:avLst/>
              <a:gdLst/>
              <a:ahLst/>
              <a:cxnLst/>
              <a:rect l="l" t="t" r="r" b="b"/>
              <a:pathLst>
                <a:path w="2369" h="1928" extrusionOk="0">
                  <a:moveTo>
                    <a:pt x="787" y="0"/>
                  </a:moveTo>
                  <a:cubicBezTo>
                    <a:pt x="621" y="0"/>
                    <a:pt x="475" y="75"/>
                    <a:pt x="378" y="253"/>
                  </a:cubicBezTo>
                  <a:cubicBezTo>
                    <a:pt x="1" y="949"/>
                    <a:pt x="709" y="1928"/>
                    <a:pt x="1357" y="1928"/>
                  </a:cubicBezTo>
                  <a:cubicBezTo>
                    <a:pt x="1522" y="1928"/>
                    <a:pt x="1683" y="1864"/>
                    <a:pt x="1822" y="1716"/>
                  </a:cubicBezTo>
                  <a:cubicBezTo>
                    <a:pt x="2368" y="1137"/>
                    <a:pt x="1431" y="0"/>
                    <a:pt x="7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4"/>
            <p:cNvSpPr/>
            <p:nvPr/>
          </p:nvSpPr>
          <p:spPr>
            <a:xfrm>
              <a:off x="6864894" y="2956126"/>
              <a:ext cx="40556" cy="33959"/>
            </a:xfrm>
            <a:custGeom>
              <a:avLst/>
              <a:gdLst/>
              <a:ahLst/>
              <a:cxnLst/>
              <a:rect l="l" t="t" r="r" b="b"/>
              <a:pathLst>
                <a:path w="2250" h="1884" extrusionOk="0">
                  <a:moveTo>
                    <a:pt x="852" y="0"/>
                  </a:moveTo>
                  <a:cubicBezTo>
                    <a:pt x="615" y="0"/>
                    <a:pt x="384" y="111"/>
                    <a:pt x="238" y="314"/>
                  </a:cubicBezTo>
                  <a:cubicBezTo>
                    <a:pt x="1" y="635"/>
                    <a:pt x="67" y="1022"/>
                    <a:pt x="321" y="1309"/>
                  </a:cubicBezTo>
                  <a:cubicBezTo>
                    <a:pt x="616" y="1642"/>
                    <a:pt x="1157" y="1783"/>
                    <a:pt x="1548" y="1871"/>
                  </a:cubicBezTo>
                  <a:cubicBezTo>
                    <a:pt x="1588" y="1879"/>
                    <a:pt x="1627" y="1884"/>
                    <a:pt x="1664" y="1884"/>
                  </a:cubicBezTo>
                  <a:cubicBezTo>
                    <a:pt x="2030" y="1884"/>
                    <a:pt x="2250" y="1483"/>
                    <a:pt x="2081" y="1147"/>
                  </a:cubicBezTo>
                  <a:cubicBezTo>
                    <a:pt x="1897" y="773"/>
                    <a:pt x="1622" y="307"/>
                    <a:pt x="1211" y="90"/>
                  </a:cubicBezTo>
                  <a:cubicBezTo>
                    <a:pt x="1097" y="29"/>
                    <a:pt x="974" y="0"/>
                    <a:pt x="8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p:nvPr/>
          </p:nvSpPr>
          <p:spPr>
            <a:xfrm>
              <a:off x="6783493" y="3032966"/>
              <a:ext cx="36969" cy="34139"/>
            </a:xfrm>
            <a:custGeom>
              <a:avLst/>
              <a:gdLst/>
              <a:ahLst/>
              <a:cxnLst/>
              <a:rect l="l" t="t" r="r" b="b"/>
              <a:pathLst>
                <a:path w="2051" h="1894" extrusionOk="0">
                  <a:moveTo>
                    <a:pt x="945" y="0"/>
                  </a:moveTo>
                  <a:cubicBezTo>
                    <a:pt x="798" y="0"/>
                    <a:pt x="649" y="38"/>
                    <a:pt x="516" y="119"/>
                  </a:cubicBezTo>
                  <a:cubicBezTo>
                    <a:pt x="21" y="414"/>
                    <a:pt x="0" y="1059"/>
                    <a:pt x="366" y="1466"/>
                  </a:cubicBezTo>
                  <a:cubicBezTo>
                    <a:pt x="572" y="1691"/>
                    <a:pt x="925" y="1893"/>
                    <a:pt x="1254" y="1893"/>
                  </a:cubicBezTo>
                  <a:cubicBezTo>
                    <a:pt x="1297" y="1893"/>
                    <a:pt x="1340" y="1890"/>
                    <a:pt x="1382" y="1882"/>
                  </a:cubicBezTo>
                  <a:cubicBezTo>
                    <a:pt x="1460" y="1882"/>
                    <a:pt x="1539" y="1870"/>
                    <a:pt x="1614" y="1840"/>
                  </a:cubicBezTo>
                  <a:cubicBezTo>
                    <a:pt x="1756" y="1804"/>
                    <a:pt x="1876" y="1729"/>
                    <a:pt x="1950" y="1587"/>
                  </a:cubicBezTo>
                  <a:cubicBezTo>
                    <a:pt x="2034" y="1437"/>
                    <a:pt x="2050" y="1205"/>
                    <a:pt x="1942" y="1059"/>
                  </a:cubicBezTo>
                  <a:cubicBezTo>
                    <a:pt x="1938" y="1055"/>
                    <a:pt x="1930" y="1047"/>
                    <a:pt x="1925" y="1042"/>
                  </a:cubicBezTo>
                  <a:lnTo>
                    <a:pt x="1925" y="1038"/>
                  </a:lnTo>
                  <a:cubicBezTo>
                    <a:pt x="1910" y="976"/>
                    <a:pt x="1885" y="913"/>
                    <a:pt x="1851" y="847"/>
                  </a:cubicBezTo>
                  <a:lnTo>
                    <a:pt x="1851" y="847"/>
                  </a:lnTo>
                  <a:cubicBezTo>
                    <a:pt x="1852" y="848"/>
                    <a:pt x="1852" y="849"/>
                    <a:pt x="1853" y="849"/>
                  </a:cubicBezTo>
                  <a:cubicBezTo>
                    <a:pt x="1858" y="849"/>
                    <a:pt x="1825" y="779"/>
                    <a:pt x="1822" y="760"/>
                  </a:cubicBezTo>
                  <a:cubicBezTo>
                    <a:pt x="1806" y="714"/>
                    <a:pt x="1789" y="668"/>
                    <a:pt x="1776" y="618"/>
                  </a:cubicBezTo>
                  <a:cubicBezTo>
                    <a:pt x="1672" y="235"/>
                    <a:pt x="1312" y="0"/>
                    <a:pt x="9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4"/>
            <p:cNvSpPr/>
            <p:nvPr/>
          </p:nvSpPr>
          <p:spPr>
            <a:xfrm>
              <a:off x="7451842" y="2511972"/>
              <a:ext cx="35401" cy="40268"/>
            </a:xfrm>
            <a:custGeom>
              <a:avLst/>
              <a:gdLst/>
              <a:ahLst/>
              <a:cxnLst/>
              <a:rect l="l" t="t" r="r" b="b"/>
              <a:pathLst>
                <a:path w="1964" h="2234" extrusionOk="0">
                  <a:moveTo>
                    <a:pt x="835" y="1"/>
                  </a:moveTo>
                  <a:cubicBezTo>
                    <a:pt x="761" y="1"/>
                    <a:pt x="689" y="11"/>
                    <a:pt x="624" y="33"/>
                  </a:cubicBezTo>
                  <a:cubicBezTo>
                    <a:pt x="296" y="141"/>
                    <a:pt x="0" y="461"/>
                    <a:pt x="29" y="832"/>
                  </a:cubicBezTo>
                  <a:cubicBezTo>
                    <a:pt x="54" y="1206"/>
                    <a:pt x="171" y="1517"/>
                    <a:pt x="416" y="1800"/>
                  </a:cubicBezTo>
                  <a:cubicBezTo>
                    <a:pt x="597" y="2015"/>
                    <a:pt x="855" y="2234"/>
                    <a:pt x="1149" y="2234"/>
                  </a:cubicBezTo>
                  <a:cubicBezTo>
                    <a:pt x="1173" y="2234"/>
                    <a:pt x="1198" y="2232"/>
                    <a:pt x="1223" y="2229"/>
                  </a:cubicBezTo>
                  <a:cubicBezTo>
                    <a:pt x="1551" y="2183"/>
                    <a:pt x="1776" y="2024"/>
                    <a:pt x="1885" y="1705"/>
                  </a:cubicBezTo>
                  <a:cubicBezTo>
                    <a:pt x="1963" y="1450"/>
                    <a:pt x="1868" y="1239"/>
                    <a:pt x="1793" y="1006"/>
                  </a:cubicBezTo>
                  <a:cubicBezTo>
                    <a:pt x="1722" y="798"/>
                    <a:pt x="1639" y="598"/>
                    <a:pt x="1547" y="398"/>
                  </a:cubicBezTo>
                  <a:cubicBezTo>
                    <a:pt x="1436" y="152"/>
                    <a:pt x="1118"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4"/>
            <p:cNvSpPr/>
            <p:nvPr/>
          </p:nvSpPr>
          <p:spPr>
            <a:xfrm>
              <a:off x="6077219" y="2079155"/>
              <a:ext cx="824049" cy="1346413"/>
            </a:xfrm>
            <a:custGeom>
              <a:avLst/>
              <a:gdLst/>
              <a:ahLst/>
              <a:cxnLst/>
              <a:rect l="l" t="t" r="r" b="b"/>
              <a:pathLst>
                <a:path w="45717" h="74697" extrusionOk="0">
                  <a:moveTo>
                    <a:pt x="8553" y="1"/>
                  </a:moveTo>
                  <a:cubicBezTo>
                    <a:pt x="7898" y="1"/>
                    <a:pt x="7195" y="119"/>
                    <a:pt x="6446" y="406"/>
                  </a:cubicBezTo>
                  <a:cubicBezTo>
                    <a:pt x="6155" y="519"/>
                    <a:pt x="5889" y="665"/>
                    <a:pt x="5643" y="834"/>
                  </a:cubicBezTo>
                  <a:cubicBezTo>
                    <a:pt x="2491" y="1978"/>
                    <a:pt x="0" y="5472"/>
                    <a:pt x="1518" y="12458"/>
                  </a:cubicBezTo>
                  <a:cubicBezTo>
                    <a:pt x="3394" y="21121"/>
                    <a:pt x="7016" y="32121"/>
                    <a:pt x="14210" y="46094"/>
                  </a:cubicBezTo>
                  <a:cubicBezTo>
                    <a:pt x="21405" y="60067"/>
                    <a:pt x="31041" y="69516"/>
                    <a:pt x="34060" y="71574"/>
                  </a:cubicBezTo>
                  <a:cubicBezTo>
                    <a:pt x="36296" y="73368"/>
                    <a:pt x="38645" y="74697"/>
                    <a:pt x="40418" y="74697"/>
                  </a:cubicBezTo>
                  <a:cubicBezTo>
                    <a:pt x="40512" y="74697"/>
                    <a:pt x="40603" y="74693"/>
                    <a:pt x="40693" y="74685"/>
                  </a:cubicBezTo>
                  <a:cubicBezTo>
                    <a:pt x="45160" y="74311"/>
                    <a:pt x="45717" y="68726"/>
                    <a:pt x="45446" y="65670"/>
                  </a:cubicBezTo>
                  <a:cubicBezTo>
                    <a:pt x="45185" y="62413"/>
                    <a:pt x="35786" y="56088"/>
                    <a:pt x="33212" y="55410"/>
                  </a:cubicBezTo>
                  <a:cubicBezTo>
                    <a:pt x="33059" y="55371"/>
                    <a:pt x="32901" y="55352"/>
                    <a:pt x="32738" y="55352"/>
                  </a:cubicBezTo>
                  <a:cubicBezTo>
                    <a:pt x="31944" y="55352"/>
                    <a:pt x="31046" y="55805"/>
                    <a:pt x="30200" y="56516"/>
                  </a:cubicBezTo>
                  <a:cubicBezTo>
                    <a:pt x="30200" y="56516"/>
                    <a:pt x="30184" y="56533"/>
                    <a:pt x="30159" y="56553"/>
                  </a:cubicBezTo>
                  <a:cubicBezTo>
                    <a:pt x="30114" y="56595"/>
                    <a:pt x="30064" y="56637"/>
                    <a:pt x="30018" y="56678"/>
                  </a:cubicBezTo>
                  <a:cubicBezTo>
                    <a:pt x="29327" y="57271"/>
                    <a:pt x="26812" y="59331"/>
                    <a:pt x="25203" y="59331"/>
                  </a:cubicBezTo>
                  <a:cubicBezTo>
                    <a:pt x="24632" y="59331"/>
                    <a:pt x="24175" y="59072"/>
                    <a:pt x="23954" y="58395"/>
                  </a:cubicBezTo>
                  <a:cubicBezTo>
                    <a:pt x="23002" y="55493"/>
                    <a:pt x="28857" y="53967"/>
                    <a:pt x="28770" y="50004"/>
                  </a:cubicBezTo>
                  <a:cubicBezTo>
                    <a:pt x="28682" y="46044"/>
                    <a:pt x="25198" y="38537"/>
                    <a:pt x="21692" y="38263"/>
                  </a:cubicBezTo>
                  <a:cubicBezTo>
                    <a:pt x="21323" y="38235"/>
                    <a:pt x="20974" y="38223"/>
                    <a:pt x="20643" y="38223"/>
                  </a:cubicBezTo>
                  <a:cubicBezTo>
                    <a:pt x="19217" y="38223"/>
                    <a:pt x="18110" y="38437"/>
                    <a:pt x="17031" y="38437"/>
                  </a:cubicBezTo>
                  <a:cubicBezTo>
                    <a:pt x="15980" y="38437"/>
                    <a:pt x="14957" y="38234"/>
                    <a:pt x="13695" y="37436"/>
                  </a:cubicBezTo>
                  <a:cubicBezTo>
                    <a:pt x="10833" y="35631"/>
                    <a:pt x="7660" y="19957"/>
                    <a:pt x="8496" y="18572"/>
                  </a:cubicBezTo>
                  <a:cubicBezTo>
                    <a:pt x="9332" y="17187"/>
                    <a:pt x="5008" y="18089"/>
                    <a:pt x="4504" y="15295"/>
                  </a:cubicBezTo>
                  <a:cubicBezTo>
                    <a:pt x="4284" y="14072"/>
                    <a:pt x="5215" y="13627"/>
                    <a:pt x="6446" y="13381"/>
                  </a:cubicBezTo>
                  <a:cubicBezTo>
                    <a:pt x="7040" y="13597"/>
                    <a:pt x="7692" y="13678"/>
                    <a:pt x="8347" y="13678"/>
                  </a:cubicBezTo>
                  <a:cubicBezTo>
                    <a:pt x="10161" y="13678"/>
                    <a:pt x="11989" y="13056"/>
                    <a:pt x="12622" y="12936"/>
                  </a:cubicBezTo>
                  <a:cubicBezTo>
                    <a:pt x="13832" y="12708"/>
                    <a:pt x="14626" y="11036"/>
                    <a:pt x="14805" y="7202"/>
                  </a:cubicBezTo>
                  <a:cubicBezTo>
                    <a:pt x="14868" y="5925"/>
                    <a:pt x="14876" y="3297"/>
                    <a:pt x="13541" y="2241"/>
                  </a:cubicBezTo>
                  <a:cubicBezTo>
                    <a:pt x="12503" y="1418"/>
                    <a:pt x="10814" y="1"/>
                    <a:pt x="85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4"/>
            <p:cNvSpPr/>
            <p:nvPr/>
          </p:nvSpPr>
          <p:spPr>
            <a:xfrm>
              <a:off x="7522518" y="2220219"/>
              <a:ext cx="21251" cy="24965"/>
            </a:xfrm>
            <a:custGeom>
              <a:avLst/>
              <a:gdLst/>
              <a:ahLst/>
              <a:cxnLst/>
              <a:rect l="l" t="t" r="r" b="b"/>
              <a:pathLst>
                <a:path w="1179" h="1385" extrusionOk="0">
                  <a:moveTo>
                    <a:pt x="234" y="0"/>
                  </a:moveTo>
                  <a:lnTo>
                    <a:pt x="1" y="1384"/>
                  </a:lnTo>
                  <a:lnTo>
                    <a:pt x="1178" y="1160"/>
                  </a:lnTo>
                  <a:lnTo>
                    <a:pt x="2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4"/>
            <p:cNvSpPr/>
            <p:nvPr/>
          </p:nvSpPr>
          <p:spPr>
            <a:xfrm>
              <a:off x="7335959" y="2597338"/>
              <a:ext cx="31057" cy="26551"/>
            </a:xfrm>
            <a:custGeom>
              <a:avLst/>
              <a:gdLst/>
              <a:ahLst/>
              <a:cxnLst/>
              <a:rect l="l" t="t" r="r" b="b"/>
              <a:pathLst>
                <a:path w="1723" h="1473" extrusionOk="0">
                  <a:moveTo>
                    <a:pt x="58" y="0"/>
                  </a:moveTo>
                  <a:lnTo>
                    <a:pt x="1" y="1119"/>
                  </a:lnTo>
                  <a:cubicBezTo>
                    <a:pt x="1" y="1119"/>
                    <a:pt x="780" y="1472"/>
                    <a:pt x="1278" y="1472"/>
                  </a:cubicBezTo>
                  <a:cubicBezTo>
                    <a:pt x="1505" y="1472"/>
                    <a:pt x="1674" y="1399"/>
                    <a:pt x="1684" y="1186"/>
                  </a:cubicBezTo>
                  <a:cubicBezTo>
                    <a:pt x="1722" y="503"/>
                    <a:pt x="58" y="0"/>
                    <a:pt x="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4"/>
            <p:cNvSpPr/>
            <p:nvPr/>
          </p:nvSpPr>
          <p:spPr>
            <a:xfrm>
              <a:off x="7082437" y="2686309"/>
              <a:ext cx="33292" cy="39222"/>
            </a:xfrm>
            <a:custGeom>
              <a:avLst/>
              <a:gdLst/>
              <a:ahLst/>
              <a:cxnLst/>
              <a:rect l="l" t="t" r="r" b="b"/>
              <a:pathLst>
                <a:path w="1847" h="2176" extrusionOk="0">
                  <a:moveTo>
                    <a:pt x="1847" y="1"/>
                  </a:moveTo>
                  <a:lnTo>
                    <a:pt x="1847" y="1"/>
                  </a:lnTo>
                  <a:cubicBezTo>
                    <a:pt x="1156" y="142"/>
                    <a:pt x="0" y="1124"/>
                    <a:pt x="0" y="1124"/>
                  </a:cubicBezTo>
                  <a:lnTo>
                    <a:pt x="1647" y="2176"/>
                  </a:lnTo>
                  <a:lnTo>
                    <a:pt x="18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4"/>
            <p:cNvSpPr/>
            <p:nvPr/>
          </p:nvSpPr>
          <p:spPr>
            <a:xfrm>
              <a:off x="7087592" y="2989075"/>
              <a:ext cx="18998" cy="30913"/>
            </a:xfrm>
            <a:custGeom>
              <a:avLst/>
              <a:gdLst/>
              <a:ahLst/>
              <a:cxnLst/>
              <a:rect l="l" t="t" r="r" b="b"/>
              <a:pathLst>
                <a:path w="1054" h="1715" extrusionOk="0">
                  <a:moveTo>
                    <a:pt x="1054" y="1"/>
                  </a:moveTo>
                  <a:lnTo>
                    <a:pt x="584" y="283"/>
                  </a:lnTo>
                  <a:lnTo>
                    <a:pt x="1" y="1615"/>
                  </a:lnTo>
                  <a:cubicBezTo>
                    <a:pt x="1" y="1615"/>
                    <a:pt x="123" y="1714"/>
                    <a:pt x="282" y="1714"/>
                  </a:cubicBezTo>
                  <a:cubicBezTo>
                    <a:pt x="372" y="1714"/>
                    <a:pt x="475" y="1682"/>
                    <a:pt x="575" y="1581"/>
                  </a:cubicBezTo>
                  <a:cubicBezTo>
                    <a:pt x="845" y="1298"/>
                    <a:pt x="1054"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4"/>
            <p:cNvSpPr/>
            <p:nvPr/>
          </p:nvSpPr>
          <p:spPr>
            <a:xfrm>
              <a:off x="6857107" y="3020799"/>
              <a:ext cx="46721" cy="25343"/>
            </a:xfrm>
            <a:custGeom>
              <a:avLst/>
              <a:gdLst/>
              <a:ahLst/>
              <a:cxnLst/>
              <a:rect l="l" t="t" r="r" b="b"/>
              <a:pathLst>
                <a:path w="2592" h="1406" extrusionOk="0">
                  <a:moveTo>
                    <a:pt x="636" y="0"/>
                  </a:moveTo>
                  <a:cubicBezTo>
                    <a:pt x="636" y="0"/>
                    <a:pt x="0" y="964"/>
                    <a:pt x="129" y="993"/>
                  </a:cubicBezTo>
                  <a:cubicBezTo>
                    <a:pt x="258" y="1018"/>
                    <a:pt x="2591" y="1406"/>
                    <a:pt x="2591" y="1406"/>
                  </a:cubicBezTo>
                  <a:lnTo>
                    <a:pt x="2557" y="661"/>
                  </a:lnTo>
                  <a:lnTo>
                    <a:pt x="6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4"/>
            <p:cNvSpPr/>
            <p:nvPr/>
          </p:nvSpPr>
          <p:spPr>
            <a:xfrm>
              <a:off x="6883567" y="2826328"/>
              <a:ext cx="46126" cy="23901"/>
            </a:xfrm>
            <a:custGeom>
              <a:avLst/>
              <a:gdLst/>
              <a:ahLst/>
              <a:cxnLst/>
              <a:rect l="l" t="t" r="r" b="b"/>
              <a:pathLst>
                <a:path w="2559" h="1326" extrusionOk="0">
                  <a:moveTo>
                    <a:pt x="2428" y="0"/>
                  </a:moveTo>
                  <a:cubicBezTo>
                    <a:pt x="1961" y="0"/>
                    <a:pt x="400" y="484"/>
                    <a:pt x="400" y="484"/>
                  </a:cubicBezTo>
                  <a:cubicBezTo>
                    <a:pt x="400" y="484"/>
                    <a:pt x="1" y="1049"/>
                    <a:pt x="13" y="1269"/>
                  </a:cubicBezTo>
                  <a:cubicBezTo>
                    <a:pt x="15" y="1309"/>
                    <a:pt x="96" y="1326"/>
                    <a:pt x="227" y="1326"/>
                  </a:cubicBezTo>
                  <a:cubicBezTo>
                    <a:pt x="821" y="1326"/>
                    <a:pt x="2442" y="991"/>
                    <a:pt x="2442" y="991"/>
                  </a:cubicBezTo>
                  <a:cubicBezTo>
                    <a:pt x="2442" y="991"/>
                    <a:pt x="2554" y="292"/>
                    <a:pt x="2558" y="51"/>
                  </a:cubicBezTo>
                  <a:cubicBezTo>
                    <a:pt x="2558" y="15"/>
                    <a:pt x="2510" y="0"/>
                    <a:pt x="24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4"/>
            <p:cNvSpPr/>
            <p:nvPr/>
          </p:nvSpPr>
          <p:spPr>
            <a:xfrm>
              <a:off x="7615851" y="2323051"/>
              <a:ext cx="36519" cy="57374"/>
            </a:xfrm>
            <a:custGeom>
              <a:avLst/>
              <a:gdLst/>
              <a:ahLst/>
              <a:cxnLst/>
              <a:rect l="l" t="t" r="r" b="b"/>
              <a:pathLst>
                <a:path w="2026" h="3183" extrusionOk="0">
                  <a:moveTo>
                    <a:pt x="832" y="0"/>
                  </a:moveTo>
                  <a:lnTo>
                    <a:pt x="1" y="503"/>
                  </a:lnTo>
                  <a:lnTo>
                    <a:pt x="1619" y="3182"/>
                  </a:lnTo>
                  <a:lnTo>
                    <a:pt x="2026" y="2217"/>
                  </a:lnTo>
                  <a:lnTo>
                    <a:pt x="8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4"/>
            <p:cNvSpPr/>
            <p:nvPr/>
          </p:nvSpPr>
          <p:spPr>
            <a:xfrm>
              <a:off x="6667898" y="2459933"/>
              <a:ext cx="52182" cy="25956"/>
            </a:xfrm>
            <a:custGeom>
              <a:avLst/>
              <a:gdLst/>
              <a:ahLst/>
              <a:cxnLst/>
              <a:rect l="l" t="t" r="r" b="b"/>
              <a:pathLst>
                <a:path w="2895" h="1440" extrusionOk="0">
                  <a:moveTo>
                    <a:pt x="2242" y="1"/>
                  </a:moveTo>
                  <a:lnTo>
                    <a:pt x="300" y="619"/>
                  </a:lnTo>
                  <a:cubicBezTo>
                    <a:pt x="300" y="619"/>
                    <a:pt x="0" y="1277"/>
                    <a:pt x="670" y="1414"/>
                  </a:cubicBezTo>
                  <a:cubicBezTo>
                    <a:pt x="758" y="1432"/>
                    <a:pt x="861" y="1440"/>
                    <a:pt x="974" y="1440"/>
                  </a:cubicBezTo>
                  <a:cubicBezTo>
                    <a:pt x="1723" y="1440"/>
                    <a:pt x="2895" y="1094"/>
                    <a:pt x="2895" y="1094"/>
                  </a:cubicBezTo>
                  <a:lnTo>
                    <a:pt x="22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4"/>
            <p:cNvSpPr/>
            <p:nvPr/>
          </p:nvSpPr>
          <p:spPr>
            <a:xfrm>
              <a:off x="7156790" y="2303188"/>
              <a:ext cx="23036" cy="41620"/>
            </a:xfrm>
            <a:custGeom>
              <a:avLst/>
              <a:gdLst/>
              <a:ahLst/>
              <a:cxnLst/>
              <a:rect l="l" t="t" r="r" b="b"/>
              <a:pathLst>
                <a:path w="1278" h="2309" extrusionOk="0">
                  <a:moveTo>
                    <a:pt x="1161" y="0"/>
                  </a:moveTo>
                  <a:lnTo>
                    <a:pt x="125" y="125"/>
                  </a:lnTo>
                  <a:lnTo>
                    <a:pt x="1" y="2309"/>
                  </a:lnTo>
                  <a:cubicBezTo>
                    <a:pt x="1" y="2309"/>
                    <a:pt x="724" y="2200"/>
                    <a:pt x="1003" y="1926"/>
                  </a:cubicBezTo>
                  <a:cubicBezTo>
                    <a:pt x="1277" y="1651"/>
                    <a:pt x="1161" y="0"/>
                    <a:pt x="1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4"/>
            <p:cNvSpPr/>
            <p:nvPr/>
          </p:nvSpPr>
          <p:spPr>
            <a:xfrm>
              <a:off x="6961219" y="2168325"/>
              <a:ext cx="43422" cy="38105"/>
            </a:xfrm>
            <a:custGeom>
              <a:avLst/>
              <a:gdLst/>
              <a:ahLst/>
              <a:cxnLst/>
              <a:rect l="l" t="t" r="r" b="b"/>
              <a:pathLst>
                <a:path w="2409" h="2114" extrusionOk="0">
                  <a:moveTo>
                    <a:pt x="1040" y="1"/>
                  </a:moveTo>
                  <a:lnTo>
                    <a:pt x="0" y="628"/>
                  </a:lnTo>
                  <a:cubicBezTo>
                    <a:pt x="0" y="628"/>
                    <a:pt x="1547" y="2113"/>
                    <a:pt x="1981" y="2113"/>
                  </a:cubicBezTo>
                  <a:cubicBezTo>
                    <a:pt x="2409" y="2113"/>
                    <a:pt x="2080" y="812"/>
                    <a:pt x="2080" y="812"/>
                  </a:cubicBezTo>
                  <a:lnTo>
                    <a:pt x="10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4"/>
            <p:cNvSpPr/>
            <p:nvPr/>
          </p:nvSpPr>
          <p:spPr>
            <a:xfrm>
              <a:off x="6494588" y="2338950"/>
              <a:ext cx="53318" cy="23811"/>
            </a:xfrm>
            <a:custGeom>
              <a:avLst/>
              <a:gdLst/>
              <a:ahLst/>
              <a:cxnLst/>
              <a:rect l="l" t="t" r="r" b="b"/>
              <a:pathLst>
                <a:path w="2958" h="1321" extrusionOk="0">
                  <a:moveTo>
                    <a:pt x="2408" y="0"/>
                  </a:moveTo>
                  <a:lnTo>
                    <a:pt x="1" y="462"/>
                  </a:lnTo>
                  <a:cubicBezTo>
                    <a:pt x="1" y="462"/>
                    <a:pt x="217" y="803"/>
                    <a:pt x="745" y="1198"/>
                  </a:cubicBezTo>
                  <a:cubicBezTo>
                    <a:pt x="862" y="1286"/>
                    <a:pt x="1037" y="1320"/>
                    <a:pt x="1239" y="1320"/>
                  </a:cubicBezTo>
                  <a:cubicBezTo>
                    <a:pt x="1939" y="1320"/>
                    <a:pt x="2957" y="907"/>
                    <a:pt x="2957" y="907"/>
                  </a:cubicBezTo>
                  <a:lnTo>
                    <a:pt x="2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4"/>
            <p:cNvSpPr/>
            <p:nvPr/>
          </p:nvSpPr>
          <p:spPr>
            <a:xfrm>
              <a:off x="6736880" y="2912541"/>
              <a:ext cx="38393" cy="20639"/>
            </a:xfrm>
            <a:custGeom>
              <a:avLst/>
              <a:gdLst/>
              <a:ahLst/>
              <a:cxnLst/>
              <a:rect l="l" t="t" r="r" b="b"/>
              <a:pathLst>
                <a:path w="2130" h="1145" extrusionOk="0">
                  <a:moveTo>
                    <a:pt x="0" y="1"/>
                  </a:moveTo>
                  <a:lnTo>
                    <a:pt x="154" y="999"/>
                  </a:lnTo>
                  <a:cubicBezTo>
                    <a:pt x="154" y="999"/>
                    <a:pt x="737" y="1145"/>
                    <a:pt x="1222" y="1145"/>
                  </a:cubicBezTo>
                  <a:cubicBezTo>
                    <a:pt x="1411" y="1145"/>
                    <a:pt x="1586" y="1123"/>
                    <a:pt x="1705" y="1061"/>
                  </a:cubicBezTo>
                  <a:cubicBezTo>
                    <a:pt x="2129" y="845"/>
                    <a:pt x="1937" y="175"/>
                    <a:pt x="1937" y="175"/>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4"/>
            <p:cNvSpPr/>
            <p:nvPr/>
          </p:nvSpPr>
          <p:spPr>
            <a:xfrm>
              <a:off x="6555693" y="2601376"/>
              <a:ext cx="38465" cy="20603"/>
            </a:xfrm>
            <a:custGeom>
              <a:avLst/>
              <a:gdLst/>
              <a:ahLst/>
              <a:cxnLst/>
              <a:rect l="l" t="t" r="r" b="b"/>
              <a:pathLst>
                <a:path w="2134" h="1143" extrusionOk="0">
                  <a:moveTo>
                    <a:pt x="0" y="1"/>
                  </a:moveTo>
                  <a:lnTo>
                    <a:pt x="154" y="995"/>
                  </a:lnTo>
                  <a:cubicBezTo>
                    <a:pt x="154" y="995"/>
                    <a:pt x="746" y="1143"/>
                    <a:pt x="1235" y="1143"/>
                  </a:cubicBezTo>
                  <a:cubicBezTo>
                    <a:pt x="1421" y="1143"/>
                    <a:pt x="1592" y="1121"/>
                    <a:pt x="1709" y="1062"/>
                  </a:cubicBezTo>
                  <a:cubicBezTo>
                    <a:pt x="2133" y="841"/>
                    <a:pt x="1938" y="171"/>
                    <a:pt x="1938" y="171"/>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4"/>
            <p:cNvSpPr/>
            <p:nvPr/>
          </p:nvSpPr>
          <p:spPr>
            <a:xfrm>
              <a:off x="7041052" y="2560315"/>
              <a:ext cx="64710" cy="62529"/>
            </a:xfrm>
            <a:custGeom>
              <a:avLst/>
              <a:gdLst/>
              <a:ahLst/>
              <a:cxnLst/>
              <a:rect l="l" t="t" r="r" b="b"/>
              <a:pathLst>
                <a:path w="3590" h="3469" extrusionOk="0">
                  <a:moveTo>
                    <a:pt x="754" y="1"/>
                  </a:moveTo>
                  <a:cubicBezTo>
                    <a:pt x="584" y="1"/>
                    <a:pt x="415" y="35"/>
                    <a:pt x="254" y="112"/>
                  </a:cubicBezTo>
                  <a:cubicBezTo>
                    <a:pt x="1" y="237"/>
                    <a:pt x="34" y="565"/>
                    <a:pt x="187" y="745"/>
                  </a:cubicBezTo>
                  <a:cubicBezTo>
                    <a:pt x="550" y="1164"/>
                    <a:pt x="1203" y="1239"/>
                    <a:pt x="1631" y="1626"/>
                  </a:cubicBezTo>
                  <a:cubicBezTo>
                    <a:pt x="2164" y="2104"/>
                    <a:pt x="2251" y="2553"/>
                    <a:pt x="2239" y="3235"/>
                  </a:cubicBezTo>
                  <a:cubicBezTo>
                    <a:pt x="2239" y="3352"/>
                    <a:pt x="2347" y="3469"/>
                    <a:pt x="2464" y="3469"/>
                  </a:cubicBezTo>
                  <a:cubicBezTo>
                    <a:pt x="2467" y="3469"/>
                    <a:pt x="2471" y="3469"/>
                    <a:pt x="2475" y="3468"/>
                  </a:cubicBezTo>
                  <a:cubicBezTo>
                    <a:pt x="3590" y="3360"/>
                    <a:pt x="3253" y="1942"/>
                    <a:pt x="2816" y="1330"/>
                  </a:cubicBezTo>
                  <a:cubicBezTo>
                    <a:pt x="2395" y="741"/>
                    <a:pt x="1549" y="1"/>
                    <a:pt x="7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24"/>
          <p:cNvGrpSpPr/>
          <p:nvPr/>
        </p:nvGrpSpPr>
        <p:grpSpPr>
          <a:xfrm rot="2238689">
            <a:off x="815978" y="2865239"/>
            <a:ext cx="1596565" cy="1375061"/>
            <a:chOff x="6249439" y="835322"/>
            <a:chExt cx="1788495" cy="1540362"/>
          </a:xfrm>
        </p:grpSpPr>
        <p:sp>
          <p:nvSpPr>
            <p:cNvPr id="193" name="Google Shape;193;p24"/>
            <p:cNvSpPr/>
            <p:nvPr/>
          </p:nvSpPr>
          <p:spPr>
            <a:xfrm>
              <a:off x="6249439" y="836241"/>
              <a:ext cx="1709329" cy="1342790"/>
            </a:xfrm>
            <a:custGeom>
              <a:avLst/>
              <a:gdLst/>
              <a:ahLst/>
              <a:cxnLst/>
              <a:rect l="l" t="t" r="r" b="b"/>
              <a:pathLst>
                <a:path w="94831" h="74496" extrusionOk="0">
                  <a:moveTo>
                    <a:pt x="8938" y="1"/>
                  </a:moveTo>
                  <a:cubicBezTo>
                    <a:pt x="4706" y="1"/>
                    <a:pt x="1864" y="213"/>
                    <a:pt x="1339" y="644"/>
                  </a:cubicBezTo>
                  <a:cubicBezTo>
                    <a:pt x="0" y="1738"/>
                    <a:pt x="23381" y="38510"/>
                    <a:pt x="25364" y="40867"/>
                  </a:cubicBezTo>
                  <a:cubicBezTo>
                    <a:pt x="27348" y="43226"/>
                    <a:pt x="38024" y="60214"/>
                    <a:pt x="41126" y="65263"/>
                  </a:cubicBezTo>
                  <a:cubicBezTo>
                    <a:pt x="44224" y="70315"/>
                    <a:pt x="47621" y="73351"/>
                    <a:pt x="49177" y="74391"/>
                  </a:cubicBezTo>
                  <a:cubicBezTo>
                    <a:pt x="49281" y="74461"/>
                    <a:pt x="49459" y="74495"/>
                    <a:pt x="49703" y="74495"/>
                  </a:cubicBezTo>
                  <a:cubicBezTo>
                    <a:pt x="53119" y="74495"/>
                    <a:pt x="69460" y="67726"/>
                    <a:pt x="75821" y="55527"/>
                  </a:cubicBezTo>
                  <a:cubicBezTo>
                    <a:pt x="82642" y="42452"/>
                    <a:pt x="94831" y="17695"/>
                    <a:pt x="86522" y="8737"/>
                  </a:cubicBezTo>
                  <a:cubicBezTo>
                    <a:pt x="86522" y="8737"/>
                    <a:pt x="51239" y="3143"/>
                    <a:pt x="35145" y="1505"/>
                  </a:cubicBezTo>
                  <a:cubicBezTo>
                    <a:pt x="25370" y="510"/>
                    <a:pt x="15489" y="1"/>
                    <a:pt x="89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4"/>
            <p:cNvSpPr/>
            <p:nvPr/>
          </p:nvSpPr>
          <p:spPr>
            <a:xfrm>
              <a:off x="6327469" y="884350"/>
              <a:ext cx="1428842" cy="1194318"/>
            </a:xfrm>
            <a:custGeom>
              <a:avLst/>
              <a:gdLst/>
              <a:ahLst/>
              <a:cxnLst/>
              <a:rect l="l" t="t" r="r" b="b"/>
              <a:pathLst>
                <a:path w="79270" h="66259" extrusionOk="0">
                  <a:moveTo>
                    <a:pt x="15214" y="0"/>
                  </a:moveTo>
                  <a:cubicBezTo>
                    <a:pt x="7662" y="0"/>
                    <a:pt x="1904" y="478"/>
                    <a:pt x="1202" y="1057"/>
                  </a:cubicBezTo>
                  <a:cubicBezTo>
                    <a:pt x="0" y="2038"/>
                    <a:pt x="22158" y="34019"/>
                    <a:pt x="23938" y="36131"/>
                  </a:cubicBezTo>
                  <a:cubicBezTo>
                    <a:pt x="25718" y="38244"/>
                    <a:pt x="35291" y="53478"/>
                    <a:pt x="38069" y="58006"/>
                  </a:cubicBezTo>
                  <a:cubicBezTo>
                    <a:pt x="40847" y="62531"/>
                    <a:pt x="43891" y="65255"/>
                    <a:pt x="45288" y="66187"/>
                  </a:cubicBezTo>
                  <a:cubicBezTo>
                    <a:pt x="45360" y="66235"/>
                    <a:pt x="45456" y="66258"/>
                    <a:pt x="45574" y="66258"/>
                  </a:cubicBezTo>
                  <a:cubicBezTo>
                    <a:pt x="47771" y="66258"/>
                    <a:pt x="57749" y="58176"/>
                    <a:pt x="63549" y="47056"/>
                  </a:cubicBezTo>
                  <a:cubicBezTo>
                    <a:pt x="69663" y="35338"/>
                    <a:pt x="79269" y="16236"/>
                    <a:pt x="76150" y="6921"/>
                  </a:cubicBezTo>
                  <a:cubicBezTo>
                    <a:pt x="76150" y="6921"/>
                    <a:pt x="47135" y="2313"/>
                    <a:pt x="32708" y="844"/>
                  </a:cubicBezTo>
                  <a:cubicBezTo>
                    <a:pt x="26746" y="238"/>
                    <a:pt x="20534" y="0"/>
                    <a:pt x="15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4"/>
            <p:cNvSpPr/>
            <p:nvPr/>
          </p:nvSpPr>
          <p:spPr>
            <a:xfrm>
              <a:off x="7113954" y="993239"/>
              <a:ext cx="690628" cy="1172761"/>
            </a:xfrm>
            <a:custGeom>
              <a:avLst/>
              <a:gdLst/>
              <a:ahLst/>
              <a:cxnLst/>
              <a:rect l="l" t="t" r="r" b="b"/>
              <a:pathLst>
                <a:path w="38315" h="65063" extrusionOk="0">
                  <a:moveTo>
                    <a:pt x="37558" y="0"/>
                  </a:moveTo>
                  <a:cubicBezTo>
                    <a:pt x="37441" y="0"/>
                    <a:pt x="37318" y="29"/>
                    <a:pt x="37200" y="89"/>
                  </a:cubicBezTo>
                  <a:cubicBezTo>
                    <a:pt x="35578" y="934"/>
                    <a:pt x="34901" y="3936"/>
                    <a:pt x="34435" y="5575"/>
                  </a:cubicBezTo>
                  <a:cubicBezTo>
                    <a:pt x="33873" y="7554"/>
                    <a:pt x="33395" y="9575"/>
                    <a:pt x="32995" y="11600"/>
                  </a:cubicBezTo>
                  <a:cubicBezTo>
                    <a:pt x="32875" y="11435"/>
                    <a:pt x="32709" y="11301"/>
                    <a:pt x="32500" y="11231"/>
                  </a:cubicBezTo>
                  <a:cubicBezTo>
                    <a:pt x="32385" y="11190"/>
                    <a:pt x="32274" y="11170"/>
                    <a:pt x="32160" y="11170"/>
                  </a:cubicBezTo>
                  <a:cubicBezTo>
                    <a:pt x="32101" y="11170"/>
                    <a:pt x="32042" y="11175"/>
                    <a:pt x="31981" y="11185"/>
                  </a:cubicBezTo>
                  <a:cubicBezTo>
                    <a:pt x="31769" y="11222"/>
                    <a:pt x="31515" y="11331"/>
                    <a:pt x="31386" y="11510"/>
                  </a:cubicBezTo>
                  <a:cubicBezTo>
                    <a:pt x="31249" y="11705"/>
                    <a:pt x="31145" y="11875"/>
                    <a:pt x="31091" y="12112"/>
                  </a:cubicBezTo>
                  <a:cubicBezTo>
                    <a:pt x="31066" y="12220"/>
                    <a:pt x="31062" y="12333"/>
                    <a:pt x="31070" y="12441"/>
                  </a:cubicBezTo>
                  <a:cubicBezTo>
                    <a:pt x="30987" y="12719"/>
                    <a:pt x="31016" y="13032"/>
                    <a:pt x="31174" y="13306"/>
                  </a:cubicBezTo>
                  <a:cubicBezTo>
                    <a:pt x="31258" y="13452"/>
                    <a:pt x="31444" y="13634"/>
                    <a:pt x="31607" y="13692"/>
                  </a:cubicBezTo>
                  <a:cubicBezTo>
                    <a:pt x="31764" y="13772"/>
                    <a:pt x="31925" y="13805"/>
                    <a:pt x="32101" y="13805"/>
                  </a:cubicBezTo>
                  <a:cubicBezTo>
                    <a:pt x="32111" y="13805"/>
                    <a:pt x="32121" y="13805"/>
                    <a:pt x="32131" y="13805"/>
                  </a:cubicBezTo>
                  <a:cubicBezTo>
                    <a:pt x="32272" y="13801"/>
                    <a:pt x="32406" y="13767"/>
                    <a:pt x="32525" y="13696"/>
                  </a:cubicBezTo>
                  <a:cubicBezTo>
                    <a:pt x="32559" y="13680"/>
                    <a:pt x="32584" y="13659"/>
                    <a:pt x="32613" y="13642"/>
                  </a:cubicBezTo>
                  <a:lnTo>
                    <a:pt x="32613" y="13642"/>
                  </a:lnTo>
                  <a:cubicBezTo>
                    <a:pt x="32297" y="15539"/>
                    <a:pt x="32072" y="17452"/>
                    <a:pt x="31640" y="19328"/>
                  </a:cubicBezTo>
                  <a:cubicBezTo>
                    <a:pt x="31099" y="21690"/>
                    <a:pt x="30126" y="23752"/>
                    <a:pt x="28742" y="25736"/>
                  </a:cubicBezTo>
                  <a:cubicBezTo>
                    <a:pt x="27540" y="27450"/>
                    <a:pt x="26212" y="29080"/>
                    <a:pt x="25144" y="30885"/>
                  </a:cubicBezTo>
                  <a:cubicBezTo>
                    <a:pt x="24047" y="32740"/>
                    <a:pt x="23626" y="34661"/>
                    <a:pt x="22949" y="36677"/>
                  </a:cubicBezTo>
                  <a:cubicBezTo>
                    <a:pt x="22640" y="37597"/>
                    <a:pt x="22116" y="38379"/>
                    <a:pt x="21546" y="39136"/>
                  </a:cubicBezTo>
                  <a:cubicBezTo>
                    <a:pt x="21546" y="39123"/>
                    <a:pt x="21551" y="39115"/>
                    <a:pt x="21551" y="39103"/>
                  </a:cubicBezTo>
                  <a:cubicBezTo>
                    <a:pt x="21551" y="38691"/>
                    <a:pt x="21268" y="38295"/>
                    <a:pt x="20911" y="38113"/>
                  </a:cubicBezTo>
                  <a:cubicBezTo>
                    <a:pt x="20749" y="38032"/>
                    <a:pt x="20550" y="37986"/>
                    <a:pt x="20352" y="37986"/>
                  </a:cubicBezTo>
                  <a:cubicBezTo>
                    <a:pt x="20131" y="37986"/>
                    <a:pt x="19912" y="38043"/>
                    <a:pt x="19750" y="38175"/>
                  </a:cubicBezTo>
                  <a:cubicBezTo>
                    <a:pt x="19442" y="38424"/>
                    <a:pt x="19172" y="38683"/>
                    <a:pt x="19010" y="39053"/>
                  </a:cubicBezTo>
                  <a:cubicBezTo>
                    <a:pt x="18831" y="39460"/>
                    <a:pt x="18723" y="39917"/>
                    <a:pt x="18864" y="40358"/>
                  </a:cubicBezTo>
                  <a:cubicBezTo>
                    <a:pt x="19014" y="40835"/>
                    <a:pt x="19465" y="41115"/>
                    <a:pt x="19919" y="41115"/>
                  </a:cubicBezTo>
                  <a:cubicBezTo>
                    <a:pt x="19973" y="41115"/>
                    <a:pt x="20026" y="41111"/>
                    <a:pt x="20079" y="41103"/>
                  </a:cubicBezTo>
                  <a:lnTo>
                    <a:pt x="20079" y="41103"/>
                  </a:lnTo>
                  <a:cubicBezTo>
                    <a:pt x="19821" y="41489"/>
                    <a:pt x="19588" y="41898"/>
                    <a:pt x="19396" y="42330"/>
                  </a:cubicBezTo>
                  <a:cubicBezTo>
                    <a:pt x="19031" y="43174"/>
                    <a:pt x="18761" y="44047"/>
                    <a:pt x="18461" y="44912"/>
                  </a:cubicBezTo>
                  <a:cubicBezTo>
                    <a:pt x="18346" y="44892"/>
                    <a:pt x="18227" y="44883"/>
                    <a:pt x="18106" y="44883"/>
                  </a:cubicBezTo>
                  <a:cubicBezTo>
                    <a:pt x="16829" y="44883"/>
                    <a:pt x="15307" y="45915"/>
                    <a:pt x="14814" y="46888"/>
                  </a:cubicBezTo>
                  <a:cubicBezTo>
                    <a:pt x="14465" y="47582"/>
                    <a:pt x="14431" y="48364"/>
                    <a:pt x="14465" y="49125"/>
                  </a:cubicBezTo>
                  <a:cubicBezTo>
                    <a:pt x="14494" y="49762"/>
                    <a:pt x="14465" y="50431"/>
                    <a:pt x="14527" y="51067"/>
                  </a:cubicBezTo>
                  <a:cubicBezTo>
                    <a:pt x="13079" y="52735"/>
                    <a:pt x="12056" y="54752"/>
                    <a:pt x="10206" y="56033"/>
                  </a:cubicBezTo>
                  <a:cubicBezTo>
                    <a:pt x="8592" y="57147"/>
                    <a:pt x="5772" y="58361"/>
                    <a:pt x="3989" y="60092"/>
                  </a:cubicBezTo>
                  <a:cubicBezTo>
                    <a:pt x="2417" y="60478"/>
                    <a:pt x="745" y="61610"/>
                    <a:pt x="200" y="62998"/>
                  </a:cubicBezTo>
                  <a:cubicBezTo>
                    <a:pt x="1" y="63501"/>
                    <a:pt x="92" y="64225"/>
                    <a:pt x="678" y="64449"/>
                  </a:cubicBezTo>
                  <a:cubicBezTo>
                    <a:pt x="761" y="64483"/>
                    <a:pt x="853" y="64524"/>
                    <a:pt x="941" y="64541"/>
                  </a:cubicBezTo>
                  <a:cubicBezTo>
                    <a:pt x="1006" y="64555"/>
                    <a:pt x="1075" y="64562"/>
                    <a:pt x="1145" y="64562"/>
                  </a:cubicBezTo>
                  <a:cubicBezTo>
                    <a:pt x="1540" y="64562"/>
                    <a:pt x="1978" y="64346"/>
                    <a:pt x="2129" y="63971"/>
                  </a:cubicBezTo>
                  <a:cubicBezTo>
                    <a:pt x="2192" y="63818"/>
                    <a:pt x="2275" y="63676"/>
                    <a:pt x="2363" y="63539"/>
                  </a:cubicBezTo>
                  <a:cubicBezTo>
                    <a:pt x="2371" y="63814"/>
                    <a:pt x="2404" y="64100"/>
                    <a:pt x="2475" y="64396"/>
                  </a:cubicBezTo>
                  <a:cubicBezTo>
                    <a:pt x="2580" y="64846"/>
                    <a:pt x="2972" y="65063"/>
                    <a:pt x="3374" y="65063"/>
                  </a:cubicBezTo>
                  <a:cubicBezTo>
                    <a:pt x="3738" y="65063"/>
                    <a:pt x="4110" y="64885"/>
                    <a:pt x="4284" y="64541"/>
                  </a:cubicBezTo>
                  <a:cubicBezTo>
                    <a:pt x="4709" y="63697"/>
                    <a:pt x="4945" y="62820"/>
                    <a:pt x="5557" y="62067"/>
                  </a:cubicBezTo>
                  <a:cubicBezTo>
                    <a:pt x="6176" y="61305"/>
                    <a:pt x="6979" y="60728"/>
                    <a:pt x="7807" y="60213"/>
                  </a:cubicBezTo>
                  <a:cubicBezTo>
                    <a:pt x="9849" y="58944"/>
                    <a:pt x="12094" y="58012"/>
                    <a:pt x="13666" y="56120"/>
                  </a:cubicBezTo>
                  <a:cubicBezTo>
                    <a:pt x="15014" y="54498"/>
                    <a:pt x="16227" y="52702"/>
                    <a:pt x="17496" y="51009"/>
                  </a:cubicBezTo>
                  <a:cubicBezTo>
                    <a:pt x="18091" y="50219"/>
                    <a:pt x="18826" y="49266"/>
                    <a:pt x="19306" y="48251"/>
                  </a:cubicBezTo>
                  <a:cubicBezTo>
                    <a:pt x="20390" y="47146"/>
                    <a:pt x="20690" y="45099"/>
                    <a:pt x="21222" y="43752"/>
                  </a:cubicBezTo>
                  <a:cubicBezTo>
                    <a:pt x="22075" y="41573"/>
                    <a:pt x="23988" y="40134"/>
                    <a:pt x="24832" y="37959"/>
                  </a:cubicBezTo>
                  <a:cubicBezTo>
                    <a:pt x="25606" y="35971"/>
                    <a:pt x="25922" y="33950"/>
                    <a:pt x="26999" y="32074"/>
                  </a:cubicBezTo>
                  <a:cubicBezTo>
                    <a:pt x="28097" y="30153"/>
                    <a:pt x="29536" y="28452"/>
                    <a:pt x="30775" y="26627"/>
                  </a:cubicBezTo>
                  <a:cubicBezTo>
                    <a:pt x="33274" y="22946"/>
                    <a:pt x="33985" y="18991"/>
                    <a:pt x="34646" y="14674"/>
                  </a:cubicBezTo>
                  <a:cubicBezTo>
                    <a:pt x="35017" y="12249"/>
                    <a:pt x="35553" y="9854"/>
                    <a:pt x="36127" y="7471"/>
                  </a:cubicBezTo>
                  <a:cubicBezTo>
                    <a:pt x="36423" y="6261"/>
                    <a:pt x="36734" y="5047"/>
                    <a:pt x="37158" y="3874"/>
                  </a:cubicBezTo>
                  <a:cubicBezTo>
                    <a:pt x="37546" y="2809"/>
                    <a:pt x="38314" y="1761"/>
                    <a:pt x="38210" y="609"/>
                  </a:cubicBezTo>
                  <a:cubicBezTo>
                    <a:pt x="38177" y="224"/>
                    <a:pt x="37887" y="0"/>
                    <a:pt x="37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4"/>
            <p:cNvSpPr/>
            <p:nvPr/>
          </p:nvSpPr>
          <p:spPr>
            <a:xfrm>
              <a:off x="7319421" y="1856925"/>
              <a:ext cx="47838" cy="54057"/>
            </a:xfrm>
            <a:custGeom>
              <a:avLst/>
              <a:gdLst/>
              <a:ahLst/>
              <a:cxnLst/>
              <a:rect l="l" t="t" r="r" b="b"/>
              <a:pathLst>
                <a:path w="2654" h="2999" extrusionOk="0">
                  <a:moveTo>
                    <a:pt x="1571" y="0"/>
                  </a:moveTo>
                  <a:cubicBezTo>
                    <a:pt x="1479" y="0"/>
                    <a:pt x="1384" y="13"/>
                    <a:pt x="1289" y="40"/>
                  </a:cubicBezTo>
                  <a:cubicBezTo>
                    <a:pt x="533" y="257"/>
                    <a:pt x="1" y="1101"/>
                    <a:pt x="116" y="1878"/>
                  </a:cubicBezTo>
                  <a:cubicBezTo>
                    <a:pt x="154" y="2124"/>
                    <a:pt x="216" y="2328"/>
                    <a:pt x="383" y="2519"/>
                  </a:cubicBezTo>
                  <a:cubicBezTo>
                    <a:pt x="496" y="2652"/>
                    <a:pt x="661" y="2785"/>
                    <a:pt x="836" y="2844"/>
                  </a:cubicBezTo>
                  <a:cubicBezTo>
                    <a:pt x="999" y="2944"/>
                    <a:pt x="1192" y="2998"/>
                    <a:pt x="1383" y="2998"/>
                  </a:cubicBezTo>
                  <a:cubicBezTo>
                    <a:pt x="1397" y="2998"/>
                    <a:pt x="1410" y="2998"/>
                    <a:pt x="1423" y="2997"/>
                  </a:cubicBezTo>
                  <a:cubicBezTo>
                    <a:pt x="1763" y="2980"/>
                    <a:pt x="2155" y="2769"/>
                    <a:pt x="2283" y="2440"/>
                  </a:cubicBezTo>
                  <a:cubicBezTo>
                    <a:pt x="2292" y="2423"/>
                    <a:pt x="2296" y="2406"/>
                    <a:pt x="2304" y="2390"/>
                  </a:cubicBezTo>
                  <a:cubicBezTo>
                    <a:pt x="2571" y="2120"/>
                    <a:pt x="2654" y="1721"/>
                    <a:pt x="2650" y="1330"/>
                  </a:cubicBezTo>
                  <a:cubicBezTo>
                    <a:pt x="2650" y="1205"/>
                    <a:pt x="2608" y="1059"/>
                    <a:pt x="2542" y="930"/>
                  </a:cubicBezTo>
                  <a:lnTo>
                    <a:pt x="2542" y="913"/>
                  </a:lnTo>
                  <a:cubicBezTo>
                    <a:pt x="2495" y="383"/>
                    <a:pt x="2072" y="0"/>
                    <a:pt x="15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4"/>
            <p:cNvSpPr/>
            <p:nvPr/>
          </p:nvSpPr>
          <p:spPr>
            <a:xfrm>
              <a:off x="7707499" y="1055858"/>
              <a:ext cx="30967" cy="28822"/>
            </a:xfrm>
            <a:custGeom>
              <a:avLst/>
              <a:gdLst/>
              <a:ahLst/>
              <a:cxnLst/>
              <a:rect l="l" t="t" r="r" b="b"/>
              <a:pathLst>
                <a:path w="1718" h="1599" extrusionOk="0">
                  <a:moveTo>
                    <a:pt x="754" y="0"/>
                  </a:moveTo>
                  <a:cubicBezTo>
                    <a:pt x="548" y="0"/>
                    <a:pt x="331" y="76"/>
                    <a:pt x="212" y="241"/>
                  </a:cubicBezTo>
                  <a:cubicBezTo>
                    <a:pt x="87" y="416"/>
                    <a:pt x="1" y="596"/>
                    <a:pt x="8" y="815"/>
                  </a:cubicBezTo>
                  <a:cubicBezTo>
                    <a:pt x="12" y="1028"/>
                    <a:pt x="116" y="1260"/>
                    <a:pt x="283" y="1398"/>
                  </a:cubicBezTo>
                  <a:cubicBezTo>
                    <a:pt x="443" y="1534"/>
                    <a:pt x="630" y="1598"/>
                    <a:pt x="816" y="1598"/>
                  </a:cubicBezTo>
                  <a:cubicBezTo>
                    <a:pt x="1042" y="1598"/>
                    <a:pt x="1268" y="1503"/>
                    <a:pt x="1443" y="1323"/>
                  </a:cubicBezTo>
                  <a:cubicBezTo>
                    <a:pt x="1717" y="1040"/>
                    <a:pt x="1684" y="508"/>
                    <a:pt x="1377" y="258"/>
                  </a:cubicBezTo>
                  <a:cubicBezTo>
                    <a:pt x="1331" y="216"/>
                    <a:pt x="1273" y="188"/>
                    <a:pt x="1218" y="159"/>
                  </a:cubicBezTo>
                  <a:cubicBezTo>
                    <a:pt x="1156" y="109"/>
                    <a:pt x="1089" y="72"/>
                    <a:pt x="1007" y="42"/>
                  </a:cubicBezTo>
                  <a:cubicBezTo>
                    <a:pt x="930" y="14"/>
                    <a:pt x="843" y="0"/>
                    <a:pt x="7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4"/>
            <p:cNvSpPr/>
            <p:nvPr/>
          </p:nvSpPr>
          <p:spPr>
            <a:xfrm>
              <a:off x="6473561" y="947095"/>
              <a:ext cx="1219770" cy="1027749"/>
            </a:xfrm>
            <a:custGeom>
              <a:avLst/>
              <a:gdLst/>
              <a:ahLst/>
              <a:cxnLst/>
              <a:rect l="l" t="t" r="r" b="b"/>
              <a:pathLst>
                <a:path w="67671" h="57018" extrusionOk="0">
                  <a:moveTo>
                    <a:pt x="8152" y="1"/>
                  </a:moveTo>
                  <a:cubicBezTo>
                    <a:pt x="4279" y="1"/>
                    <a:pt x="847" y="350"/>
                    <a:pt x="570" y="1290"/>
                  </a:cubicBezTo>
                  <a:cubicBezTo>
                    <a:pt x="0" y="3231"/>
                    <a:pt x="3939" y="9853"/>
                    <a:pt x="7108" y="14797"/>
                  </a:cubicBezTo>
                  <a:cubicBezTo>
                    <a:pt x="10277" y="19738"/>
                    <a:pt x="22882" y="37625"/>
                    <a:pt x="24529" y="42681"/>
                  </a:cubicBezTo>
                  <a:cubicBezTo>
                    <a:pt x="26179" y="47734"/>
                    <a:pt x="34555" y="56600"/>
                    <a:pt x="35961" y="56988"/>
                  </a:cubicBezTo>
                  <a:cubicBezTo>
                    <a:pt x="36034" y="57008"/>
                    <a:pt x="36118" y="57018"/>
                    <a:pt x="36213" y="57018"/>
                  </a:cubicBezTo>
                  <a:cubicBezTo>
                    <a:pt x="37922" y="57018"/>
                    <a:pt x="42909" y="53783"/>
                    <a:pt x="45980" y="50491"/>
                  </a:cubicBezTo>
                  <a:cubicBezTo>
                    <a:pt x="49219" y="47023"/>
                    <a:pt x="53344" y="39550"/>
                    <a:pt x="53569" y="36713"/>
                  </a:cubicBezTo>
                  <a:cubicBezTo>
                    <a:pt x="53798" y="33878"/>
                    <a:pt x="63176" y="20943"/>
                    <a:pt x="64024" y="17550"/>
                  </a:cubicBezTo>
                  <a:cubicBezTo>
                    <a:pt x="64876" y="14156"/>
                    <a:pt x="67671" y="5910"/>
                    <a:pt x="66112" y="5215"/>
                  </a:cubicBezTo>
                  <a:cubicBezTo>
                    <a:pt x="63805" y="4192"/>
                    <a:pt x="59816" y="3883"/>
                    <a:pt x="55503" y="3883"/>
                  </a:cubicBezTo>
                  <a:cubicBezTo>
                    <a:pt x="48940" y="3883"/>
                    <a:pt x="41629" y="4599"/>
                    <a:pt x="38370" y="4599"/>
                  </a:cubicBezTo>
                  <a:cubicBezTo>
                    <a:pt x="38038" y="4599"/>
                    <a:pt x="37747" y="4591"/>
                    <a:pt x="37504" y="4575"/>
                  </a:cubicBezTo>
                  <a:cubicBezTo>
                    <a:pt x="33320" y="4292"/>
                    <a:pt x="22316" y="1868"/>
                    <a:pt x="18728" y="895"/>
                  </a:cubicBezTo>
                  <a:cubicBezTo>
                    <a:pt x="16879" y="395"/>
                    <a:pt x="12267" y="1"/>
                    <a:pt x="8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4"/>
            <p:cNvSpPr/>
            <p:nvPr/>
          </p:nvSpPr>
          <p:spPr>
            <a:xfrm>
              <a:off x="7175203" y="1125452"/>
              <a:ext cx="481484" cy="508738"/>
            </a:xfrm>
            <a:custGeom>
              <a:avLst/>
              <a:gdLst/>
              <a:ahLst/>
              <a:cxnLst/>
              <a:rect l="l" t="t" r="r" b="b"/>
              <a:pathLst>
                <a:path w="26712" h="28224" extrusionOk="0">
                  <a:moveTo>
                    <a:pt x="14175" y="0"/>
                  </a:moveTo>
                  <a:cubicBezTo>
                    <a:pt x="11077" y="0"/>
                    <a:pt x="7888" y="865"/>
                    <a:pt x="5510" y="2582"/>
                  </a:cubicBezTo>
                  <a:cubicBezTo>
                    <a:pt x="1838" y="5235"/>
                    <a:pt x="183" y="10229"/>
                    <a:pt x="92" y="14605"/>
                  </a:cubicBezTo>
                  <a:cubicBezTo>
                    <a:pt x="0" y="19167"/>
                    <a:pt x="1992" y="23753"/>
                    <a:pt x="5835" y="26344"/>
                  </a:cubicBezTo>
                  <a:cubicBezTo>
                    <a:pt x="7527" y="27486"/>
                    <a:pt x="9946" y="28223"/>
                    <a:pt x="12289" y="28223"/>
                  </a:cubicBezTo>
                  <a:cubicBezTo>
                    <a:pt x="14939" y="28223"/>
                    <a:pt x="17490" y="27280"/>
                    <a:pt x="18777" y="24914"/>
                  </a:cubicBezTo>
                  <a:cubicBezTo>
                    <a:pt x="19052" y="24410"/>
                    <a:pt x="18616" y="23985"/>
                    <a:pt x="18154" y="23985"/>
                  </a:cubicBezTo>
                  <a:cubicBezTo>
                    <a:pt x="18044" y="23985"/>
                    <a:pt x="17933" y="24009"/>
                    <a:pt x="17829" y="24062"/>
                  </a:cubicBezTo>
                  <a:cubicBezTo>
                    <a:pt x="15852" y="25076"/>
                    <a:pt x="14059" y="26098"/>
                    <a:pt x="11792" y="26098"/>
                  </a:cubicBezTo>
                  <a:cubicBezTo>
                    <a:pt x="11717" y="26098"/>
                    <a:pt x="11642" y="26097"/>
                    <a:pt x="11566" y="26095"/>
                  </a:cubicBezTo>
                  <a:cubicBezTo>
                    <a:pt x="9165" y="26024"/>
                    <a:pt x="6975" y="24856"/>
                    <a:pt x="5340" y="23142"/>
                  </a:cubicBezTo>
                  <a:cubicBezTo>
                    <a:pt x="1921" y="19557"/>
                    <a:pt x="1585" y="14143"/>
                    <a:pt x="3157" y="9647"/>
                  </a:cubicBezTo>
                  <a:cubicBezTo>
                    <a:pt x="3980" y="7302"/>
                    <a:pt x="5348" y="5098"/>
                    <a:pt x="7549" y="3833"/>
                  </a:cubicBezTo>
                  <a:cubicBezTo>
                    <a:pt x="9636" y="2627"/>
                    <a:pt x="12215" y="2062"/>
                    <a:pt x="14614" y="2050"/>
                  </a:cubicBezTo>
                  <a:cubicBezTo>
                    <a:pt x="14644" y="2049"/>
                    <a:pt x="14674" y="2049"/>
                    <a:pt x="14704" y="2049"/>
                  </a:cubicBezTo>
                  <a:cubicBezTo>
                    <a:pt x="17076" y="2049"/>
                    <a:pt x="19412" y="2716"/>
                    <a:pt x="21334" y="4129"/>
                  </a:cubicBezTo>
                  <a:cubicBezTo>
                    <a:pt x="23455" y="5684"/>
                    <a:pt x="24307" y="7684"/>
                    <a:pt x="25248" y="10038"/>
                  </a:cubicBezTo>
                  <a:cubicBezTo>
                    <a:pt x="25323" y="10225"/>
                    <a:pt x="25520" y="10331"/>
                    <a:pt x="25705" y="10331"/>
                  </a:cubicBezTo>
                  <a:cubicBezTo>
                    <a:pt x="25887" y="10331"/>
                    <a:pt x="26059" y="10228"/>
                    <a:pt x="26092" y="9996"/>
                  </a:cubicBezTo>
                  <a:cubicBezTo>
                    <a:pt x="26712" y="5759"/>
                    <a:pt x="22511" y="1937"/>
                    <a:pt x="18864" y="722"/>
                  </a:cubicBezTo>
                  <a:cubicBezTo>
                    <a:pt x="17414" y="240"/>
                    <a:pt x="15807" y="0"/>
                    <a:pt x="141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p:nvPr/>
          </p:nvSpPr>
          <p:spPr>
            <a:xfrm>
              <a:off x="6636183" y="1348512"/>
              <a:ext cx="444587" cy="452824"/>
            </a:xfrm>
            <a:custGeom>
              <a:avLst/>
              <a:gdLst/>
              <a:ahLst/>
              <a:cxnLst/>
              <a:rect l="l" t="t" r="r" b="b"/>
              <a:pathLst>
                <a:path w="24665" h="25122" extrusionOk="0">
                  <a:moveTo>
                    <a:pt x="9290" y="0"/>
                  </a:moveTo>
                  <a:cubicBezTo>
                    <a:pt x="6439" y="0"/>
                    <a:pt x="3537" y="815"/>
                    <a:pt x="1013" y="2375"/>
                  </a:cubicBezTo>
                  <a:cubicBezTo>
                    <a:pt x="1" y="3002"/>
                    <a:pt x="678" y="4401"/>
                    <a:pt x="1632" y="4401"/>
                  </a:cubicBezTo>
                  <a:cubicBezTo>
                    <a:pt x="1818" y="4401"/>
                    <a:pt x="2015" y="4348"/>
                    <a:pt x="2211" y="4226"/>
                  </a:cubicBezTo>
                  <a:cubicBezTo>
                    <a:pt x="4364" y="2895"/>
                    <a:pt x="6860" y="2188"/>
                    <a:pt x="9307" y="2188"/>
                  </a:cubicBezTo>
                  <a:cubicBezTo>
                    <a:pt x="12892" y="2188"/>
                    <a:pt x="16372" y="3705"/>
                    <a:pt x="18518" y="7000"/>
                  </a:cubicBezTo>
                  <a:cubicBezTo>
                    <a:pt x="20186" y="9562"/>
                    <a:pt x="20430" y="12664"/>
                    <a:pt x="19541" y="15554"/>
                  </a:cubicBezTo>
                  <a:cubicBezTo>
                    <a:pt x="18455" y="19072"/>
                    <a:pt x="15835" y="21380"/>
                    <a:pt x="13502" y="24063"/>
                  </a:cubicBezTo>
                  <a:cubicBezTo>
                    <a:pt x="13086" y="24541"/>
                    <a:pt x="13501" y="25122"/>
                    <a:pt x="14015" y="25122"/>
                  </a:cubicBezTo>
                  <a:cubicBezTo>
                    <a:pt x="14122" y="25122"/>
                    <a:pt x="14233" y="25097"/>
                    <a:pt x="14342" y="25040"/>
                  </a:cubicBezTo>
                  <a:cubicBezTo>
                    <a:pt x="21017" y="21551"/>
                    <a:pt x="24664" y="12148"/>
                    <a:pt x="20240" y="5623"/>
                  </a:cubicBezTo>
                  <a:cubicBezTo>
                    <a:pt x="17643" y="1798"/>
                    <a:pt x="13523" y="0"/>
                    <a:pt x="9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4"/>
            <p:cNvSpPr/>
            <p:nvPr/>
          </p:nvSpPr>
          <p:spPr>
            <a:xfrm>
              <a:off x="6559324" y="862828"/>
              <a:ext cx="546248" cy="304064"/>
            </a:xfrm>
            <a:custGeom>
              <a:avLst/>
              <a:gdLst/>
              <a:ahLst/>
              <a:cxnLst/>
              <a:rect l="l" t="t" r="r" b="b"/>
              <a:pathLst>
                <a:path w="30305" h="16869" extrusionOk="0">
                  <a:moveTo>
                    <a:pt x="2153" y="1"/>
                  </a:moveTo>
                  <a:cubicBezTo>
                    <a:pt x="1993" y="1"/>
                    <a:pt x="1831" y="35"/>
                    <a:pt x="1684" y="109"/>
                  </a:cubicBezTo>
                  <a:cubicBezTo>
                    <a:pt x="0" y="957"/>
                    <a:pt x="911" y="3345"/>
                    <a:pt x="1264" y="4712"/>
                  </a:cubicBezTo>
                  <a:cubicBezTo>
                    <a:pt x="1809" y="6800"/>
                    <a:pt x="2462" y="8871"/>
                    <a:pt x="3502" y="10772"/>
                  </a:cubicBezTo>
                  <a:cubicBezTo>
                    <a:pt x="5527" y="14453"/>
                    <a:pt x="9108" y="16545"/>
                    <a:pt x="13258" y="16835"/>
                  </a:cubicBezTo>
                  <a:cubicBezTo>
                    <a:pt x="13582" y="16858"/>
                    <a:pt x="13909" y="16869"/>
                    <a:pt x="14236" y="16869"/>
                  </a:cubicBezTo>
                  <a:cubicBezTo>
                    <a:pt x="21742" y="16869"/>
                    <a:pt x="29869" y="11011"/>
                    <a:pt x="30279" y="3132"/>
                  </a:cubicBezTo>
                  <a:cubicBezTo>
                    <a:pt x="30305" y="2678"/>
                    <a:pt x="29862" y="2390"/>
                    <a:pt x="29447" y="2390"/>
                  </a:cubicBezTo>
                  <a:cubicBezTo>
                    <a:pt x="29168" y="2390"/>
                    <a:pt x="28900" y="2520"/>
                    <a:pt x="28795" y="2816"/>
                  </a:cubicBezTo>
                  <a:cubicBezTo>
                    <a:pt x="27738" y="5819"/>
                    <a:pt x="26628" y="8576"/>
                    <a:pt x="24275" y="10822"/>
                  </a:cubicBezTo>
                  <a:cubicBezTo>
                    <a:pt x="21725" y="13251"/>
                    <a:pt x="18256" y="14627"/>
                    <a:pt x="14747" y="14706"/>
                  </a:cubicBezTo>
                  <a:cubicBezTo>
                    <a:pt x="14648" y="14708"/>
                    <a:pt x="14548" y="14710"/>
                    <a:pt x="14449" y="14710"/>
                  </a:cubicBezTo>
                  <a:cubicBezTo>
                    <a:pt x="11219" y="14710"/>
                    <a:pt x="8104" y="13525"/>
                    <a:pt x="6176" y="10826"/>
                  </a:cubicBezTo>
                  <a:cubicBezTo>
                    <a:pt x="5091" y="9313"/>
                    <a:pt x="4413" y="7566"/>
                    <a:pt x="3864" y="5794"/>
                  </a:cubicBezTo>
                  <a:cubicBezTo>
                    <a:pt x="3410" y="4313"/>
                    <a:pt x="2674" y="2608"/>
                    <a:pt x="3074" y="1065"/>
                  </a:cubicBezTo>
                  <a:cubicBezTo>
                    <a:pt x="3241" y="414"/>
                    <a:pt x="2706" y="1"/>
                    <a:pt x="21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p:nvPr/>
          </p:nvSpPr>
          <p:spPr>
            <a:xfrm>
              <a:off x="7212262" y="905818"/>
              <a:ext cx="265328" cy="151338"/>
            </a:xfrm>
            <a:custGeom>
              <a:avLst/>
              <a:gdLst/>
              <a:ahLst/>
              <a:cxnLst/>
              <a:rect l="l" t="t" r="r" b="b"/>
              <a:pathLst>
                <a:path w="14720" h="8396" extrusionOk="0">
                  <a:moveTo>
                    <a:pt x="1414" y="1"/>
                  </a:moveTo>
                  <a:cubicBezTo>
                    <a:pt x="745" y="1"/>
                    <a:pt x="0" y="629"/>
                    <a:pt x="322" y="1354"/>
                  </a:cubicBezTo>
                  <a:cubicBezTo>
                    <a:pt x="1720" y="4498"/>
                    <a:pt x="3866" y="7859"/>
                    <a:pt x="7580" y="8346"/>
                  </a:cubicBezTo>
                  <a:cubicBezTo>
                    <a:pt x="7830" y="8379"/>
                    <a:pt x="8078" y="8395"/>
                    <a:pt x="8323" y="8395"/>
                  </a:cubicBezTo>
                  <a:cubicBezTo>
                    <a:pt x="9586" y="8395"/>
                    <a:pt x="10757" y="7957"/>
                    <a:pt x="11743" y="7106"/>
                  </a:cubicBezTo>
                  <a:cubicBezTo>
                    <a:pt x="12341" y="6590"/>
                    <a:pt x="12824" y="5979"/>
                    <a:pt x="13344" y="5388"/>
                  </a:cubicBezTo>
                  <a:cubicBezTo>
                    <a:pt x="13864" y="4803"/>
                    <a:pt x="14604" y="4365"/>
                    <a:pt x="14691" y="3550"/>
                  </a:cubicBezTo>
                  <a:cubicBezTo>
                    <a:pt x="14720" y="3317"/>
                    <a:pt x="14608" y="3151"/>
                    <a:pt x="14388" y="3081"/>
                  </a:cubicBezTo>
                  <a:cubicBezTo>
                    <a:pt x="14246" y="3034"/>
                    <a:pt x="14109" y="3012"/>
                    <a:pt x="13978" y="3012"/>
                  </a:cubicBezTo>
                  <a:cubicBezTo>
                    <a:pt x="13218" y="3012"/>
                    <a:pt x="12629" y="3729"/>
                    <a:pt x="12100" y="4283"/>
                  </a:cubicBezTo>
                  <a:cubicBezTo>
                    <a:pt x="11034" y="5409"/>
                    <a:pt x="10101" y="6513"/>
                    <a:pt x="8466" y="6513"/>
                  </a:cubicBezTo>
                  <a:cubicBezTo>
                    <a:pt x="8400" y="6513"/>
                    <a:pt x="8332" y="6511"/>
                    <a:pt x="8262" y="6507"/>
                  </a:cubicBezTo>
                  <a:cubicBezTo>
                    <a:pt x="4985" y="6325"/>
                    <a:pt x="3434" y="3047"/>
                    <a:pt x="2190" y="477"/>
                  </a:cubicBezTo>
                  <a:cubicBezTo>
                    <a:pt x="2029" y="141"/>
                    <a:pt x="1730" y="1"/>
                    <a:pt x="14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a:off x="6940679" y="1872336"/>
              <a:ext cx="218643" cy="232018"/>
            </a:xfrm>
            <a:custGeom>
              <a:avLst/>
              <a:gdLst/>
              <a:ahLst/>
              <a:cxnLst/>
              <a:rect l="l" t="t" r="r" b="b"/>
              <a:pathLst>
                <a:path w="12130" h="12872" extrusionOk="0">
                  <a:moveTo>
                    <a:pt x="1334" y="0"/>
                  </a:moveTo>
                  <a:cubicBezTo>
                    <a:pt x="126" y="0"/>
                    <a:pt x="0" y="1898"/>
                    <a:pt x="1180" y="2125"/>
                  </a:cubicBezTo>
                  <a:cubicBezTo>
                    <a:pt x="3467" y="2574"/>
                    <a:pt x="7026" y="2591"/>
                    <a:pt x="8524" y="4716"/>
                  </a:cubicBezTo>
                  <a:cubicBezTo>
                    <a:pt x="9222" y="5711"/>
                    <a:pt x="9481" y="7087"/>
                    <a:pt x="9526" y="8285"/>
                  </a:cubicBezTo>
                  <a:cubicBezTo>
                    <a:pt x="9581" y="9570"/>
                    <a:pt x="9147" y="10718"/>
                    <a:pt x="9032" y="11970"/>
                  </a:cubicBezTo>
                  <a:cubicBezTo>
                    <a:pt x="8987" y="12437"/>
                    <a:pt x="9378" y="12872"/>
                    <a:pt x="9792" y="12872"/>
                  </a:cubicBezTo>
                  <a:cubicBezTo>
                    <a:pt x="9967" y="12872"/>
                    <a:pt x="10146" y="12794"/>
                    <a:pt x="10299" y="12609"/>
                  </a:cubicBezTo>
                  <a:cubicBezTo>
                    <a:pt x="12130" y="10385"/>
                    <a:pt x="11851" y="6152"/>
                    <a:pt x="10466" y="3781"/>
                  </a:cubicBezTo>
                  <a:cubicBezTo>
                    <a:pt x="8811" y="949"/>
                    <a:pt x="4378" y="54"/>
                    <a:pt x="1354" y="0"/>
                  </a:cubicBezTo>
                  <a:cubicBezTo>
                    <a:pt x="1348" y="0"/>
                    <a:pt x="1341" y="0"/>
                    <a:pt x="13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p:nvPr/>
          </p:nvSpPr>
          <p:spPr>
            <a:xfrm>
              <a:off x="7070549" y="954557"/>
              <a:ext cx="967384" cy="1421127"/>
            </a:xfrm>
            <a:custGeom>
              <a:avLst/>
              <a:gdLst/>
              <a:ahLst/>
              <a:cxnLst/>
              <a:rect l="l" t="t" r="r" b="b"/>
              <a:pathLst>
                <a:path w="53669" h="78842" extrusionOk="0">
                  <a:moveTo>
                    <a:pt x="44641" y="1"/>
                  </a:moveTo>
                  <a:cubicBezTo>
                    <a:pt x="42817" y="1"/>
                    <a:pt x="41258" y="475"/>
                    <a:pt x="40557" y="1300"/>
                  </a:cubicBezTo>
                  <a:cubicBezTo>
                    <a:pt x="38839" y="3325"/>
                    <a:pt x="38485" y="5375"/>
                    <a:pt x="37908" y="9397"/>
                  </a:cubicBezTo>
                  <a:cubicBezTo>
                    <a:pt x="37325" y="13418"/>
                    <a:pt x="34351" y="26048"/>
                    <a:pt x="33445" y="26406"/>
                  </a:cubicBezTo>
                  <a:cubicBezTo>
                    <a:pt x="30117" y="29704"/>
                    <a:pt x="27498" y="35501"/>
                    <a:pt x="26275" y="39934"/>
                  </a:cubicBezTo>
                  <a:cubicBezTo>
                    <a:pt x="25052" y="44372"/>
                    <a:pt x="15134" y="57176"/>
                    <a:pt x="14057" y="58328"/>
                  </a:cubicBezTo>
                  <a:cubicBezTo>
                    <a:pt x="12984" y="59484"/>
                    <a:pt x="3444" y="63390"/>
                    <a:pt x="1668" y="66246"/>
                  </a:cubicBezTo>
                  <a:cubicBezTo>
                    <a:pt x="0" y="68924"/>
                    <a:pt x="3994" y="78841"/>
                    <a:pt x="10167" y="78841"/>
                  </a:cubicBezTo>
                  <a:cubicBezTo>
                    <a:pt x="10581" y="78841"/>
                    <a:pt x="11005" y="78797"/>
                    <a:pt x="11437" y="78702"/>
                  </a:cubicBezTo>
                  <a:cubicBezTo>
                    <a:pt x="18320" y="77200"/>
                    <a:pt x="34002" y="61344"/>
                    <a:pt x="43538" y="41274"/>
                  </a:cubicBezTo>
                  <a:cubicBezTo>
                    <a:pt x="53070" y="21199"/>
                    <a:pt x="53668" y="4868"/>
                    <a:pt x="52455" y="3383"/>
                  </a:cubicBezTo>
                  <a:cubicBezTo>
                    <a:pt x="50506" y="1003"/>
                    <a:pt x="47293" y="1"/>
                    <a:pt x="44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4"/>
            <p:cNvSpPr/>
            <p:nvPr/>
          </p:nvSpPr>
          <p:spPr>
            <a:xfrm>
              <a:off x="6588687" y="835322"/>
              <a:ext cx="500933" cy="307056"/>
            </a:xfrm>
            <a:custGeom>
              <a:avLst/>
              <a:gdLst/>
              <a:ahLst/>
              <a:cxnLst/>
              <a:rect l="l" t="t" r="r" b="b"/>
              <a:pathLst>
                <a:path w="27791" h="17035" extrusionOk="0">
                  <a:moveTo>
                    <a:pt x="193" y="0"/>
                  </a:moveTo>
                  <a:cubicBezTo>
                    <a:pt x="1" y="4375"/>
                    <a:pt x="2329" y="17035"/>
                    <a:pt x="12306" y="17035"/>
                  </a:cubicBezTo>
                  <a:cubicBezTo>
                    <a:pt x="13152" y="17035"/>
                    <a:pt x="14054" y="16943"/>
                    <a:pt x="15015" y="16748"/>
                  </a:cubicBezTo>
                  <a:cubicBezTo>
                    <a:pt x="27291" y="14257"/>
                    <a:pt x="27790" y="2929"/>
                    <a:pt x="27790" y="2929"/>
                  </a:cubicBezTo>
                  <a:lnTo>
                    <a:pt x="1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p:nvPr/>
          </p:nvSpPr>
          <p:spPr>
            <a:xfrm>
              <a:off x="6635750" y="864703"/>
              <a:ext cx="410898" cy="249953"/>
            </a:xfrm>
            <a:custGeom>
              <a:avLst/>
              <a:gdLst/>
              <a:ahLst/>
              <a:cxnLst/>
              <a:rect l="l" t="t" r="r" b="b"/>
              <a:pathLst>
                <a:path w="22796" h="13867" extrusionOk="0">
                  <a:moveTo>
                    <a:pt x="2329" y="1"/>
                  </a:moveTo>
                  <a:cubicBezTo>
                    <a:pt x="1031" y="1"/>
                    <a:pt x="1" y="1157"/>
                    <a:pt x="189" y="2475"/>
                  </a:cubicBezTo>
                  <a:cubicBezTo>
                    <a:pt x="837" y="7018"/>
                    <a:pt x="3377" y="13866"/>
                    <a:pt x="10062" y="13866"/>
                  </a:cubicBezTo>
                  <a:cubicBezTo>
                    <a:pt x="10764" y="13866"/>
                    <a:pt x="11512" y="13791"/>
                    <a:pt x="12308" y="13629"/>
                  </a:cubicBezTo>
                  <a:cubicBezTo>
                    <a:pt x="19074" y="12257"/>
                    <a:pt x="21523" y="7645"/>
                    <a:pt x="22405" y="4704"/>
                  </a:cubicBezTo>
                  <a:cubicBezTo>
                    <a:pt x="22796" y="3403"/>
                    <a:pt x="21910" y="2068"/>
                    <a:pt x="20559" y="1922"/>
                  </a:cubicBezTo>
                  <a:lnTo>
                    <a:pt x="2563" y="13"/>
                  </a:lnTo>
                  <a:cubicBezTo>
                    <a:pt x="2484" y="5"/>
                    <a:pt x="2406" y="1"/>
                    <a:pt x="2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4"/>
            <p:cNvSpPr/>
            <p:nvPr/>
          </p:nvSpPr>
          <p:spPr>
            <a:xfrm>
              <a:off x="6808863" y="926745"/>
              <a:ext cx="97966" cy="77363"/>
            </a:xfrm>
            <a:custGeom>
              <a:avLst/>
              <a:gdLst/>
              <a:ahLst/>
              <a:cxnLst/>
              <a:rect l="l" t="t" r="r" b="b"/>
              <a:pathLst>
                <a:path w="5435" h="4292" extrusionOk="0">
                  <a:moveTo>
                    <a:pt x="1723" y="0"/>
                  </a:moveTo>
                  <a:cubicBezTo>
                    <a:pt x="772" y="0"/>
                    <a:pt x="1" y="493"/>
                    <a:pt x="13" y="1757"/>
                  </a:cubicBezTo>
                  <a:cubicBezTo>
                    <a:pt x="33" y="3565"/>
                    <a:pt x="1397" y="4292"/>
                    <a:pt x="2718" y="4292"/>
                  </a:cubicBezTo>
                  <a:cubicBezTo>
                    <a:pt x="3878" y="4292"/>
                    <a:pt x="5005" y="3733"/>
                    <a:pt x="5166" y="2855"/>
                  </a:cubicBezTo>
                  <a:cubicBezTo>
                    <a:pt x="5435" y="1397"/>
                    <a:pt x="3325" y="0"/>
                    <a:pt x="17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4"/>
            <p:cNvSpPr/>
            <p:nvPr/>
          </p:nvSpPr>
          <p:spPr>
            <a:xfrm>
              <a:off x="6687122" y="1006523"/>
              <a:ext cx="73560" cy="70117"/>
            </a:xfrm>
            <a:custGeom>
              <a:avLst/>
              <a:gdLst/>
              <a:ahLst/>
              <a:cxnLst/>
              <a:rect l="l" t="t" r="r" b="b"/>
              <a:pathLst>
                <a:path w="4081" h="3890" extrusionOk="0">
                  <a:moveTo>
                    <a:pt x="1396" y="1"/>
                  </a:moveTo>
                  <a:cubicBezTo>
                    <a:pt x="1109" y="1"/>
                    <a:pt x="853" y="173"/>
                    <a:pt x="679" y="588"/>
                  </a:cubicBezTo>
                  <a:cubicBezTo>
                    <a:pt x="1" y="2205"/>
                    <a:pt x="1254" y="3889"/>
                    <a:pt x="2374" y="3889"/>
                  </a:cubicBezTo>
                  <a:cubicBezTo>
                    <a:pt x="2656" y="3889"/>
                    <a:pt x="2930" y="3782"/>
                    <a:pt x="3162" y="3540"/>
                  </a:cubicBezTo>
                  <a:cubicBezTo>
                    <a:pt x="4081" y="2582"/>
                    <a:pt x="2508" y="1"/>
                    <a:pt x="1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4"/>
            <p:cNvSpPr/>
            <p:nvPr/>
          </p:nvSpPr>
          <p:spPr>
            <a:xfrm>
              <a:off x="6859909" y="1014436"/>
              <a:ext cx="86286" cy="69991"/>
            </a:xfrm>
            <a:custGeom>
              <a:avLst/>
              <a:gdLst/>
              <a:ahLst/>
              <a:cxnLst/>
              <a:rect l="l" t="t" r="r" b="b"/>
              <a:pathLst>
                <a:path w="4787" h="3883" extrusionOk="0">
                  <a:moveTo>
                    <a:pt x="3298" y="1"/>
                  </a:moveTo>
                  <a:cubicBezTo>
                    <a:pt x="2041" y="1"/>
                    <a:pt x="274" y="1046"/>
                    <a:pt x="96" y="2577"/>
                  </a:cubicBezTo>
                  <a:cubicBezTo>
                    <a:pt x="1" y="3400"/>
                    <a:pt x="765" y="3883"/>
                    <a:pt x="1690" y="3883"/>
                  </a:cubicBezTo>
                  <a:cubicBezTo>
                    <a:pt x="2771" y="3883"/>
                    <a:pt x="4074" y="3222"/>
                    <a:pt x="4480" y="1671"/>
                  </a:cubicBezTo>
                  <a:cubicBezTo>
                    <a:pt x="4787" y="497"/>
                    <a:pt x="4164" y="1"/>
                    <a:pt x="3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4"/>
            <p:cNvSpPr/>
            <p:nvPr/>
          </p:nvSpPr>
          <p:spPr>
            <a:xfrm>
              <a:off x="7012960" y="922491"/>
              <a:ext cx="34590" cy="36320"/>
            </a:xfrm>
            <a:custGeom>
              <a:avLst/>
              <a:gdLst/>
              <a:ahLst/>
              <a:cxnLst/>
              <a:rect l="l" t="t" r="r" b="b"/>
              <a:pathLst>
                <a:path w="1919" h="2015" extrusionOk="0">
                  <a:moveTo>
                    <a:pt x="821" y="1"/>
                  </a:moveTo>
                  <a:cubicBezTo>
                    <a:pt x="654" y="1"/>
                    <a:pt x="490" y="101"/>
                    <a:pt x="372" y="342"/>
                  </a:cubicBezTo>
                  <a:cubicBezTo>
                    <a:pt x="1" y="1097"/>
                    <a:pt x="191" y="2014"/>
                    <a:pt x="686" y="2014"/>
                  </a:cubicBezTo>
                  <a:cubicBezTo>
                    <a:pt x="845" y="2014"/>
                    <a:pt x="1035" y="1919"/>
                    <a:pt x="1249" y="1694"/>
                  </a:cubicBezTo>
                  <a:cubicBezTo>
                    <a:pt x="1918" y="993"/>
                    <a:pt x="1349"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4"/>
            <p:cNvSpPr/>
            <p:nvPr/>
          </p:nvSpPr>
          <p:spPr>
            <a:xfrm>
              <a:off x="6628036" y="885450"/>
              <a:ext cx="81545" cy="67774"/>
            </a:xfrm>
            <a:custGeom>
              <a:avLst/>
              <a:gdLst/>
              <a:ahLst/>
              <a:cxnLst/>
              <a:rect l="l" t="t" r="r" b="b"/>
              <a:pathLst>
                <a:path w="4524" h="3760" extrusionOk="0">
                  <a:moveTo>
                    <a:pt x="1798" y="1"/>
                  </a:moveTo>
                  <a:cubicBezTo>
                    <a:pt x="1346" y="1"/>
                    <a:pt x="932" y="224"/>
                    <a:pt x="671" y="783"/>
                  </a:cubicBezTo>
                  <a:cubicBezTo>
                    <a:pt x="1" y="2217"/>
                    <a:pt x="1342" y="3759"/>
                    <a:pt x="2599" y="3759"/>
                  </a:cubicBezTo>
                  <a:cubicBezTo>
                    <a:pt x="3159" y="3759"/>
                    <a:pt x="3702" y="3454"/>
                    <a:pt x="4044" y="2697"/>
                  </a:cubicBezTo>
                  <a:cubicBezTo>
                    <a:pt x="4524" y="1637"/>
                    <a:pt x="3021" y="1"/>
                    <a:pt x="17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4"/>
            <p:cNvSpPr/>
            <p:nvPr/>
          </p:nvSpPr>
          <p:spPr>
            <a:xfrm>
              <a:off x="6622430" y="1364374"/>
              <a:ext cx="466884" cy="446047"/>
            </a:xfrm>
            <a:custGeom>
              <a:avLst/>
              <a:gdLst/>
              <a:ahLst/>
              <a:cxnLst/>
              <a:rect l="l" t="t" r="r" b="b"/>
              <a:pathLst>
                <a:path w="25902" h="24746" extrusionOk="0">
                  <a:moveTo>
                    <a:pt x="9790" y="0"/>
                  </a:moveTo>
                  <a:cubicBezTo>
                    <a:pt x="5357" y="0"/>
                    <a:pt x="1122" y="2140"/>
                    <a:pt x="1" y="4106"/>
                  </a:cubicBezTo>
                  <a:cubicBezTo>
                    <a:pt x="1" y="4106"/>
                    <a:pt x="10102" y="20338"/>
                    <a:pt x="13147" y="24746"/>
                  </a:cubicBezTo>
                  <a:cubicBezTo>
                    <a:pt x="13147" y="24746"/>
                    <a:pt x="25901" y="17619"/>
                    <a:pt x="19588" y="5770"/>
                  </a:cubicBezTo>
                  <a:cubicBezTo>
                    <a:pt x="17302" y="1480"/>
                    <a:pt x="13477" y="0"/>
                    <a:pt x="9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4"/>
            <p:cNvSpPr/>
            <p:nvPr/>
          </p:nvSpPr>
          <p:spPr>
            <a:xfrm>
              <a:off x="6663293" y="1391051"/>
              <a:ext cx="361383" cy="360680"/>
            </a:xfrm>
            <a:custGeom>
              <a:avLst/>
              <a:gdLst/>
              <a:ahLst/>
              <a:cxnLst/>
              <a:rect l="l" t="t" r="r" b="b"/>
              <a:pathLst>
                <a:path w="20049" h="20010" extrusionOk="0">
                  <a:moveTo>
                    <a:pt x="7995" y="0"/>
                  </a:moveTo>
                  <a:cubicBezTo>
                    <a:pt x="5588" y="0"/>
                    <a:pt x="3250" y="741"/>
                    <a:pt x="1622" y="1712"/>
                  </a:cubicBezTo>
                  <a:cubicBezTo>
                    <a:pt x="387" y="2448"/>
                    <a:pt x="0" y="4053"/>
                    <a:pt x="761" y="5271"/>
                  </a:cubicBezTo>
                  <a:cubicBezTo>
                    <a:pt x="2716" y="8399"/>
                    <a:pt x="6804" y="14924"/>
                    <a:pt x="9357" y="18841"/>
                  </a:cubicBezTo>
                  <a:cubicBezTo>
                    <a:pt x="9857" y="19603"/>
                    <a:pt x="10684" y="20010"/>
                    <a:pt x="11519" y="20010"/>
                  </a:cubicBezTo>
                  <a:cubicBezTo>
                    <a:pt x="12103" y="20010"/>
                    <a:pt x="12690" y="19810"/>
                    <a:pt x="13171" y="19394"/>
                  </a:cubicBezTo>
                  <a:cubicBezTo>
                    <a:pt x="16024" y="16933"/>
                    <a:pt x="20049" y="11880"/>
                    <a:pt x="16340" y="4914"/>
                  </a:cubicBezTo>
                  <a:cubicBezTo>
                    <a:pt x="14391" y="1260"/>
                    <a:pt x="11135" y="0"/>
                    <a:pt x="79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4"/>
            <p:cNvSpPr/>
            <p:nvPr/>
          </p:nvSpPr>
          <p:spPr>
            <a:xfrm>
              <a:off x="6784258" y="1420071"/>
              <a:ext cx="115721" cy="79166"/>
            </a:xfrm>
            <a:custGeom>
              <a:avLst/>
              <a:gdLst/>
              <a:ahLst/>
              <a:cxnLst/>
              <a:rect l="l" t="t" r="r" b="b"/>
              <a:pathLst>
                <a:path w="6420" h="4392" extrusionOk="0">
                  <a:moveTo>
                    <a:pt x="1875" y="0"/>
                  </a:moveTo>
                  <a:cubicBezTo>
                    <a:pt x="1387" y="0"/>
                    <a:pt x="980" y="156"/>
                    <a:pt x="762" y="521"/>
                  </a:cubicBezTo>
                  <a:cubicBezTo>
                    <a:pt x="1" y="1800"/>
                    <a:pt x="2137" y="4392"/>
                    <a:pt x="3932" y="4392"/>
                  </a:cubicBezTo>
                  <a:cubicBezTo>
                    <a:pt x="4478" y="4392"/>
                    <a:pt x="4992" y="4152"/>
                    <a:pt x="5383" y="3562"/>
                  </a:cubicBezTo>
                  <a:cubicBezTo>
                    <a:pt x="6420" y="1998"/>
                    <a:pt x="3623" y="0"/>
                    <a:pt x="1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4"/>
            <p:cNvSpPr/>
            <p:nvPr/>
          </p:nvSpPr>
          <p:spPr>
            <a:xfrm>
              <a:off x="6808502" y="1619103"/>
              <a:ext cx="115973" cy="87241"/>
            </a:xfrm>
            <a:custGeom>
              <a:avLst/>
              <a:gdLst/>
              <a:ahLst/>
              <a:cxnLst/>
              <a:rect l="l" t="t" r="r" b="b"/>
              <a:pathLst>
                <a:path w="6434" h="4840" extrusionOk="0">
                  <a:moveTo>
                    <a:pt x="3286" y="1"/>
                  </a:moveTo>
                  <a:cubicBezTo>
                    <a:pt x="2929" y="1"/>
                    <a:pt x="2548" y="105"/>
                    <a:pt x="2154" y="343"/>
                  </a:cubicBezTo>
                  <a:cubicBezTo>
                    <a:pt x="0" y="1641"/>
                    <a:pt x="2216" y="4839"/>
                    <a:pt x="3980" y="4839"/>
                  </a:cubicBezTo>
                  <a:cubicBezTo>
                    <a:pt x="4294" y="4839"/>
                    <a:pt x="4594" y="4738"/>
                    <a:pt x="4853" y="4506"/>
                  </a:cubicBezTo>
                  <a:cubicBezTo>
                    <a:pt x="6434" y="3086"/>
                    <a:pt x="5228" y="1"/>
                    <a:pt x="3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4"/>
            <p:cNvSpPr/>
            <p:nvPr/>
          </p:nvSpPr>
          <p:spPr>
            <a:xfrm>
              <a:off x="6670989" y="1463583"/>
              <a:ext cx="115865" cy="85565"/>
            </a:xfrm>
            <a:custGeom>
              <a:avLst/>
              <a:gdLst/>
              <a:ahLst/>
              <a:cxnLst/>
              <a:rect l="l" t="t" r="r" b="b"/>
              <a:pathLst>
                <a:path w="6428" h="4747" extrusionOk="0">
                  <a:moveTo>
                    <a:pt x="2603" y="1"/>
                  </a:moveTo>
                  <a:cubicBezTo>
                    <a:pt x="2075" y="1"/>
                    <a:pt x="1582" y="294"/>
                    <a:pt x="1224" y="1019"/>
                  </a:cubicBezTo>
                  <a:cubicBezTo>
                    <a:pt x="1" y="3486"/>
                    <a:pt x="3092" y="4747"/>
                    <a:pt x="4663" y="4747"/>
                  </a:cubicBezTo>
                  <a:cubicBezTo>
                    <a:pt x="5057" y="4747"/>
                    <a:pt x="5355" y="4667"/>
                    <a:pt x="5466" y="4508"/>
                  </a:cubicBezTo>
                  <a:cubicBezTo>
                    <a:pt x="6427" y="3117"/>
                    <a:pt x="4326"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4"/>
            <p:cNvSpPr/>
            <p:nvPr/>
          </p:nvSpPr>
          <p:spPr>
            <a:xfrm>
              <a:off x="6761781" y="1601817"/>
              <a:ext cx="42142" cy="40971"/>
            </a:xfrm>
            <a:custGeom>
              <a:avLst/>
              <a:gdLst/>
              <a:ahLst/>
              <a:cxnLst/>
              <a:rect l="l" t="t" r="r" b="b"/>
              <a:pathLst>
                <a:path w="2338" h="2273" extrusionOk="0">
                  <a:moveTo>
                    <a:pt x="1422" y="0"/>
                  </a:moveTo>
                  <a:cubicBezTo>
                    <a:pt x="874" y="0"/>
                    <a:pt x="1" y="1773"/>
                    <a:pt x="757" y="2179"/>
                  </a:cubicBezTo>
                  <a:cubicBezTo>
                    <a:pt x="878" y="2243"/>
                    <a:pt x="999" y="2273"/>
                    <a:pt x="1114" y="2273"/>
                  </a:cubicBezTo>
                  <a:cubicBezTo>
                    <a:pt x="1824" y="2273"/>
                    <a:pt x="2337" y="1145"/>
                    <a:pt x="1640" y="129"/>
                  </a:cubicBezTo>
                  <a:cubicBezTo>
                    <a:pt x="1579" y="40"/>
                    <a:pt x="1504" y="0"/>
                    <a:pt x="14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4"/>
            <p:cNvSpPr/>
            <p:nvPr/>
          </p:nvSpPr>
          <p:spPr>
            <a:xfrm>
              <a:off x="6923556" y="1541469"/>
              <a:ext cx="53733" cy="42990"/>
            </a:xfrm>
            <a:custGeom>
              <a:avLst/>
              <a:gdLst/>
              <a:ahLst/>
              <a:cxnLst/>
              <a:rect l="l" t="t" r="r" b="b"/>
              <a:pathLst>
                <a:path w="2981" h="2385" extrusionOk="0">
                  <a:moveTo>
                    <a:pt x="1134" y="0"/>
                  </a:moveTo>
                  <a:cubicBezTo>
                    <a:pt x="985" y="0"/>
                    <a:pt x="841" y="58"/>
                    <a:pt x="715" y="191"/>
                  </a:cubicBezTo>
                  <a:cubicBezTo>
                    <a:pt x="0" y="953"/>
                    <a:pt x="775" y="2384"/>
                    <a:pt x="1662" y="2384"/>
                  </a:cubicBezTo>
                  <a:cubicBezTo>
                    <a:pt x="1796" y="2384"/>
                    <a:pt x="1932" y="2352"/>
                    <a:pt x="2067" y="2279"/>
                  </a:cubicBezTo>
                  <a:cubicBezTo>
                    <a:pt x="2980" y="1782"/>
                    <a:pt x="1966" y="0"/>
                    <a:pt x="1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4"/>
            <p:cNvSpPr/>
            <p:nvPr/>
          </p:nvSpPr>
          <p:spPr>
            <a:xfrm>
              <a:off x="7237263" y="908179"/>
              <a:ext cx="244022" cy="126157"/>
            </a:xfrm>
            <a:custGeom>
              <a:avLst/>
              <a:gdLst/>
              <a:ahLst/>
              <a:cxnLst/>
              <a:rect l="l" t="t" r="r" b="b"/>
              <a:pathLst>
                <a:path w="13538" h="6999" extrusionOk="0">
                  <a:moveTo>
                    <a:pt x="0" y="1"/>
                  </a:moveTo>
                  <a:cubicBezTo>
                    <a:pt x="0" y="1"/>
                    <a:pt x="1377" y="6422"/>
                    <a:pt x="5827" y="6962"/>
                  </a:cubicBezTo>
                  <a:cubicBezTo>
                    <a:pt x="6033" y="6987"/>
                    <a:pt x="6236" y="6999"/>
                    <a:pt x="6436" y="6999"/>
                  </a:cubicBezTo>
                  <a:cubicBezTo>
                    <a:pt x="10568" y="6999"/>
                    <a:pt x="13538" y="1964"/>
                    <a:pt x="13538" y="1964"/>
                  </a:cubicBezTo>
                  <a:cubicBezTo>
                    <a:pt x="9994" y="1432"/>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4"/>
            <p:cNvSpPr/>
            <p:nvPr/>
          </p:nvSpPr>
          <p:spPr>
            <a:xfrm>
              <a:off x="7258262" y="922419"/>
              <a:ext cx="196851" cy="103121"/>
            </a:xfrm>
            <a:custGeom>
              <a:avLst/>
              <a:gdLst/>
              <a:ahLst/>
              <a:cxnLst/>
              <a:rect l="l" t="t" r="r" b="b"/>
              <a:pathLst>
                <a:path w="10921" h="5721" extrusionOk="0">
                  <a:moveTo>
                    <a:pt x="930" y="1"/>
                  </a:moveTo>
                  <a:cubicBezTo>
                    <a:pt x="398" y="1"/>
                    <a:pt x="1" y="533"/>
                    <a:pt x="191" y="1053"/>
                  </a:cubicBezTo>
                  <a:cubicBezTo>
                    <a:pt x="774" y="2675"/>
                    <a:pt x="2125" y="5374"/>
                    <a:pt x="4724" y="5690"/>
                  </a:cubicBezTo>
                  <a:cubicBezTo>
                    <a:pt x="4896" y="5711"/>
                    <a:pt x="5067" y="5721"/>
                    <a:pt x="5235" y="5721"/>
                  </a:cubicBezTo>
                  <a:cubicBezTo>
                    <a:pt x="7730" y="5721"/>
                    <a:pt x="9719" y="3540"/>
                    <a:pt x="10646" y="2310"/>
                  </a:cubicBezTo>
                  <a:cubicBezTo>
                    <a:pt x="10920" y="1939"/>
                    <a:pt x="10701" y="1411"/>
                    <a:pt x="10243" y="1340"/>
                  </a:cubicBezTo>
                  <a:cubicBezTo>
                    <a:pt x="7648" y="957"/>
                    <a:pt x="3185" y="317"/>
                    <a:pt x="1044" y="9"/>
                  </a:cubicBezTo>
                  <a:cubicBezTo>
                    <a:pt x="1006" y="4"/>
                    <a:pt x="968" y="1"/>
                    <a:pt x="9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4"/>
            <p:cNvSpPr/>
            <p:nvPr/>
          </p:nvSpPr>
          <p:spPr>
            <a:xfrm>
              <a:off x="7329641" y="970870"/>
              <a:ext cx="88557" cy="52705"/>
            </a:xfrm>
            <a:custGeom>
              <a:avLst/>
              <a:gdLst/>
              <a:ahLst/>
              <a:cxnLst/>
              <a:rect l="l" t="t" r="r" b="b"/>
              <a:pathLst>
                <a:path w="4913" h="2924" extrusionOk="0">
                  <a:moveTo>
                    <a:pt x="3606" y="1"/>
                  </a:moveTo>
                  <a:cubicBezTo>
                    <a:pt x="2165" y="1"/>
                    <a:pt x="0" y="1176"/>
                    <a:pt x="789" y="2395"/>
                  </a:cubicBezTo>
                  <a:cubicBezTo>
                    <a:pt x="1034" y="2772"/>
                    <a:pt x="1378" y="2923"/>
                    <a:pt x="1762" y="2923"/>
                  </a:cubicBezTo>
                  <a:cubicBezTo>
                    <a:pt x="3096" y="2923"/>
                    <a:pt x="4913" y="1104"/>
                    <a:pt x="4736" y="578"/>
                  </a:cubicBezTo>
                  <a:cubicBezTo>
                    <a:pt x="4601" y="172"/>
                    <a:pt x="4157" y="1"/>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4"/>
            <p:cNvSpPr/>
            <p:nvPr/>
          </p:nvSpPr>
          <p:spPr>
            <a:xfrm>
              <a:off x="7292942" y="962398"/>
              <a:ext cx="27722" cy="30679"/>
            </a:xfrm>
            <a:custGeom>
              <a:avLst/>
              <a:gdLst/>
              <a:ahLst/>
              <a:cxnLst/>
              <a:rect l="l" t="t" r="r" b="b"/>
              <a:pathLst>
                <a:path w="1538" h="1702" extrusionOk="0">
                  <a:moveTo>
                    <a:pt x="759" y="1"/>
                  </a:moveTo>
                  <a:cubicBezTo>
                    <a:pt x="351" y="1"/>
                    <a:pt x="1" y="736"/>
                    <a:pt x="493" y="1368"/>
                  </a:cubicBezTo>
                  <a:cubicBezTo>
                    <a:pt x="676" y="1604"/>
                    <a:pt x="847" y="1702"/>
                    <a:pt x="988" y="1702"/>
                  </a:cubicBezTo>
                  <a:cubicBezTo>
                    <a:pt x="1366" y="1702"/>
                    <a:pt x="1537" y="1002"/>
                    <a:pt x="1195" y="345"/>
                  </a:cubicBezTo>
                  <a:cubicBezTo>
                    <a:pt x="1068" y="102"/>
                    <a:pt x="910" y="1"/>
                    <a:pt x="7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p:nvPr/>
          </p:nvSpPr>
          <p:spPr>
            <a:xfrm>
              <a:off x="7183296" y="1151859"/>
              <a:ext cx="492876" cy="467803"/>
            </a:xfrm>
            <a:custGeom>
              <a:avLst/>
              <a:gdLst/>
              <a:ahLst/>
              <a:cxnLst/>
              <a:rect l="l" t="t" r="r" b="b"/>
              <a:pathLst>
                <a:path w="27344" h="25953" extrusionOk="0">
                  <a:moveTo>
                    <a:pt x="13823" y="0"/>
                  </a:moveTo>
                  <a:cubicBezTo>
                    <a:pt x="8587" y="0"/>
                    <a:pt x="3426" y="3026"/>
                    <a:pt x="1954" y="6468"/>
                  </a:cubicBezTo>
                  <a:cubicBezTo>
                    <a:pt x="0" y="11044"/>
                    <a:pt x="133" y="22530"/>
                    <a:pt x="7607" y="25129"/>
                  </a:cubicBezTo>
                  <a:cubicBezTo>
                    <a:pt x="9215" y="25688"/>
                    <a:pt x="10843" y="25953"/>
                    <a:pt x="12429" y="25953"/>
                  </a:cubicBezTo>
                  <a:cubicBezTo>
                    <a:pt x="18206" y="25953"/>
                    <a:pt x="23416" y="22444"/>
                    <a:pt x="25031" y="16936"/>
                  </a:cubicBezTo>
                  <a:cubicBezTo>
                    <a:pt x="27344" y="9026"/>
                    <a:pt x="25390" y="4094"/>
                    <a:pt x="18885" y="1075"/>
                  </a:cubicBezTo>
                  <a:cubicBezTo>
                    <a:pt x="17275" y="328"/>
                    <a:pt x="15545" y="0"/>
                    <a:pt x="13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4"/>
            <p:cNvSpPr/>
            <p:nvPr/>
          </p:nvSpPr>
          <p:spPr>
            <a:xfrm>
              <a:off x="7217778" y="1187963"/>
              <a:ext cx="432384" cy="410321"/>
            </a:xfrm>
            <a:custGeom>
              <a:avLst/>
              <a:gdLst/>
              <a:ahLst/>
              <a:cxnLst/>
              <a:rect l="l" t="t" r="r" b="b"/>
              <a:pathLst>
                <a:path w="23988" h="22764" extrusionOk="0">
                  <a:moveTo>
                    <a:pt x="12123" y="0"/>
                  </a:moveTo>
                  <a:cubicBezTo>
                    <a:pt x="7531" y="0"/>
                    <a:pt x="3006" y="2652"/>
                    <a:pt x="1713" y="5672"/>
                  </a:cubicBezTo>
                  <a:cubicBezTo>
                    <a:pt x="0" y="9685"/>
                    <a:pt x="116" y="19761"/>
                    <a:pt x="6671" y="22041"/>
                  </a:cubicBezTo>
                  <a:cubicBezTo>
                    <a:pt x="8082" y="22532"/>
                    <a:pt x="9511" y="22763"/>
                    <a:pt x="10902" y="22763"/>
                  </a:cubicBezTo>
                  <a:cubicBezTo>
                    <a:pt x="15971" y="22763"/>
                    <a:pt x="20541" y="19687"/>
                    <a:pt x="21954" y="14855"/>
                  </a:cubicBezTo>
                  <a:cubicBezTo>
                    <a:pt x="23988" y="7918"/>
                    <a:pt x="22270" y="3588"/>
                    <a:pt x="16565" y="943"/>
                  </a:cubicBezTo>
                  <a:cubicBezTo>
                    <a:pt x="15152" y="287"/>
                    <a:pt x="13634" y="0"/>
                    <a:pt x="121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4"/>
            <p:cNvSpPr/>
            <p:nvPr/>
          </p:nvSpPr>
          <p:spPr>
            <a:xfrm>
              <a:off x="7286417" y="1243084"/>
              <a:ext cx="87349" cy="52597"/>
            </a:xfrm>
            <a:custGeom>
              <a:avLst/>
              <a:gdLst/>
              <a:ahLst/>
              <a:cxnLst/>
              <a:rect l="l" t="t" r="r" b="b"/>
              <a:pathLst>
                <a:path w="4846" h="2918" extrusionOk="0">
                  <a:moveTo>
                    <a:pt x="3079" y="0"/>
                  </a:moveTo>
                  <a:cubicBezTo>
                    <a:pt x="1768" y="0"/>
                    <a:pt x="0" y="1418"/>
                    <a:pt x="1258" y="2385"/>
                  </a:cubicBezTo>
                  <a:cubicBezTo>
                    <a:pt x="1739" y="2754"/>
                    <a:pt x="2263" y="2917"/>
                    <a:pt x="2741" y="2917"/>
                  </a:cubicBezTo>
                  <a:cubicBezTo>
                    <a:pt x="3934" y="2917"/>
                    <a:pt x="4845" y="1904"/>
                    <a:pt x="4106" y="539"/>
                  </a:cubicBezTo>
                  <a:cubicBezTo>
                    <a:pt x="3900" y="157"/>
                    <a:pt x="3515" y="0"/>
                    <a:pt x="30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4"/>
            <p:cNvSpPr/>
            <p:nvPr/>
          </p:nvSpPr>
          <p:spPr>
            <a:xfrm>
              <a:off x="7272610" y="1363220"/>
              <a:ext cx="109286" cy="89620"/>
            </a:xfrm>
            <a:custGeom>
              <a:avLst/>
              <a:gdLst/>
              <a:ahLst/>
              <a:cxnLst/>
              <a:rect l="l" t="t" r="r" b="b"/>
              <a:pathLst>
                <a:path w="6063" h="4972" extrusionOk="0">
                  <a:moveTo>
                    <a:pt x="2634" y="0"/>
                  </a:moveTo>
                  <a:cubicBezTo>
                    <a:pt x="2398" y="0"/>
                    <a:pt x="2155" y="45"/>
                    <a:pt x="1907" y="141"/>
                  </a:cubicBezTo>
                  <a:cubicBezTo>
                    <a:pt x="1" y="882"/>
                    <a:pt x="704" y="4972"/>
                    <a:pt x="2704" y="4972"/>
                  </a:cubicBezTo>
                  <a:cubicBezTo>
                    <a:pt x="2995" y="4972"/>
                    <a:pt x="3313" y="4885"/>
                    <a:pt x="3654" y="4690"/>
                  </a:cubicBezTo>
                  <a:cubicBezTo>
                    <a:pt x="6062" y="3315"/>
                    <a:pt x="4671" y="0"/>
                    <a:pt x="2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4"/>
            <p:cNvSpPr/>
            <p:nvPr/>
          </p:nvSpPr>
          <p:spPr>
            <a:xfrm>
              <a:off x="7410988" y="1450858"/>
              <a:ext cx="88268" cy="68874"/>
            </a:xfrm>
            <a:custGeom>
              <a:avLst/>
              <a:gdLst/>
              <a:ahLst/>
              <a:cxnLst/>
              <a:rect l="l" t="t" r="r" b="b"/>
              <a:pathLst>
                <a:path w="4897" h="3821" extrusionOk="0">
                  <a:moveTo>
                    <a:pt x="2310" y="1"/>
                  </a:moveTo>
                  <a:cubicBezTo>
                    <a:pt x="2002" y="1"/>
                    <a:pt x="1684" y="138"/>
                    <a:pt x="1383" y="465"/>
                  </a:cubicBezTo>
                  <a:cubicBezTo>
                    <a:pt x="0" y="1973"/>
                    <a:pt x="1073" y="3820"/>
                    <a:pt x="2523" y="3820"/>
                  </a:cubicBezTo>
                  <a:cubicBezTo>
                    <a:pt x="2809" y="3820"/>
                    <a:pt x="3109" y="3748"/>
                    <a:pt x="3408" y="3588"/>
                  </a:cubicBezTo>
                  <a:cubicBezTo>
                    <a:pt x="4896" y="2795"/>
                    <a:pt x="3700" y="1"/>
                    <a:pt x="2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4"/>
            <p:cNvSpPr/>
            <p:nvPr/>
          </p:nvSpPr>
          <p:spPr>
            <a:xfrm>
              <a:off x="7435448" y="1279873"/>
              <a:ext cx="159701" cy="102959"/>
            </a:xfrm>
            <a:custGeom>
              <a:avLst/>
              <a:gdLst/>
              <a:ahLst/>
              <a:cxnLst/>
              <a:rect l="l" t="t" r="r" b="b"/>
              <a:pathLst>
                <a:path w="8860" h="5712" extrusionOk="0">
                  <a:moveTo>
                    <a:pt x="3422" y="1"/>
                  </a:moveTo>
                  <a:cubicBezTo>
                    <a:pt x="2670" y="1"/>
                    <a:pt x="1964" y="278"/>
                    <a:pt x="1457" y="947"/>
                  </a:cubicBezTo>
                  <a:cubicBezTo>
                    <a:pt x="0" y="2868"/>
                    <a:pt x="2668" y="5712"/>
                    <a:pt x="5077" y="5712"/>
                  </a:cubicBezTo>
                  <a:cubicBezTo>
                    <a:pt x="5770" y="5712"/>
                    <a:pt x="6442" y="5476"/>
                    <a:pt x="6988" y="4915"/>
                  </a:cubicBezTo>
                  <a:cubicBezTo>
                    <a:pt x="8859" y="2989"/>
                    <a:pt x="5890" y="1"/>
                    <a:pt x="34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4"/>
            <p:cNvSpPr/>
            <p:nvPr/>
          </p:nvSpPr>
          <p:spPr>
            <a:xfrm>
              <a:off x="7364051" y="1309470"/>
              <a:ext cx="63376" cy="50452"/>
            </a:xfrm>
            <a:custGeom>
              <a:avLst/>
              <a:gdLst/>
              <a:ahLst/>
              <a:cxnLst/>
              <a:rect l="l" t="t" r="r" b="b"/>
              <a:pathLst>
                <a:path w="3516" h="2799" extrusionOk="0">
                  <a:moveTo>
                    <a:pt x="1817" y="1"/>
                  </a:moveTo>
                  <a:cubicBezTo>
                    <a:pt x="1678" y="1"/>
                    <a:pt x="1537" y="39"/>
                    <a:pt x="1400" y="125"/>
                  </a:cubicBezTo>
                  <a:cubicBezTo>
                    <a:pt x="0" y="1000"/>
                    <a:pt x="473" y="2799"/>
                    <a:pt x="1519" y="2799"/>
                  </a:cubicBezTo>
                  <a:cubicBezTo>
                    <a:pt x="1734" y="2799"/>
                    <a:pt x="1975" y="2722"/>
                    <a:pt x="2228" y="2545"/>
                  </a:cubicBezTo>
                  <a:cubicBezTo>
                    <a:pt x="3516" y="1647"/>
                    <a:pt x="2723" y="1"/>
                    <a:pt x="18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4"/>
            <p:cNvSpPr/>
            <p:nvPr/>
          </p:nvSpPr>
          <p:spPr>
            <a:xfrm>
              <a:off x="6921519" y="1888739"/>
              <a:ext cx="255558" cy="248979"/>
            </a:xfrm>
            <a:custGeom>
              <a:avLst/>
              <a:gdLst/>
              <a:ahLst/>
              <a:cxnLst/>
              <a:rect l="l" t="t" r="r" b="b"/>
              <a:pathLst>
                <a:path w="14178" h="13813" extrusionOk="0">
                  <a:moveTo>
                    <a:pt x="4680" y="0"/>
                  </a:moveTo>
                  <a:cubicBezTo>
                    <a:pt x="2215" y="0"/>
                    <a:pt x="1" y="708"/>
                    <a:pt x="1" y="708"/>
                  </a:cubicBezTo>
                  <a:cubicBezTo>
                    <a:pt x="1" y="708"/>
                    <a:pt x="5753" y="10448"/>
                    <a:pt x="9296" y="13812"/>
                  </a:cubicBezTo>
                  <a:cubicBezTo>
                    <a:pt x="9296" y="13812"/>
                    <a:pt x="14178" y="8381"/>
                    <a:pt x="10327" y="2442"/>
                  </a:cubicBezTo>
                  <a:cubicBezTo>
                    <a:pt x="9081" y="519"/>
                    <a:pt x="6788" y="0"/>
                    <a:pt x="46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4"/>
            <p:cNvSpPr/>
            <p:nvPr/>
          </p:nvSpPr>
          <p:spPr>
            <a:xfrm>
              <a:off x="6969429" y="1915723"/>
              <a:ext cx="152852" cy="161504"/>
            </a:xfrm>
            <a:custGeom>
              <a:avLst/>
              <a:gdLst/>
              <a:ahLst/>
              <a:cxnLst/>
              <a:rect l="l" t="t" r="r" b="b"/>
              <a:pathLst>
                <a:path w="8480" h="8960" extrusionOk="0">
                  <a:moveTo>
                    <a:pt x="2827" y="0"/>
                  </a:moveTo>
                  <a:cubicBezTo>
                    <a:pt x="2450" y="0"/>
                    <a:pt x="2082" y="23"/>
                    <a:pt x="1735" y="60"/>
                  </a:cubicBezTo>
                  <a:cubicBezTo>
                    <a:pt x="612" y="176"/>
                    <a:pt x="1" y="1432"/>
                    <a:pt x="600" y="2388"/>
                  </a:cubicBezTo>
                  <a:cubicBezTo>
                    <a:pt x="1660" y="4073"/>
                    <a:pt x="3278" y="6555"/>
                    <a:pt x="4746" y="8381"/>
                  </a:cubicBezTo>
                  <a:cubicBezTo>
                    <a:pt x="5058" y="8772"/>
                    <a:pt x="5504" y="8960"/>
                    <a:pt x="5946" y="8960"/>
                  </a:cubicBezTo>
                  <a:cubicBezTo>
                    <a:pt x="6510" y="8960"/>
                    <a:pt x="7067" y="8653"/>
                    <a:pt x="7328" y="8069"/>
                  </a:cubicBezTo>
                  <a:cubicBezTo>
                    <a:pt x="8019" y="6522"/>
                    <a:pt x="8480" y="4202"/>
                    <a:pt x="6900" y="1760"/>
                  </a:cubicBezTo>
                  <a:cubicBezTo>
                    <a:pt x="6000" y="375"/>
                    <a:pt x="4347" y="0"/>
                    <a:pt x="2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p:nvPr/>
          </p:nvSpPr>
          <p:spPr>
            <a:xfrm>
              <a:off x="6958596" y="1913938"/>
              <a:ext cx="44143" cy="37816"/>
            </a:xfrm>
            <a:custGeom>
              <a:avLst/>
              <a:gdLst/>
              <a:ahLst/>
              <a:cxnLst/>
              <a:rect l="l" t="t" r="r" b="b"/>
              <a:pathLst>
                <a:path w="2449" h="2098" extrusionOk="0">
                  <a:moveTo>
                    <a:pt x="1242" y="0"/>
                  </a:moveTo>
                  <a:cubicBezTo>
                    <a:pt x="762" y="0"/>
                    <a:pt x="276" y="289"/>
                    <a:pt x="157" y="894"/>
                  </a:cubicBezTo>
                  <a:cubicBezTo>
                    <a:pt x="1" y="1673"/>
                    <a:pt x="636" y="2097"/>
                    <a:pt x="1255" y="2097"/>
                  </a:cubicBezTo>
                  <a:cubicBezTo>
                    <a:pt x="1724" y="2097"/>
                    <a:pt x="2183" y="1854"/>
                    <a:pt x="2282" y="1335"/>
                  </a:cubicBezTo>
                  <a:cubicBezTo>
                    <a:pt x="2449" y="464"/>
                    <a:pt x="1850" y="0"/>
                    <a:pt x="1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4"/>
            <p:cNvSpPr/>
            <p:nvPr/>
          </p:nvSpPr>
          <p:spPr>
            <a:xfrm>
              <a:off x="7025631" y="1954927"/>
              <a:ext cx="57806" cy="46378"/>
            </a:xfrm>
            <a:custGeom>
              <a:avLst/>
              <a:gdLst/>
              <a:ahLst/>
              <a:cxnLst/>
              <a:rect l="l" t="t" r="r" b="b"/>
              <a:pathLst>
                <a:path w="3207" h="2573" extrusionOk="0">
                  <a:moveTo>
                    <a:pt x="1403" y="0"/>
                  </a:moveTo>
                  <a:cubicBezTo>
                    <a:pt x="505" y="0"/>
                    <a:pt x="0" y="1199"/>
                    <a:pt x="1025" y="2193"/>
                  </a:cubicBezTo>
                  <a:cubicBezTo>
                    <a:pt x="1301" y="2461"/>
                    <a:pt x="1570" y="2572"/>
                    <a:pt x="1810" y="2572"/>
                  </a:cubicBezTo>
                  <a:cubicBezTo>
                    <a:pt x="2705" y="2572"/>
                    <a:pt x="3207" y="1033"/>
                    <a:pt x="2198" y="292"/>
                  </a:cubicBezTo>
                  <a:cubicBezTo>
                    <a:pt x="1919" y="88"/>
                    <a:pt x="1647" y="0"/>
                    <a:pt x="1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4"/>
            <p:cNvSpPr/>
            <p:nvPr/>
          </p:nvSpPr>
          <p:spPr>
            <a:xfrm>
              <a:off x="7530584" y="1695205"/>
              <a:ext cx="103391" cy="67990"/>
            </a:xfrm>
            <a:custGeom>
              <a:avLst/>
              <a:gdLst/>
              <a:ahLst/>
              <a:cxnLst/>
              <a:rect l="l" t="t" r="r" b="b"/>
              <a:pathLst>
                <a:path w="5736" h="3772" extrusionOk="0">
                  <a:moveTo>
                    <a:pt x="0" y="0"/>
                  </a:moveTo>
                  <a:cubicBezTo>
                    <a:pt x="0" y="0"/>
                    <a:pt x="13" y="125"/>
                    <a:pt x="63" y="334"/>
                  </a:cubicBezTo>
                  <a:cubicBezTo>
                    <a:pt x="113" y="537"/>
                    <a:pt x="204" y="828"/>
                    <a:pt x="375" y="1136"/>
                  </a:cubicBezTo>
                  <a:cubicBezTo>
                    <a:pt x="453" y="1294"/>
                    <a:pt x="545" y="1464"/>
                    <a:pt x="666" y="1626"/>
                  </a:cubicBezTo>
                  <a:cubicBezTo>
                    <a:pt x="787" y="1789"/>
                    <a:pt x="908" y="1963"/>
                    <a:pt x="1061" y="2121"/>
                  </a:cubicBezTo>
                  <a:cubicBezTo>
                    <a:pt x="1215" y="2275"/>
                    <a:pt x="1377" y="2438"/>
                    <a:pt x="1547" y="2591"/>
                  </a:cubicBezTo>
                  <a:cubicBezTo>
                    <a:pt x="1726" y="2733"/>
                    <a:pt x="1922" y="2866"/>
                    <a:pt x="2109" y="3003"/>
                  </a:cubicBezTo>
                  <a:cubicBezTo>
                    <a:pt x="2317" y="3115"/>
                    <a:pt x="2516" y="3236"/>
                    <a:pt x="2724" y="3336"/>
                  </a:cubicBezTo>
                  <a:cubicBezTo>
                    <a:pt x="2924" y="3444"/>
                    <a:pt x="3148" y="3506"/>
                    <a:pt x="3357" y="3577"/>
                  </a:cubicBezTo>
                  <a:cubicBezTo>
                    <a:pt x="3564" y="3643"/>
                    <a:pt x="3768" y="3693"/>
                    <a:pt x="3972" y="3718"/>
                  </a:cubicBezTo>
                  <a:cubicBezTo>
                    <a:pt x="4154" y="3749"/>
                    <a:pt x="4330" y="3768"/>
                    <a:pt x="4496" y="3768"/>
                  </a:cubicBezTo>
                  <a:cubicBezTo>
                    <a:pt x="4511" y="3768"/>
                    <a:pt x="4526" y="3768"/>
                    <a:pt x="4542" y="3768"/>
                  </a:cubicBezTo>
                  <a:cubicBezTo>
                    <a:pt x="4587" y="3770"/>
                    <a:pt x="4632" y="3771"/>
                    <a:pt x="4675" y="3771"/>
                  </a:cubicBezTo>
                  <a:cubicBezTo>
                    <a:pt x="4972" y="3771"/>
                    <a:pt x="5226" y="3725"/>
                    <a:pt x="5407" y="3681"/>
                  </a:cubicBezTo>
                  <a:cubicBezTo>
                    <a:pt x="5615" y="3618"/>
                    <a:pt x="5735" y="3581"/>
                    <a:pt x="5735" y="3581"/>
                  </a:cubicBezTo>
                  <a:cubicBezTo>
                    <a:pt x="5735" y="3581"/>
                    <a:pt x="5643" y="3497"/>
                    <a:pt x="5486" y="3353"/>
                  </a:cubicBezTo>
                  <a:cubicBezTo>
                    <a:pt x="5328" y="3219"/>
                    <a:pt x="5108" y="3032"/>
                    <a:pt x="4845" y="2841"/>
                  </a:cubicBezTo>
                  <a:cubicBezTo>
                    <a:pt x="4716" y="2741"/>
                    <a:pt x="4576" y="2637"/>
                    <a:pt x="4430" y="2541"/>
                  </a:cubicBezTo>
                  <a:cubicBezTo>
                    <a:pt x="4284" y="2438"/>
                    <a:pt x="4134" y="2325"/>
                    <a:pt x="3972" y="2230"/>
                  </a:cubicBezTo>
                  <a:cubicBezTo>
                    <a:pt x="3814" y="2121"/>
                    <a:pt x="3656" y="2013"/>
                    <a:pt x="3486" y="1918"/>
                  </a:cubicBezTo>
                  <a:cubicBezTo>
                    <a:pt x="3315" y="1822"/>
                    <a:pt x="3153" y="1710"/>
                    <a:pt x="2983" y="1606"/>
                  </a:cubicBezTo>
                  <a:cubicBezTo>
                    <a:pt x="2816" y="1501"/>
                    <a:pt x="2641" y="1406"/>
                    <a:pt x="2480" y="1298"/>
                  </a:cubicBezTo>
                  <a:cubicBezTo>
                    <a:pt x="2305" y="1207"/>
                    <a:pt x="2138" y="1102"/>
                    <a:pt x="1976" y="1007"/>
                  </a:cubicBezTo>
                  <a:cubicBezTo>
                    <a:pt x="1822" y="898"/>
                    <a:pt x="1639" y="833"/>
                    <a:pt x="1493" y="737"/>
                  </a:cubicBezTo>
                  <a:cubicBezTo>
                    <a:pt x="1344" y="641"/>
                    <a:pt x="1177" y="570"/>
                    <a:pt x="1040" y="491"/>
                  </a:cubicBezTo>
                  <a:cubicBezTo>
                    <a:pt x="474" y="184"/>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4"/>
            <p:cNvSpPr/>
            <p:nvPr/>
          </p:nvSpPr>
          <p:spPr>
            <a:xfrm>
              <a:off x="7707337" y="1397756"/>
              <a:ext cx="128122" cy="37798"/>
            </a:xfrm>
            <a:custGeom>
              <a:avLst/>
              <a:gdLst/>
              <a:ahLst/>
              <a:cxnLst/>
              <a:rect l="l" t="t" r="r" b="b"/>
              <a:pathLst>
                <a:path w="7108" h="2097" extrusionOk="0">
                  <a:moveTo>
                    <a:pt x="3033" y="1"/>
                  </a:moveTo>
                  <a:cubicBezTo>
                    <a:pt x="2783" y="5"/>
                    <a:pt x="2542" y="30"/>
                    <a:pt x="2309" y="51"/>
                  </a:cubicBezTo>
                  <a:cubicBezTo>
                    <a:pt x="2076" y="76"/>
                    <a:pt x="1856" y="133"/>
                    <a:pt x="1647" y="187"/>
                  </a:cubicBezTo>
                  <a:cubicBezTo>
                    <a:pt x="1440" y="237"/>
                    <a:pt x="1244" y="312"/>
                    <a:pt x="1073" y="387"/>
                  </a:cubicBezTo>
                  <a:cubicBezTo>
                    <a:pt x="724" y="529"/>
                    <a:pt x="454" y="699"/>
                    <a:pt x="275" y="836"/>
                  </a:cubicBezTo>
                  <a:cubicBezTo>
                    <a:pt x="96" y="974"/>
                    <a:pt x="1" y="1066"/>
                    <a:pt x="1" y="1066"/>
                  </a:cubicBezTo>
                  <a:cubicBezTo>
                    <a:pt x="1" y="1066"/>
                    <a:pt x="129" y="1103"/>
                    <a:pt x="346" y="1148"/>
                  </a:cubicBezTo>
                  <a:cubicBezTo>
                    <a:pt x="558" y="1190"/>
                    <a:pt x="853" y="1252"/>
                    <a:pt x="1190" y="1306"/>
                  </a:cubicBezTo>
                  <a:cubicBezTo>
                    <a:pt x="1361" y="1331"/>
                    <a:pt x="1540" y="1377"/>
                    <a:pt x="1726" y="1398"/>
                  </a:cubicBezTo>
                  <a:cubicBezTo>
                    <a:pt x="1914" y="1415"/>
                    <a:pt x="2109" y="1477"/>
                    <a:pt x="2309" y="1490"/>
                  </a:cubicBezTo>
                  <a:cubicBezTo>
                    <a:pt x="2509" y="1523"/>
                    <a:pt x="2712" y="1544"/>
                    <a:pt x="2916" y="1590"/>
                  </a:cubicBezTo>
                  <a:cubicBezTo>
                    <a:pt x="3124" y="1610"/>
                    <a:pt x="3332" y="1652"/>
                    <a:pt x="3540" y="1684"/>
                  </a:cubicBezTo>
                  <a:cubicBezTo>
                    <a:pt x="3747" y="1714"/>
                    <a:pt x="3956" y="1734"/>
                    <a:pt x="4160" y="1780"/>
                  </a:cubicBezTo>
                  <a:cubicBezTo>
                    <a:pt x="4363" y="1818"/>
                    <a:pt x="4567" y="1843"/>
                    <a:pt x="4766" y="1868"/>
                  </a:cubicBezTo>
                  <a:cubicBezTo>
                    <a:pt x="4962" y="1909"/>
                    <a:pt x="5162" y="1926"/>
                    <a:pt x="5349" y="1947"/>
                  </a:cubicBezTo>
                  <a:cubicBezTo>
                    <a:pt x="5536" y="1976"/>
                    <a:pt x="5715" y="1997"/>
                    <a:pt x="5889" y="2014"/>
                  </a:cubicBezTo>
                  <a:cubicBezTo>
                    <a:pt x="6227" y="2055"/>
                    <a:pt x="6530" y="2072"/>
                    <a:pt x="6751" y="2089"/>
                  </a:cubicBezTo>
                  <a:cubicBezTo>
                    <a:pt x="6975" y="2093"/>
                    <a:pt x="7108" y="2097"/>
                    <a:pt x="7108" y="2097"/>
                  </a:cubicBezTo>
                  <a:cubicBezTo>
                    <a:pt x="7108" y="2097"/>
                    <a:pt x="7037" y="1984"/>
                    <a:pt x="6916" y="1793"/>
                  </a:cubicBezTo>
                  <a:cubicBezTo>
                    <a:pt x="6784" y="1606"/>
                    <a:pt x="6576" y="1356"/>
                    <a:pt x="6281" y="1124"/>
                  </a:cubicBezTo>
                  <a:cubicBezTo>
                    <a:pt x="6139" y="991"/>
                    <a:pt x="5973" y="874"/>
                    <a:pt x="5789" y="766"/>
                  </a:cubicBezTo>
                  <a:cubicBezTo>
                    <a:pt x="5607" y="641"/>
                    <a:pt x="5403" y="542"/>
                    <a:pt x="5191" y="450"/>
                  </a:cubicBezTo>
                  <a:cubicBezTo>
                    <a:pt x="4970" y="362"/>
                    <a:pt x="4750" y="258"/>
                    <a:pt x="4509" y="208"/>
                  </a:cubicBezTo>
                  <a:cubicBezTo>
                    <a:pt x="4267" y="142"/>
                    <a:pt x="4022" y="100"/>
                    <a:pt x="3777" y="51"/>
                  </a:cubicBezTo>
                  <a:cubicBezTo>
                    <a:pt x="3528" y="34"/>
                    <a:pt x="3278" y="5"/>
                    <a:pt x="3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4"/>
            <p:cNvSpPr/>
            <p:nvPr/>
          </p:nvSpPr>
          <p:spPr>
            <a:xfrm>
              <a:off x="7790702" y="1000990"/>
              <a:ext cx="153609" cy="56833"/>
            </a:xfrm>
            <a:custGeom>
              <a:avLst/>
              <a:gdLst/>
              <a:ahLst/>
              <a:cxnLst/>
              <a:rect l="l" t="t" r="r" b="b"/>
              <a:pathLst>
                <a:path w="8522" h="3153" extrusionOk="0">
                  <a:moveTo>
                    <a:pt x="5581" y="1"/>
                  </a:moveTo>
                  <a:cubicBezTo>
                    <a:pt x="5295" y="9"/>
                    <a:pt x="4995" y="9"/>
                    <a:pt x="4692" y="38"/>
                  </a:cubicBezTo>
                  <a:cubicBezTo>
                    <a:pt x="4387" y="76"/>
                    <a:pt x="4084" y="146"/>
                    <a:pt x="3780" y="204"/>
                  </a:cubicBezTo>
                  <a:cubicBezTo>
                    <a:pt x="3485" y="300"/>
                    <a:pt x="3186" y="383"/>
                    <a:pt x="2903" y="500"/>
                  </a:cubicBezTo>
                  <a:cubicBezTo>
                    <a:pt x="2616" y="600"/>
                    <a:pt x="2354" y="753"/>
                    <a:pt x="2101" y="895"/>
                  </a:cubicBezTo>
                  <a:cubicBezTo>
                    <a:pt x="1851" y="1040"/>
                    <a:pt x="1614" y="1189"/>
                    <a:pt x="1414" y="1369"/>
                  </a:cubicBezTo>
                  <a:cubicBezTo>
                    <a:pt x="1202" y="1531"/>
                    <a:pt x="1015" y="1697"/>
                    <a:pt x="861" y="1872"/>
                  </a:cubicBezTo>
                  <a:cubicBezTo>
                    <a:pt x="699" y="2034"/>
                    <a:pt x="562" y="2200"/>
                    <a:pt x="454" y="2354"/>
                  </a:cubicBezTo>
                  <a:cubicBezTo>
                    <a:pt x="341" y="2508"/>
                    <a:pt x="254" y="2646"/>
                    <a:pt x="187" y="2766"/>
                  </a:cubicBezTo>
                  <a:cubicBezTo>
                    <a:pt x="67" y="3011"/>
                    <a:pt x="1" y="3153"/>
                    <a:pt x="1" y="3153"/>
                  </a:cubicBezTo>
                  <a:cubicBezTo>
                    <a:pt x="1" y="3153"/>
                    <a:pt x="145" y="3107"/>
                    <a:pt x="408" y="3028"/>
                  </a:cubicBezTo>
                  <a:cubicBezTo>
                    <a:pt x="529" y="2982"/>
                    <a:pt x="682" y="2932"/>
                    <a:pt x="849" y="2878"/>
                  </a:cubicBezTo>
                  <a:cubicBezTo>
                    <a:pt x="1015" y="2820"/>
                    <a:pt x="1198" y="2753"/>
                    <a:pt x="1398" y="2687"/>
                  </a:cubicBezTo>
                  <a:cubicBezTo>
                    <a:pt x="1598" y="2617"/>
                    <a:pt x="1809" y="2550"/>
                    <a:pt x="2030" y="2471"/>
                  </a:cubicBezTo>
                  <a:cubicBezTo>
                    <a:pt x="2250" y="2392"/>
                    <a:pt x="2487" y="2329"/>
                    <a:pt x="2715" y="2237"/>
                  </a:cubicBezTo>
                  <a:cubicBezTo>
                    <a:pt x="2953" y="2168"/>
                    <a:pt x="3199" y="2093"/>
                    <a:pt x="3448" y="2018"/>
                  </a:cubicBezTo>
                  <a:cubicBezTo>
                    <a:pt x="3689" y="1926"/>
                    <a:pt x="3947" y="1868"/>
                    <a:pt x="4201" y="1797"/>
                  </a:cubicBezTo>
                  <a:cubicBezTo>
                    <a:pt x="4454" y="1734"/>
                    <a:pt x="4704" y="1656"/>
                    <a:pt x="4957" y="1610"/>
                  </a:cubicBezTo>
                  <a:cubicBezTo>
                    <a:pt x="5207" y="1535"/>
                    <a:pt x="5460" y="1489"/>
                    <a:pt x="5706" y="1435"/>
                  </a:cubicBezTo>
                  <a:cubicBezTo>
                    <a:pt x="5951" y="1402"/>
                    <a:pt x="6189" y="1319"/>
                    <a:pt x="6417" y="1289"/>
                  </a:cubicBezTo>
                  <a:cubicBezTo>
                    <a:pt x="6650" y="1256"/>
                    <a:pt x="6871" y="1198"/>
                    <a:pt x="7074" y="1169"/>
                  </a:cubicBezTo>
                  <a:cubicBezTo>
                    <a:pt x="7498" y="1099"/>
                    <a:pt x="7856" y="1036"/>
                    <a:pt x="8105" y="995"/>
                  </a:cubicBezTo>
                  <a:cubicBezTo>
                    <a:pt x="8364" y="949"/>
                    <a:pt x="8521" y="911"/>
                    <a:pt x="8521" y="911"/>
                  </a:cubicBezTo>
                  <a:cubicBezTo>
                    <a:pt x="8521" y="911"/>
                    <a:pt x="8397" y="820"/>
                    <a:pt x="8164" y="678"/>
                  </a:cubicBezTo>
                  <a:cubicBezTo>
                    <a:pt x="8047" y="608"/>
                    <a:pt x="7902" y="533"/>
                    <a:pt x="7731" y="458"/>
                  </a:cubicBezTo>
                  <a:cubicBezTo>
                    <a:pt x="7561" y="379"/>
                    <a:pt x="7362" y="304"/>
                    <a:pt x="7141" y="246"/>
                  </a:cubicBezTo>
                  <a:cubicBezTo>
                    <a:pt x="6920" y="175"/>
                    <a:pt x="6675" y="112"/>
                    <a:pt x="6413" y="80"/>
                  </a:cubicBezTo>
                  <a:cubicBezTo>
                    <a:pt x="6151" y="38"/>
                    <a:pt x="5872" y="1"/>
                    <a:pt x="5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4"/>
            <p:cNvSpPr/>
            <p:nvPr/>
          </p:nvSpPr>
          <p:spPr>
            <a:xfrm>
              <a:off x="6816433" y="1175364"/>
              <a:ext cx="245735" cy="144326"/>
            </a:xfrm>
            <a:custGeom>
              <a:avLst/>
              <a:gdLst/>
              <a:ahLst/>
              <a:cxnLst/>
              <a:rect l="l" t="t" r="r" b="b"/>
              <a:pathLst>
                <a:path w="13633" h="8007" extrusionOk="0">
                  <a:moveTo>
                    <a:pt x="9098" y="1"/>
                  </a:moveTo>
                  <a:cubicBezTo>
                    <a:pt x="8153" y="1"/>
                    <a:pt x="7078" y="154"/>
                    <a:pt x="5902" y="507"/>
                  </a:cubicBezTo>
                  <a:cubicBezTo>
                    <a:pt x="994" y="1975"/>
                    <a:pt x="0" y="7922"/>
                    <a:pt x="4247" y="8005"/>
                  </a:cubicBezTo>
                  <a:cubicBezTo>
                    <a:pt x="4300" y="8006"/>
                    <a:pt x="4354" y="8006"/>
                    <a:pt x="4407" y="8006"/>
                  </a:cubicBezTo>
                  <a:cubicBezTo>
                    <a:pt x="8608" y="8006"/>
                    <a:pt x="12964" y="4964"/>
                    <a:pt x="13342" y="2944"/>
                  </a:cubicBezTo>
                  <a:cubicBezTo>
                    <a:pt x="13633" y="1409"/>
                    <a:pt x="11961" y="1"/>
                    <a:pt x="9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4"/>
            <p:cNvSpPr/>
            <p:nvPr/>
          </p:nvSpPr>
          <p:spPr>
            <a:xfrm>
              <a:off x="7012833" y="1387482"/>
              <a:ext cx="163613" cy="141370"/>
            </a:xfrm>
            <a:custGeom>
              <a:avLst/>
              <a:gdLst/>
              <a:ahLst/>
              <a:cxnLst/>
              <a:rect l="l" t="t" r="r" b="b"/>
              <a:pathLst>
                <a:path w="9077" h="7843" extrusionOk="0">
                  <a:moveTo>
                    <a:pt x="6500" y="0"/>
                  </a:moveTo>
                  <a:cubicBezTo>
                    <a:pt x="5907" y="0"/>
                    <a:pt x="5179" y="181"/>
                    <a:pt x="4296" y="613"/>
                  </a:cubicBezTo>
                  <a:cubicBezTo>
                    <a:pt x="2595" y="1448"/>
                    <a:pt x="0" y="4825"/>
                    <a:pt x="1231" y="7100"/>
                  </a:cubicBezTo>
                  <a:cubicBezTo>
                    <a:pt x="1514" y="7626"/>
                    <a:pt x="2010" y="7842"/>
                    <a:pt x="2614" y="7842"/>
                  </a:cubicBezTo>
                  <a:cubicBezTo>
                    <a:pt x="4625" y="7842"/>
                    <a:pt x="7842" y="5448"/>
                    <a:pt x="8447" y="4156"/>
                  </a:cubicBezTo>
                  <a:cubicBezTo>
                    <a:pt x="9077" y="2815"/>
                    <a:pt x="8839" y="0"/>
                    <a:pt x="6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4"/>
            <p:cNvSpPr/>
            <p:nvPr/>
          </p:nvSpPr>
          <p:spPr>
            <a:xfrm>
              <a:off x="7204637" y="1043150"/>
              <a:ext cx="86015" cy="142632"/>
            </a:xfrm>
            <a:custGeom>
              <a:avLst/>
              <a:gdLst/>
              <a:ahLst/>
              <a:cxnLst/>
              <a:rect l="l" t="t" r="r" b="b"/>
              <a:pathLst>
                <a:path w="4772" h="7913" extrusionOk="0">
                  <a:moveTo>
                    <a:pt x="2561" y="1"/>
                  </a:moveTo>
                  <a:cubicBezTo>
                    <a:pt x="856" y="1"/>
                    <a:pt x="917" y="2181"/>
                    <a:pt x="438" y="3683"/>
                  </a:cubicBezTo>
                  <a:cubicBezTo>
                    <a:pt x="0" y="5070"/>
                    <a:pt x="1402" y="7912"/>
                    <a:pt x="2644" y="7912"/>
                  </a:cubicBezTo>
                  <a:cubicBezTo>
                    <a:pt x="2840" y="7912"/>
                    <a:pt x="3032" y="7842"/>
                    <a:pt x="3212" y="7684"/>
                  </a:cubicBezTo>
                  <a:cubicBezTo>
                    <a:pt x="4534" y="6524"/>
                    <a:pt x="4772" y="319"/>
                    <a:pt x="2937" y="32"/>
                  </a:cubicBezTo>
                  <a:cubicBezTo>
                    <a:pt x="2803" y="11"/>
                    <a:pt x="2678" y="1"/>
                    <a:pt x="2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4"/>
            <p:cNvSpPr/>
            <p:nvPr/>
          </p:nvSpPr>
          <p:spPr>
            <a:xfrm>
              <a:off x="7738159" y="1029650"/>
              <a:ext cx="283966" cy="375731"/>
            </a:xfrm>
            <a:custGeom>
              <a:avLst/>
              <a:gdLst/>
              <a:ahLst/>
              <a:cxnLst/>
              <a:rect l="l" t="t" r="r" b="b"/>
              <a:pathLst>
                <a:path w="15754" h="20845" extrusionOk="0">
                  <a:moveTo>
                    <a:pt x="9365" y="0"/>
                  </a:moveTo>
                  <a:cubicBezTo>
                    <a:pt x="6994" y="0"/>
                    <a:pt x="4420" y="1450"/>
                    <a:pt x="2882" y="2636"/>
                  </a:cubicBezTo>
                  <a:lnTo>
                    <a:pt x="3630" y="2669"/>
                  </a:lnTo>
                  <a:cubicBezTo>
                    <a:pt x="1027" y="4640"/>
                    <a:pt x="0" y="15935"/>
                    <a:pt x="820" y="18472"/>
                  </a:cubicBezTo>
                  <a:cubicBezTo>
                    <a:pt x="1305" y="19982"/>
                    <a:pt x="3871" y="20845"/>
                    <a:pt x="6345" y="20845"/>
                  </a:cubicBezTo>
                  <a:cubicBezTo>
                    <a:pt x="8019" y="20845"/>
                    <a:pt x="9652" y="20449"/>
                    <a:pt x="10567" y="19591"/>
                  </a:cubicBezTo>
                  <a:cubicBezTo>
                    <a:pt x="12834" y="17461"/>
                    <a:pt x="15753" y="5355"/>
                    <a:pt x="13037" y="1791"/>
                  </a:cubicBezTo>
                  <a:cubicBezTo>
                    <a:pt x="12042" y="486"/>
                    <a:pt x="10737" y="0"/>
                    <a:pt x="93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4"/>
            <p:cNvSpPr/>
            <p:nvPr/>
          </p:nvSpPr>
          <p:spPr>
            <a:xfrm>
              <a:off x="7364537" y="1426524"/>
              <a:ext cx="511099" cy="675415"/>
            </a:xfrm>
            <a:custGeom>
              <a:avLst/>
              <a:gdLst/>
              <a:ahLst/>
              <a:cxnLst/>
              <a:rect l="l" t="t" r="r" b="b"/>
              <a:pathLst>
                <a:path w="28355" h="37471" extrusionOk="0">
                  <a:moveTo>
                    <a:pt x="22327" y="0"/>
                  </a:moveTo>
                  <a:cubicBezTo>
                    <a:pt x="20031" y="0"/>
                    <a:pt x="16742" y="2390"/>
                    <a:pt x="15193" y="4768"/>
                  </a:cubicBezTo>
                  <a:cubicBezTo>
                    <a:pt x="13725" y="7017"/>
                    <a:pt x="12091" y="11284"/>
                    <a:pt x="12335" y="13634"/>
                  </a:cubicBezTo>
                  <a:cubicBezTo>
                    <a:pt x="12373" y="14000"/>
                    <a:pt x="12523" y="14370"/>
                    <a:pt x="12756" y="14728"/>
                  </a:cubicBezTo>
                  <a:cubicBezTo>
                    <a:pt x="12756" y="14728"/>
                    <a:pt x="13729" y="16687"/>
                    <a:pt x="16341" y="17286"/>
                  </a:cubicBezTo>
                  <a:cubicBezTo>
                    <a:pt x="16623" y="17397"/>
                    <a:pt x="16915" y="17493"/>
                    <a:pt x="17206" y="17576"/>
                  </a:cubicBezTo>
                  <a:cubicBezTo>
                    <a:pt x="18166" y="18093"/>
                    <a:pt x="16822" y="18701"/>
                    <a:pt x="14975" y="18701"/>
                  </a:cubicBezTo>
                  <a:cubicBezTo>
                    <a:pt x="14727" y="18701"/>
                    <a:pt x="14469" y="18690"/>
                    <a:pt x="14207" y="18666"/>
                  </a:cubicBezTo>
                  <a:cubicBezTo>
                    <a:pt x="13940" y="18611"/>
                    <a:pt x="13672" y="18584"/>
                    <a:pt x="13401" y="18584"/>
                  </a:cubicBezTo>
                  <a:cubicBezTo>
                    <a:pt x="10146" y="18584"/>
                    <a:pt x="6676" y="22424"/>
                    <a:pt x="3827" y="26114"/>
                  </a:cubicBezTo>
                  <a:cubicBezTo>
                    <a:pt x="425" y="30518"/>
                    <a:pt x="1" y="34265"/>
                    <a:pt x="2538" y="36607"/>
                  </a:cubicBezTo>
                  <a:cubicBezTo>
                    <a:pt x="3171" y="37191"/>
                    <a:pt x="4055" y="37471"/>
                    <a:pt x="5080" y="37471"/>
                  </a:cubicBezTo>
                  <a:cubicBezTo>
                    <a:pt x="7615" y="37471"/>
                    <a:pt x="11017" y="35760"/>
                    <a:pt x="13650" y="32710"/>
                  </a:cubicBezTo>
                  <a:lnTo>
                    <a:pt x="13650" y="32706"/>
                  </a:lnTo>
                  <a:cubicBezTo>
                    <a:pt x="15888" y="30918"/>
                    <a:pt x="25939" y="17073"/>
                    <a:pt x="27312" y="9155"/>
                  </a:cubicBezTo>
                  <a:cubicBezTo>
                    <a:pt x="27452" y="8702"/>
                    <a:pt x="27565" y="8257"/>
                    <a:pt x="27640" y="7820"/>
                  </a:cubicBezTo>
                  <a:cubicBezTo>
                    <a:pt x="28355" y="3612"/>
                    <a:pt x="25527" y="1096"/>
                    <a:pt x="23310" y="180"/>
                  </a:cubicBezTo>
                  <a:cubicBezTo>
                    <a:pt x="23013" y="57"/>
                    <a:pt x="22682" y="0"/>
                    <a:pt x="223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4"/>
            <p:cNvSpPr/>
            <p:nvPr/>
          </p:nvSpPr>
          <p:spPr>
            <a:xfrm>
              <a:off x="7132988" y="1270680"/>
              <a:ext cx="43260" cy="71073"/>
            </a:xfrm>
            <a:custGeom>
              <a:avLst/>
              <a:gdLst/>
              <a:ahLst/>
              <a:cxnLst/>
              <a:rect l="l" t="t" r="r" b="b"/>
              <a:pathLst>
                <a:path w="2400" h="3943" extrusionOk="0">
                  <a:moveTo>
                    <a:pt x="1616" y="0"/>
                  </a:moveTo>
                  <a:cubicBezTo>
                    <a:pt x="1551" y="0"/>
                    <a:pt x="1486" y="12"/>
                    <a:pt x="1423" y="39"/>
                  </a:cubicBezTo>
                  <a:cubicBezTo>
                    <a:pt x="770" y="314"/>
                    <a:pt x="467" y="1087"/>
                    <a:pt x="296" y="1732"/>
                  </a:cubicBezTo>
                  <a:cubicBezTo>
                    <a:pt x="100" y="2484"/>
                    <a:pt x="0" y="3379"/>
                    <a:pt x="753" y="3853"/>
                  </a:cubicBezTo>
                  <a:cubicBezTo>
                    <a:pt x="853" y="3914"/>
                    <a:pt x="977" y="3942"/>
                    <a:pt x="1104" y="3942"/>
                  </a:cubicBezTo>
                  <a:cubicBezTo>
                    <a:pt x="1269" y="3942"/>
                    <a:pt x="1438" y="3894"/>
                    <a:pt x="1561" y="3807"/>
                  </a:cubicBezTo>
                  <a:cubicBezTo>
                    <a:pt x="2146" y="3395"/>
                    <a:pt x="2047" y="2751"/>
                    <a:pt x="2117" y="2118"/>
                  </a:cubicBezTo>
                  <a:cubicBezTo>
                    <a:pt x="2171" y="1603"/>
                    <a:pt x="2400" y="966"/>
                    <a:pt x="2238" y="463"/>
                  </a:cubicBezTo>
                  <a:cubicBezTo>
                    <a:pt x="2154" y="211"/>
                    <a:pt x="1886" y="0"/>
                    <a:pt x="16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4"/>
            <p:cNvSpPr/>
            <p:nvPr/>
          </p:nvSpPr>
          <p:spPr>
            <a:xfrm>
              <a:off x="7151356" y="1453273"/>
              <a:ext cx="35401" cy="30624"/>
            </a:xfrm>
            <a:custGeom>
              <a:avLst/>
              <a:gdLst/>
              <a:ahLst/>
              <a:cxnLst/>
              <a:rect l="l" t="t" r="r" b="b"/>
              <a:pathLst>
                <a:path w="1964" h="1699" extrusionOk="0">
                  <a:moveTo>
                    <a:pt x="948" y="1"/>
                  </a:moveTo>
                  <a:cubicBezTo>
                    <a:pt x="420" y="1"/>
                    <a:pt x="1" y="536"/>
                    <a:pt x="167" y="1067"/>
                  </a:cubicBezTo>
                  <a:cubicBezTo>
                    <a:pt x="179" y="1109"/>
                    <a:pt x="192" y="1150"/>
                    <a:pt x="208" y="1192"/>
                  </a:cubicBezTo>
                  <a:cubicBezTo>
                    <a:pt x="327" y="1517"/>
                    <a:pt x="618" y="1698"/>
                    <a:pt x="917" y="1698"/>
                  </a:cubicBezTo>
                  <a:cubicBezTo>
                    <a:pt x="1111" y="1698"/>
                    <a:pt x="1309" y="1622"/>
                    <a:pt x="1465" y="1458"/>
                  </a:cubicBezTo>
                  <a:cubicBezTo>
                    <a:pt x="1498" y="1424"/>
                    <a:pt x="1527" y="1395"/>
                    <a:pt x="1556" y="1362"/>
                  </a:cubicBezTo>
                  <a:cubicBezTo>
                    <a:pt x="1964" y="900"/>
                    <a:pt x="1718" y="148"/>
                    <a:pt x="1115" y="19"/>
                  </a:cubicBezTo>
                  <a:cubicBezTo>
                    <a:pt x="1059" y="7"/>
                    <a:pt x="100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4"/>
            <p:cNvSpPr/>
            <p:nvPr/>
          </p:nvSpPr>
          <p:spPr>
            <a:xfrm>
              <a:off x="7006993" y="1092431"/>
              <a:ext cx="56022" cy="43891"/>
            </a:xfrm>
            <a:custGeom>
              <a:avLst/>
              <a:gdLst/>
              <a:ahLst/>
              <a:cxnLst/>
              <a:rect l="l" t="t" r="r" b="b"/>
              <a:pathLst>
                <a:path w="3108" h="2435" extrusionOk="0">
                  <a:moveTo>
                    <a:pt x="2237" y="0"/>
                  </a:moveTo>
                  <a:cubicBezTo>
                    <a:pt x="2116" y="0"/>
                    <a:pt x="1991" y="33"/>
                    <a:pt x="1871" y="109"/>
                  </a:cubicBezTo>
                  <a:cubicBezTo>
                    <a:pt x="1385" y="413"/>
                    <a:pt x="927" y="667"/>
                    <a:pt x="516" y="1091"/>
                  </a:cubicBezTo>
                  <a:cubicBezTo>
                    <a:pt x="1" y="1617"/>
                    <a:pt x="497" y="2434"/>
                    <a:pt x="1139" y="2434"/>
                  </a:cubicBezTo>
                  <a:cubicBezTo>
                    <a:pt x="1213" y="2434"/>
                    <a:pt x="1288" y="2423"/>
                    <a:pt x="1364" y="2400"/>
                  </a:cubicBezTo>
                  <a:cubicBezTo>
                    <a:pt x="2092" y="2180"/>
                    <a:pt x="2549" y="1669"/>
                    <a:pt x="2869" y="1003"/>
                  </a:cubicBezTo>
                  <a:cubicBezTo>
                    <a:pt x="3108" y="507"/>
                    <a:pt x="2706" y="0"/>
                    <a:pt x="22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4"/>
            <p:cNvSpPr/>
            <p:nvPr/>
          </p:nvSpPr>
          <p:spPr>
            <a:xfrm>
              <a:off x="6938480" y="1337535"/>
              <a:ext cx="24099" cy="24045"/>
            </a:xfrm>
            <a:custGeom>
              <a:avLst/>
              <a:gdLst/>
              <a:ahLst/>
              <a:cxnLst/>
              <a:rect l="l" t="t" r="r" b="b"/>
              <a:pathLst>
                <a:path w="1337" h="1334" extrusionOk="0">
                  <a:moveTo>
                    <a:pt x="644" y="0"/>
                  </a:moveTo>
                  <a:cubicBezTo>
                    <a:pt x="527" y="0"/>
                    <a:pt x="414" y="29"/>
                    <a:pt x="312" y="94"/>
                  </a:cubicBezTo>
                  <a:cubicBezTo>
                    <a:pt x="179" y="181"/>
                    <a:pt x="79" y="322"/>
                    <a:pt x="50" y="476"/>
                  </a:cubicBezTo>
                  <a:cubicBezTo>
                    <a:pt x="0" y="705"/>
                    <a:pt x="87" y="888"/>
                    <a:pt x="237" y="1054"/>
                  </a:cubicBezTo>
                  <a:cubicBezTo>
                    <a:pt x="321" y="1142"/>
                    <a:pt x="420" y="1204"/>
                    <a:pt x="524" y="1271"/>
                  </a:cubicBezTo>
                  <a:cubicBezTo>
                    <a:pt x="593" y="1314"/>
                    <a:pt x="670" y="1333"/>
                    <a:pt x="748" y="1333"/>
                  </a:cubicBezTo>
                  <a:cubicBezTo>
                    <a:pt x="1036" y="1333"/>
                    <a:pt x="1336" y="1069"/>
                    <a:pt x="1294" y="772"/>
                  </a:cubicBezTo>
                  <a:cubicBezTo>
                    <a:pt x="1277" y="651"/>
                    <a:pt x="1264" y="530"/>
                    <a:pt x="1214" y="418"/>
                  </a:cubicBezTo>
                  <a:cubicBezTo>
                    <a:pt x="1127" y="223"/>
                    <a:pt x="989" y="52"/>
                    <a:pt x="765" y="10"/>
                  </a:cubicBezTo>
                  <a:cubicBezTo>
                    <a:pt x="724" y="4"/>
                    <a:pt x="684" y="0"/>
                    <a:pt x="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4"/>
            <p:cNvSpPr/>
            <p:nvPr/>
          </p:nvSpPr>
          <p:spPr>
            <a:xfrm>
              <a:off x="7437268" y="1050198"/>
              <a:ext cx="31778" cy="29020"/>
            </a:xfrm>
            <a:custGeom>
              <a:avLst/>
              <a:gdLst/>
              <a:ahLst/>
              <a:cxnLst/>
              <a:rect l="l" t="t" r="r" b="b"/>
              <a:pathLst>
                <a:path w="1763" h="1610" extrusionOk="0">
                  <a:moveTo>
                    <a:pt x="832" y="1"/>
                  </a:moveTo>
                  <a:cubicBezTo>
                    <a:pt x="689" y="1"/>
                    <a:pt x="544" y="41"/>
                    <a:pt x="411" y="127"/>
                  </a:cubicBezTo>
                  <a:cubicBezTo>
                    <a:pt x="150" y="298"/>
                    <a:pt x="0" y="564"/>
                    <a:pt x="12" y="880"/>
                  </a:cubicBezTo>
                  <a:cubicBezTo>
                    <a:pt x="25" y="1150"/>
                    <a:pt x="187" y="1400"/>
                    <a:pt x="424" y="1521"/>
                  </a:cubicBezTo>
                  <a:cubicBezTo>
                    <a:pt x="546" y="1581"/>
                    <a:pt x="672" y="1609"/>
                    <a:pt x="795" y="1609"/>
                  </a:cubicBezTo>
                  <a:cubicBezTo>
                    <a:pt x="962" y="1609"/>
                    <a:pt x="1126" y="1558"/>
                    <a:pt x="1277" y="1463"/>
                  </a:cubicBezTo>
                  <a:cubicBezTo>
                    <a:pt x="1626" y="1234"/>
                    <a:pt x="1763" y="710"/>
                    <a:pt x="1513" y="361"/>
                  </a:cubicBezTo>
                  <a:cubicBezTo>
                    <a:pt x="1352" y="135"/>
                    <a:pt x="1095" y="1"/>
                    <a:pt x="8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4"/>
            <p:cNvSpPr/>
            <p:nvPr/>
          </p:nvSpPr>
          <p:spPr>
            <a:xfrm>
              <a:off x="7205737" y="1870281"/>
              <a:ext cx="60690" cy="50200"/>
            </a:xfrm>
            <a:custGeom>
              <a:avLst/>
              <a:gdLst/>
              <a:ahLst/>
              <a:cxnLst/>
              <a:rect l="l" t="t" r="r" b="b"/>
              <a:pathLst>
                <a:path w="3367" h="2785" extrusionOk="0">
                  <a:moveTo>
                    <a:pt x="2575" y="1"/>
                  </a:moveTo>
                  <a:cubicBezTo>
                    <a:pt x="2518" y="1"/>
                    <a:pt x="2459" y="11"/>
                    <a:pt x="2402" y="32"/>
                  </a:cubicBezTo>
                  <a:cubicBezTo>
                    <a:pt x="1949" y="197"/>
                    <a:pt x="1571" y="389"/>
                    <a:pt x="1172" y="667"/>
                  </a:cubicBezTo>
                  <a:cubicBezTo>
                    <a:pt x="793" y="934"/>
                    <a:pt x="327" y="1250"/>
                    <a:pt x="160" y="1699"/>
                  </a:cubicBezTo>
                  <a:cubicBezTo>
                    <a:pt x="1" y="2137"/>
                    <a:pt x="219" y="2784"/>
                    <a:pt x="754" y="2784"/>
                  </a:cubicBezTo>
                  <a:cubicBezTo>
                    <a:pt x="788" y="2784"/>
                    <a:pt x="823" y="2782"/>
                    <a:pt x="859" y="2776"/>
                  </a:cubicBezTo>
                  <a:cubicBezTo>
                    <a:pt x="1841" y="2639"/>
                    <a:pt x="2627" y="1669"/>
                    <a:pt x="3126" y="880"/>
                  </a:cubicBezTo>
                  <a:cubicBezTo>
                    <a:pt x="3367" y="493"/>
                    <a:pt x="2987" y="1"/>
                    <a:pt x="25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4"/>
            <p:cNvSpPr/>
            <p:nvPr/>
          </p:nvSpPr>
          <p:spPr>
            <a:xfrm>
              <a:off x="7283425" y="1909684"/>
              <a:ext cx="32355" cy="22585"/>
            </a:xfrm>
            <a:custGeom>
              <a:avLst/>
              <a:gdLst/>
              <a:ahLst/>
              <a:cxnLst/>
              <a:rect l="l" t="t" r="r" b="b"/>
              <a:pathLst>
                <a:path w="1795" h="1253" extrusionOk="0">
                  <a:moveTo>
                    <a:pt x="887" y="1"/>
                  </a:moveTo>
                  <a:cubicBezTo>
                    <a:pt x="782" y="1"/>
                    <a:pt x="670" y="32"/>
                    <a:pt x="558" y="103"/>
                  </a:cubicBezTo>
                  <a:cubicBezTo>
                    <a:pt x="1" y="467"/>
                    <a:pt x="375" y="1252"/>
                    <a:pt x="904" y="1252"/>
                  </a:cubicBezTo>
                  <a:cubicBezTo>
                    <a:pt x="1011" y="1252"/>
                    <a:pt x="1123" y="1220"/>
                    <a:pt x="1236" y="1147"/>
                  </a:cubicBezTo>
                  <a:cubicBezTo>
                    <a:pt x="1795" y="787"/>
                    <a:pt x="1419" y="1"/>
                    <a:pt x="887" y="1"/>
                  </a:cubicBezTo>
                  <a:close/>
                </a:path>
              </a:pathLst>
            </a:custGeom>
            <a:solidFill>
              <a:srgbClr val="FFC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4"/>
            <p:cNvSpPr/>
            <p:nvPr/>
          </p:nvSpPr>
          <p:spPr>
            <a:xfrm>
              <a:off x="6665239" y="1332199"/>
              <a:ext cx="38249" cy="31093"/>
            </a:xfrm>
            <a:custGeom>
              <a:avLst/>
              <a:gdLst/>
              <a:ahLst/>
              <a:cxnLst/>
              <a:rect l="l" t="t" r="r" b="b"/>
              <a:pathLst>
                <a:path w="2122" h="1725" extrusionOk="0">
                  <a:moveTo>
                    <a:pt x="1157" y="1"/>
                  </a:moveTo>
                  <a:cubicBezTo>
                    <a:pt x="819" y="1"/>
                    <a:pt x="488" y="143"/>
                    <a:pt x="271" y="427"/>
                  </a:cubicBezTo>
                  <a:cubicBezTo>
                    <a:pt x="29" y="739"/>
                    <a:pt x="0" y="1142"/>
                    <a:pt x="267" y="1450"/>
                  </a:cubicBezTo>
                  <a:cubicBezTo>
                    <a:pt x="418" y="1630"/>
                    <a:pt x="636" y="1725"/>
                    <a:pt x="859" y="1725"/>
                  </a:cubicBezTo>
                  <a:cubicBezTo>
                    <a:pt x="1002" y="1725"/>
                    <a:pt x="1147" y="1685"/>
                    <a:pt x="1277" y="1604"/>
                  </a:cubicBezTo>
                  <a:cubicBezTo>
                    <a:pt x="1298" y="1588"/>
                    <a:pt x="1323" y="1575"/>
                    <a:pt x="1348" y="1563"/>
                  </a:cubicBezTo>
                  <a:cubicBezTo>
                    <a:pt x="1426" y="1525"/>
                    <a:pt x="1514" y="1492"/>
                    <a:pt x="1597" y="1475"/>
                  </a:cubicBezTo>
                  <a:cubicBezTo>
                    <a:pt x="1876" y="1413"/>
                    <a:pt x="2075" y="1105"/>
                    <a:pt x="2096" y="839"/>
                  </a:cubicBezTo>
                  <a:cubicBezTo>
                    <a:pt x="2121" y="552"/>
                    <a:pt x="1967" y="261"/>
                    <a:pt x="1706" y="131"/>
                  </a:cubicBezTo>
                  <a:cubicBezTo>
                    <a:pt x="1533" y="44"/>
                    <a:pt x="1344" y="1"/>
                    <a:pt x="1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4"/>
            <p:cNvSpPr/>
            <p:nvPr/>
          </p:nvSpPr>
          <p:spPr>
            <a:xfrm>
              <a:off x="6649413" y="1121397"/>
              <a:ext cx="88917" cy="60870"/>
            </a:xfrm>
            <a:custGeom>
              <a:avLst/>
              <a:gdLst/>
              <a:ahLst/>
              <a:cxnLst/>
              <a:rect l="l" t="t" r="r" b="b"/>
              <a:pathLst>
                <a:path w="4933" h="3377" extrusionOk="0">
                  <a:moveTo>
                    <a:pt x="648" y="1"/>
                  </a:moveTo>
                  <a:cubicBezTo>
                    <a:pt x="319" y="1"/>
                    <a:pt x="87" y="238"/>
                    <a:pt x="72" y="582"/>
                  </a:cubicBezTo>
                  <a:cubicBezTo>
                    <a:pt x="1" y="2229"/>
                    <a:pt x="2550" y="3039"/>
                    <a:pt x="3790" y="3352"/>
                  </a:cubicBezTo>
                  <a:cubicBezTo>
                    <a:pt x="3857" y="3368"/>
                    <a:pt x="3921" y="3376"/>
                    <a:pt x="3981" y="3376"/>
                  </a:cubicBezTo>
                  <a:cubicBezTo>
                    <a:pt x="4738" y="3376"/>
                    <a:pt x="4932" y="2141"/>
                    <a:pt x="4093" y="1929"/>
                  </a:cubicBezTo>
                  <a:cubicBezTo>
                    <a:pt x="3423" y="1759"/>
                    <a:pt x="2845" y="1417"/>
                    <a:pt x="2304" y="997"/>
                  </a:cubicBezTo>
                  <a:cubicBezTo>
                    <a:pt x="1826" y="623"/>
                    <a:pt x="1377" y="95"/>
                    <a:pt x="749" y="8"/>
                  </a:cubicBezTo>
                  <a:cubicBezTo>
                    <a:pt x="715" y="3"/>
                    <a:pt x="681" y="1"/>
                    <a:pt x="6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4"/>
            <p:cNvSpPr/>
            <p:nvPr/>
          </p:nvSpPr>
          <p:spPr>
            <a:xfrm>
              <a:off x="6613688" y="1103318"/>
              <a:ext cx="18349" cy="12780"/>
            </a:xfrm>
            <a:custGeom>
              <a:avLst/>
              <a:gdLst/>
              <a:ahLst/>
              <a:cxnLst/>
              <a:rect l="l" t="t" r="r" b="b"/>
              <a:pathLst>
                <a:path w="1018" h="709" extrusionOk="0">
                  <a:moveTo>
                    <a:pt x="505" y="0"/>
                  </a:moveTo>
                  <a:cubicBezTo>
                    <a:pt x="445" y="0"/>
                    <a:pt x="382" y="18"/>
                    <a:pt x="319" y="59"/>
                  </a:cubicBezTo>
                  <a:cubicBezTo>
                    <a:pt x="1" y="262"/>
                    <a:pt x="212" y="709"/>
                    <a:pt x="513" y="709"/>
                  </a:cubicBezTo>
                  <a:cubicBezTo>
                    <a:pt x="574" y="709"/>
                    <a:pt x="638" y="690"/>
                    <a:pt x="702" y="649"/>
                  </a:cubicBezTo>
                  <a:cubicBezTo>
                    <a:pt x="1018" y="444"/>
                    <a:pt x="805" y="0"/>
                    <a:pt x="505" y="0"/>
                  </a:cubicBezTo>
                  <a:close/>
                </a:path>
              </a:pathLst>
            </a:custGeom>
            <a:solidFill>
              <a:srgbClr val="FFC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 name="Google Shape;252;p24"/>
          <p:cNvSpPr/>
          <p:nvPr/>
        </p:nvSpPr>
        <p:spPr>
          <a:xfrm rot="9822390" flipH="1">
            <a:off x="2547836" y="1397619"/>
            <a:ext cx="613462" cy="101937"/>
          </a:xfrm>
          <a:custGeom>
            <a:avLst/>
            <a:gdLst/>
            <a:ahLst/>
            <a:cxnLst/>
            <a:rect l="l" t="t" r="r" b="b"/>
            <a:pathLst>
              <a:path w="22706" h="3773" extrusionOk="0">
                <a:moveTo>
                  <a:pt x="2872" y="0"/>
                </a:moveTo>
                <a:cubicBezTo>
                  <a:pt x="2139" y="0"/>
                  <a:pt x="1712" y="466"/>
                  <a:pt x="1339" y="881"/>
                </a:cubicBezTo>
                <a:cubicBezTo>
                  <a:pt x="983" y="1269"/>
                  <a:pt x="671" y="1608"/>
                  <a:pt x="137" y="1608"/>
                </a:cubicBezTo>
                <a:cubicBezTo>
                  <a:pt x="104" y="1608"/>
                  <a:pt x="70" y="1606"/>
                  <a:pt x="35" y="1604"/>
                </a:cubicBezTo>
                <a:lnTo>
                  <a:pt x="1" y="2056"/>
                </a:lnTo>
                <a:cubicBezTo>
                  <a:pt x="48" y="2060"/>
                  <a:pt x="94" y="2062"/>
                  <a:pt x="138" y="2062"/>
                </a:cubicBezTo>
                <a:cubicBezTo>
                  <a:pt x="871" y="2062"/>
                  <a:pt x="1294" y="1596"/>
                  <a:pt x="1672" y="1186"/>
                </a:cubicBezTo>
                <a:cubicBezTo>
                  <a:pt x="2030" y="796"/>
                  <a:pt x="2344" y="455"/>
                  <a:pt x="2880" y="455"/>
                </a:cubicBezTo>
                <a:cubicBezTo>
                  <a:pt x="2909" y="455"/>
                  <a:pt x="2940" y="456"/>
                  <a:pt x="2971" y="458"/>
                </a:cubicBezTo>
                <a:cubicBezTo>
                  <a:pt x="3575" y="503"/>
                  <a:pt x="3841" y="910"/>
                  <a:pt x="4151" y="1373"/>
                </a:cubicBezTo>
                <a:cubicBezTo>
                  <a:pt x="4479" y="1864"/>
                  <a:pt x="4852" y="2424"/>
                  <a:pt x="5671" y="2485"/>
                </a:cubicBezTo>
                <a:cubicBezTo>
                  <a:pt x="5722" y="2489"/>
                  <a:pt x="5771" y="2491"/>
                  <a:pt x="5819" y="2491"/>
                </a:cubicBezTo>
                <a:cubicBezTo>
                  <a:pt x="6550" y="2491"/>
                  <a:pt x="6972" y="2024"/>
                  <a:pt x="7342" y="1616"/>
                </a:cubicBezTo>
                <a:cubicBezTo>
                  <a:pt x="7699" y="1227"/>
                  <a:pt x="8006" y="883"/>
                  <a:pt x="8548" y="883"/>
                </a:cubicBezTo>
                <a:cubicBezTo>
                  <a:pt x="8580" y="883"/>
                  <a:pt x="8613" y="884"/>
                  <a:pt x="8647" y="886"/>
                </a:cubicBezTo>
                <a:cubicBezTo>
                  <a:pt x="9240" y="933"/>
                  <a:pt x="9511" y="1339"/>
                  <a:pt x="9821" y="1801"/>
                </a:cubicBezTo>
                <a:cubicBezTo>
                  <a:pt x="10149" y="2293"/>
                  <a:pt x="10522" y="2852"/>
                  <a:pt x="11341" y="2914"/>
                </a:cubicBezTo>
                <a:cubicBezTo>
                  <a:pt x="11391" y="2918"/>
                  <a:pt x="11439" y="2920"/>
                  <a:pt x="11487" y="2920"/>
                </a:cubicBezTo>
                <a:cubicBezTo>
                  <a:pt x="12210" y="2920"/>
                  <a:pt x="12637" y="2452"/>
                  <a:pt x="13013" y="2044"/>
                </a:cubicBezTo>
                <a:cubicBezTo>
                  <a:pt x="13365" y="1651"/>
                  <a:pt x="13671" y="1312"/>
                  <a:pt x="14211" y="1312"/>
                </a:cubicBezTo>
                <a:cubicBezTo>
                  <a:pt x="14244" y="1312"/>
                  <a:pt x="14277" y="1314"/>
                  <a:pt x="14312" y="1316"/>
                </a:cubicBezTo>
                <a:cubicBezTo>
                  <a:pt x="14911" y="1361"/>
                  <a:pt x="15176" y="1762"/>
                  <a:pt x="15487" y="2231"/>
                </a:cubicBezTo>
                <a:cubicBezTo>
                  <a:pt x="15814" y="2722"/>
                  <a:pt x="16187" y="3282"/>
                  <a:pt x="17005" y="3344"/>
                </a:cubicBezTo>
                <a:cubicBezTo>
                  <a:pt x="17053" y="3348"/>
                  <a:pt x="17099" y="3349"/>
                  <a:pt x="17143" y="3349"/>
                </a:cubicBezTo>
                <a:cubicBezTo>
                  <a:pt x="17877" y="3349"/>
                  <a:pt x="18300" y="2884"/>
                  <a:pt x="18678" y="2474"/>
                </a:cubicBezTo>
                <a:cubicBezTo>
                  <a:pt x="19027" y="2083"/>
                  <a:pt x="19331" y="1741"/>
                  <a:pt x="19864" y="1741"/>
                </a:cubicBezTo>
                <a:cubicBezTo>
                  <a:pt x="19900" y="1741"/>
                  <a:pt x="19938" y="1743"/>
                  <a:pt x="19977" y="1746"/>
                </a:cubicBezTo>
                <a:cubicBezTo>
                  <a:pt x="20576" y="1791"/>
                  <a:pt x="20842" y="2192"/>
                  <a:pt x="21152" y="2661"/>
                </a:cubicBezTo>
                <a:cubicBezTo>
                  <a:pt x="21479" y="3152"/>
                  <a:pt x="21851" y="3711"/>
                  <a:pt x="22671" y="3772"/>
                </a:cubicBezTo>
                <a:lnTo>
                  <a:pt x="22705" y="3321"/>
                </a:lnTo>
                <a:cubicBezTo>
                  <a:pt x="22106" y="3276"/>
                  <a:pt x="21841" y="2870"/>
                  <a:pt x="21530" y="2406"/>
                </a:cubicBezTo>
                <a:cubicBezTo>
                  <a:pt x="21202" y="1915"/>
                  <a:pt x="20829" y="1355"/>
                  <a:pt x="20011" y="1293"/>
                </a:cubicBezTo>
                <a:cubicBezTo>
                  <a:pt x="19964" y="1290"/>
                  <a:pt x="19918" y="1288"/>
                  <a:pt x="19874" y="1288"/>
                </a:cubicBezTo>
                <a:cubicBezTo>
                  <a:pt x="19145" y="1288"/>
                  <a:pt x="18717" y="1753"/>
                  <a:pt x="18339" y="2163"/>
                </a:cubicBezTo>
                <a:cubicBezTo>
                  <a:pt x="17988" y="2556"/>
                  <a:pt x="17682" y="2895"/>
                  <a:pt x="17143" y="2895"/>
                </a:cubicBezTo>
                <a:cubicBezTo>
                  <a:pt x="17109" y="2895"/>
                  <a:pt x="17075" y="2894"/>
                  <a:pt x="17039" y="2891"/>
                </a:cubicBezTo>
                <a:cubicBezTo>
                  <a:pt x="16442" y="2847"/>
                  <a:pt x="16176" y="2445"/>
                  <a:pt x="15865" y="1976"/>
                </a:cubicBezTo>
                <a:cubicBezTo>
                  <a:pt x="15537" y="1486"/>
                  <a:pt x="15165" y="926"/>
                  <a:pt x="14346" y="865"/>
                </a:cubicBezTo>
                <a:cubicBezTo>
                  <a:pt x="14299" y="861"/>
                  <a:pt x="14253" y="859"/>
                  <a:pt x="14209" y="859"/>
                </a:cubicBezTo>
                <a:cubicBezTo>
                  <a:pt x="13480" y="859"/>
                  <a:pt x="13051" y="1324"/>
                  <a:pt x="12675" y="1734"/>
                </a:cubicBezTo>
                <a:cubicBezTo>
                  <a:pt x="12319" y="2126"/>
                  <a:pt x="12019" y="2468"/>
                  <a:pt x="11485" y="2468"/>
                </a:cubicBezTo>
                <a:cubicBezTo>
                  <a:pt x="11449" y="2468"/>
                  <a:pt x="11413" y="2466"/>
                  <a:pt x="11375" y="2463"/>
                </a:cubicBezTo>
                <a:cubicBezTo>
                  <a:pt x="10777" y="2417"/>
                  <a:pt x="10511" y="2017"/>
                  <a:pt x="10201" y="1548"/>
                </a:cubicBezTo>
                <a:cubicBezTo>
                  <a:pt x="9867" y="1056"/>
                  <a:pt x="9500" y="497"/>
                  <a:pt x="8681" y="435"/>
                </a:cubicBezTo>
                <a:cubicBezTo>
                  <a:pt x="8634" y="432"/>
                  <a:pt x="8588" y="430"/>
                  <a:pt x="8544" y="430"/>
                </a:cubicBezTo>
                <a:cubicBezTo>
                  <a:pt x="7810" y="430"/>
                  <a:pt x="7382" y="896"/>
                  <a:pt x="7009" y="1311"/>
                </a:cubicBezTo>
                <a:cubicBezTo>
                  <a:pt x="6652" y="1699"/>
                  <a:pt x="6346" y="2037"/>
                  <a:pt x="5810" y="2037"/>
                </a:cubicBezTo>
                <a:cubicBezTo>
                  <a:pt x="5778" y="2037"/>
                  <a:pt x="5744" y="2036"/>
                  <a:pt x="5710" y="2033"/>
                </a:cubicBezTo>
                <a:cubicBezTo>
                  <a:pt x="5111" y="1989"/>
                  <a:pt x="4840" y="1587"/>
                  <a:pt x="4529" y="1118"/>
                </a:cubicBezTo>
                <a:cubicBezTo>
                  <a:pt x="4203" y="628"/>
                  <a:pt x="3830" y="68"/>
                  <a:pt x="3010" y="5"/>
                </a:cubicBezTo>
                <a:cubicBezTo>
                  <a:pt x="2963" y="2"/>
                  <a:pt x="2917" y="0"/>
                  <a:pt x="28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4"/>
          <p:cNvSpPr/>
          <p:nvPr/>
        </p:nvSpPr>
        <p:spPr>
          <a:xfrm>
            <a:off x="875001" y="3895155"/>
            <a:ext cx="142516" cy="206756"/>
          </a:xfrm>
          <a:custGeom>
            <a:avLst/>
            <a:gdLst/>
            <a:ahLst/>
            <a:cxnLst/>
            <a:rect l="l" t="t" r="r" b="b"/>
            <a:pathLst>
              <a:path w="2660" h="3859" extrusionOk="0">
                <a:moveTo>
                  <a:pt x="2428" y="0"/>
                </a:moveTo>
                <a:lnTo>
                  <a:pt x="0" y="2057"/>
                </a:lnTo>
                <a:lnTo>
                  <a:pt x="2660" y="3858"/>
                </a:lnTo>
                <a:lnTo>
                  <a:pt x="24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4"/>
          <p:cNvSpPr/>
          <p:nvPr/>
        </p:nvSpPr>
        <p:spPr>
          <a:xfrm>
            <a:off x="2551260" y="1024355"/>
            <a:ext cx="207023" cy="139569"/>
          </a:xfrm>
          <a:custGeom>
            <a:avLst/>
            <a:gdLst/>
            <a:ahLst/>
            <a:cxnLst/>
            <a:rect l="l" t="t" r="r" b="b"/>
            <a:pathLst>
              <a:path w="3864" h="2605" extrusionOk="0">
                <a:moveTo>
                  <a:pt x="2034" y="1"/>
                </a:moveTo>
                <a:lnTo>
                  <a:pt x="0" y="2497"/>
                </a:lnTo>
                <a:lnTo>
                  <a:pt x="3864" y="2604"/>
                </a:lnTo>
                <a:lnTo>
                  <a:pt x="20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4"/>
          <p:cNvSpPr/>
          <p:nvPr/>
        </p:nvSpPr>
        <p:spPr>
          <a:xfrm rot="-9454580" flipH="1">
            <a:off x="826396" y="4224393"/>
            <a:ext cx="239737" cy="39828"/>
          </a:xfrm>
          <a:custGeom>
            <a:avLst/>
            <a:gdLst/>
            <a:ahLst/>
            <a:cxnLst/>
            <a:rect l="l" t="t" r="r" b="b"/>
            <a:pathLst>
              <a:path w="22706" h="3773" extrusionOk="0">
                <a:moveTo>
                  <a:pt x="2872" y="0"/>
                </a:moveTo>
                <a:cubicBezTo>
                  <a:pt x="2139" y="0"/>
                  <a:pt x="1712" y="466"/>
                  <a:pt x="1339" y="881"/>
                </a:cubicBezTo>
                <a:cubicBezTo>
                  <a:pt x="983" y="1269"/>
                  <a:pt x="671" y="1608"/>
                  <a:pt x="137" y="1608"/>
                </a:cubicBezTo>
                <a:cubicBezTo>
                  <a:pt x="104" y="1608"/>
                  <a:pt x="70" y="1606"/>
                  <a:pt x="35" y="1604"/>
                </a:cubicBezTo>
                <a:lnTo>
                  <a:pt x="1" y="2056"/>
                </a:lnTo>
                <a:cubicBezTo>
                  <a:pt x="48" y="2060"/>
                  <a:pt x="94" y="2062"/>
                  <a:pt x="138" y="2062"/>
                </a:cubicBezTo>
                <a:cubicBezTo>
                  <a:pt x="871" y="2062"/>
                  <a:pt x="1294" y="1596"/>
                  <a:pt x="1672" y="1186"/>
                </a:cubicBezTo>
                <a:cubicBezTo>
                  <a:pt x="2030" y="796"/>
                  <a:pt x="2344" y="455"/>
                  <a:pt x="2880" y="455"/>
                </a:cubicBezTo>
                <a:cubicBezTo>
                  <a:pt x="2909" y="455"/>
                  <a:pt x="2940" y="456"/>
                  <a:pt x="2971" y="458"/>
                </a:cubicBezTo>
                <a:cubicBezTo>
                  <a:pt x="3575" y="503"/>
                  <a:pt x="3841" y="910"/>
                  <a:pt x="4151" y="1373"/>
                </a:cubicBezTo>
                <a:cubicBezTo>
                  <a:pt x="4479" y="1864"/>
                  <a:pt x="4852" y="2424"/>
                  <a:pt x="5671" y="2485"/>
                </a:cubicBezTo>
                <a:cubicBezTo>
                  <a:pt x="5722" y="2489"/>
                  <a:pt x="5771" y="2491"/>
                  <a:pt x="5819" y="2491"/>
                </a:cubicBezTo>
                <a:cubicBezTo>
                  <a:pt x="6550" y="2491"/>
                  <a:pt x="6972" y="2024"/>
                  <a:pt x="7342" y="1616"/>
                </a:cubicBezTo>
                <a:cubicBezTo>
                  <a:pt x="7699" y="1227"/>
                  <a:pt x="8006" y="883"/>
                  <a:pt x="8548" y="883"/>
                </a:cubicBezTo>
                <a:cubicBezTo>
                  <a:pt x="8580" y="883"/>
                  <a:pt x="8613" y="884"/>
                  <a:pt x="8647" y="886"/>
                </a:cubicBezTo>
                <a:cubicBezTo>
                  <a:pt x="9240" y="933"/>
                  <a:pt x="9511" y="1339"/>
                  <a:pt x="9821" y="1801"/>
                </a:cubicBezTo>
                <a:cubicBezTo>
                  <a:pt x="10149" y="2293"/>
                  <a:pt x="10522" y="2852"/>
                  <a:pt x="11341" y="2914"/>
                </a:cubicBezTo>
                <a:cubicBezTo>
                  <a:pt x="11391" y="2918"/>
                  <a:pt x="11439" y="2920"/>
                  <a:pt x="11487" y="2920"/>
                </a:cubicBezTo>
                <a:cubicBezTo>
                  <a:pt x="12210" y="2920"/>
                  <a:pt x="12637" y="2452"/>
                  <a:pt x="13013" y="2044"/>
                </a:cubicBezTo>
                <a:cubicBezTo>
                  <a:pt x="13365" y="1651"/>
                  <a:pt x="13671" y="1312"/>
                  <a:pt x="14211" y="1312"/>
                </a:cubicBezTo>
                <a:cubicBezTo>
                  <a:pt x="14244" y="1312"/>
                  <a:pt x="14277" y="1314"/>
                  <a:pt x="14312" y="1316"/>
                </a:cubicBezTo>
                <a:cubicBezTo>
                  <a:pt x="14911" y="1361"/>
                  <a:pt x="15176" y="1762"/>
                  <a:pt x="15487" y="2231"/>
                </a:cubicBezTo>
                <a:cubicBezTo>
                  <a:pt x="15814" y="2722"/>
                  <a:pt x="16187" y="3282"/>
                  <a:pt x="17005" y="3344"/>
                </a:cubicBezTo>
                <a:cubicBezTo>
                  <a:pt x="17053" y="3348"/>
                  <a:pt x="17099" y="3349"/>
                  <a:pt x="17143" y="3349"/>
                </a:cubicBezTo>
                <a:cubicBezTo>
                  <a:pt x="17877" y="3349"/>
                  <a:pt x="18300" y="2884"/>
                  <a:pt x="18678" y="2474"/>
                </a:cubicBezTo>
                <a:cubicBezTo>
                  <a:pt x="19027" y="2083"/>
                  <a:pt x="19331" y="1741"/>
                  <a:pt x="19864" y="1741"/>
                </a:cubicBezTo>
                <a:cubicBezTo>
                  <a:pt x="19900" y="1741"/>
                  <a:pt x="19938" y="1743"/>
                  <a:pt x="19977" y="1746"/>
                </a:cubicBezTo>
                <a:cubicBezTo>
                  <a:pt x="20576" y="1791"/>
                  <a:pt x="20842" y="2192"/>
                  <a:pt x="21152" y="2661"/>
                </a:cubicBezTo>
                <a:cubicBezTo>
                  <a:pt x="21479" y="3152"/>
                  <a:pt x="21851" y="3711"/>
                  <a:pt x="22671" y="3772"/>
                </a:cubicBezTo>
                <a:lnTo>
                  <a:pt x="22705" y="3321"/>
                </a:lnTo>
                <a:cubicBezTo>
                  <a:pt x="22106" y="3276"/>
                  <a:pt x="21841" y="2870"/>
                  <a:pt x="21530" y="2406"/>
                </a:cubicBezTo>
                <a:cubicBezTo>
                  <a:pt x="21202" y="1915"/>
                  <a:pt x="20829" y="1355"/>
                  <a:pt x="20011" y="1293"/>
                </a:cubicBezTo>
                <a:cubicBezTo>
                  <a:pt x="19964" y="1290"/>
                  <a:pt x="19918" y="1288"/>
                  <a:pt x="19874" y="1288"/>
                </a:cubicBezTo>
                <a:cubicBezTo>
                  <a:pt x="19145" y="1288"/>
                  <a:pt x="18717" y="1753"/>
                  <a:pt x="18339" y="2163"/>
                </a:cubicBezTo>
                <a:cubicBezTo>
                  <a:pt x="17988" y="2556"/>
                  <a:pt x="17682" y="2895"/>
                  <a:pt x="17143" y="2895"/>
                </a:cubicBezTo>
                <a:cubicBezTo>
                  <a:pt x="17109" y="2895"/>
                  <a:pt x="17075" y="2894"/>
                  <a:pt x="17039" y="2891"/>
                </a:cubicBezTo>
                <a:cubicBezTo>
                  <a:pt x="16442" y="2847"/>
                  <a:pt x="16176" y="2445"/>
                  <a:pt x="15865" y="1976"/>
                </a:cubicBezTo>
                <a:cubicBezTo>
                  <a:pt x="15537" y="1486"/>
                  <a:pt x="15165" y="926"/>
                  <a:pt x="14346" y="865"/>
                </a:cubicBezTo>
                <a:cubicBezTo>
                  <a:pt x="14299" y="861"/>
                  <a:pt x="14253" y="859"/>
                  <a:pt x="14209" y="859"/>
                </a:cubicBezTo>
                <a:cubicBezTo>
                  <a:pt x="13480" y="859"/>
                  <a:pt x="13051" y="1324"/>
                  <a:pt x="12675" y="1734"/>
                </a:cubicBezTo>
                <a:cubicBezTo>
                  <a:pt x="12319" y="2126"/>
                  <a:pt x="12019" y="2468"/>
                  <a:pt x="11485" y="2468"/>
                </a:cubicBezTo>
                <a:cubicBezTo>
                  <a:pt x="11449" y="2468"/>
                  <a:pt x="11413" y="2466"/>
                  <a:pt x="11375" y="2463"/>
                </a:cubicBezTo>
                <a:cubicBezTo>
                  <a:pt x="10777" y="2417"/>
                  <a:pt x="10511" y="2017"/>
                  <a:pt x="10201" y="1548"/>
                </a:cubicBezTo>
                <a:cubicBezTo>
                  <a:pt x="9867" y="1056"/>
                  <a:pt x="9500" y="497"/>
                  <a:pt x="8681" y="435"/>
                </a:cubicBezTo>
                <a:cubicBezTo>
                  <a:pt x="8634" y="432"/>
                  <a:pt x="8588" y="430"/>
                  <a:pt x="8544" y="430"/>
                </a:cubicBezTo>
                <a:cubicBezTo>
                  <a:pt x="7810" y="430"/>
                  <a:pt x="7382" y="896"/>
                  <a:pt x="7009" y="1311"/>
                </a:cubicBezTo>
                <a:cubicBezTo>
                  <a:pt x="6652" y="1699"/>
                  <a:pt x="6346" y="2037"/>
                  <a:pt x="5810" y="2037"/>
                </a:cubicBezTo>
                <a:cubicBezTo>
                  <a:pt x="5778" y="2037"/>
                  <a:pt x="5744" y="2036"/>
                  <a:pt x="5710" y="2033"/>
                </a:cubicBezTo>
                <a:cubicBezTo>
                  <a:pt x="5111" y="1989"/>
                  <a:pt x="4840" y="1587"/>
                  <a:pt x="4529" y="1118"/>
                </a:cubicBezTo>
                <a:cubicBezTo>
                  <a:pt x="4203" y="628"/>
                  <a:pt x="3830" y="68"/>
                  <a:pt x="3010" y="5"/>
                </a:cubicBezTo>
                <a:cubicBezTo>
                  <a:pt x="2963" y="2"/>
                  <a:pt x="2917" y="0"/>
                  <a:pt x="28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4"/>
          <p:cNvSpPr/>
          <p:nvPr/>
        </p:nvSpPr>
        <p:spPr>
          <a:xfrm>
            <a:off x="2929768" y="1547128"/>
            <a:ext cx="96226" cy="139619"/>
          </a:xfrm>
          <a:custGeom>
            <a:avLst/>
            <a:gdLst/>
            <a:ahLst/>
            <a:cxnLst/>
            <a:rect l="l" t="t" r="r" b="b"/>
            <a:pathLst>
              <a:path w="2660" h="3859" extrusionOk="0">
                <a:moveTo>
                  <a:pt x="2428" y="0"/>
                </a:moveTo>
                <a:lnTo>
                  <a:pt x="0" y="2057"/>
                </a:lnTo>
                <a:lnTo>
                  <a:pt x="2660" y="3858"/>
                </a:lnTo>
                <a:lnTo>
                  <a:pt x="24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4"/>
          <p:cNvSpPr/>
          <p:nvPr/>
        </p:nvSpPr>
        <p:spPr>
          <a:xfrm rot="3600028">
            <a:off x="2497282" y="3895155"/>
            <a:ext cx="142525" cy="206768"/>
          </a:xfrm>
          <a:custGeom>
            <a:avLst/>
            <a:gdLst/>
            <a:ahLst/>
            <a:cxnLst/>
            <a:rect l="l" t="t" r="r" b="b"/>
            <a:pathLst>
              <a:path w="2660" h="3859" extrusionOk="0">
                <a:moveTo>
                  <a:pt x="2428" y="0"/>
                </a:moveTo>
                <a:lnTo>
                  <a:pt x="0" y="2057"/>
                </a:lnTo>
                <a:lnTo>
                  <a:pt x="2660" y="3858"/>
                </a:lnTo>
                <a:lnTo>
                  <a:pt x="24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4"/>
          <p:cNvSpPr/>
          <p:nvPr/>
        </p:nvSpPr>
        <p:spPr>
          <a:xfrm>
            <a:off x="2877690" y="3596688"/>
            <a:ext cx="96232" cy="139570"/>
          </a:xfrm>
          <a:custGeom>
            <a:avLst/>
            <a:gdLst/>
            <a:ahLst/>
            <a:cxnLst/>
            <a:rect l="l" t="t" r="r" b="b"/>
            <a:pathLst>
              <a:path w="2660" h="3859" extrusionOk="0">
                <a:moveTo>
                  <a:pt x="2428" y="0"/>
                </a:moveTo>
                <a:lnTo>
                  <a:pt x="0" y="2057"/>
                </a:lnTo>
                <a:lnTo>
                  <a:pt x="2660" y="3858"/>
                </a:lnTo>
                <a:lnTo>
                  <a:pt x="24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ubtitle 2">
            <a:extLst>
              <a:ext uri="{FF2B5EF4-FFF2-40B4-BE49-F238E27FC236}">
                <a16:creationId xmlns:a16="http://schemas.microsoft.com/office/drawing/2014/main" id="{974ABBE8-DC9D-4429-8556-8FEB13BC380B}"/>
              </a:ext>
            </a:extLst>
          </p:cNvPr>
          <p:cNvSpPr>
            <a:spLocks noGrp="1"/>
          </p:cNvSpPr>
          <p:nvPr>
            <p:ph type="subTitle" idx="1"/>
          </p:nvPr>
        </p:nvSpPr>
        <p:spPr/>
        <p:txBody>
          <a:bodyPr/>
          <a:lstStyle/>
          <a:p>
            <a:r>
              <a:rPr lang="en-US" dirty="0" err="1"/>
              <a:t>By:Lara</a:t>
            </a:r>
            <a:r>
              <a:rPr lang="en-US" dirty="0"/>
              <a:t> </a:t>
            </a:r>
            <a:r>
              <a:rPr lang="en-US" dirty="0" err="1"/>
              <a:t>taani</a:t>
            </a:r>
            <a:r>
              <a:rPr lang="en-US" dirty="0"/>
              <a:t> ,Andre </a:t>
            </a:r>
            <a:r>
              <a:rPr lang="en-US" dirty="0" err="1"/>
              <a:t>Kakish</a:t>
            </a:r>
            <a:r>
              <a:rPr lang="en-US" dirty="0"/>
              <a:t> ,Leen </a:t>
            </a:r>
            <a:r>
              <a:rPr lang="en-US" dirty="0" err="1"/>
              <a:t>ghosheh</a:t>
            </a:r>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grpSp>
        <p:nvGrpSpPr>
          <p:cNvPr id="1476" name="Google Shape;1476;p37"/>
          <p:cNvGrpSpPr/>
          <p:nvPr/>
        </p:nvGrpSpPr>
        <p:grpSpPr>
          <a:xfrm>
            <a:off x="-492078" y="1729364"/>
            <a:ext cx="8515586" cy="867371"/>
            <a:chOff x="-492078" y="1729364"/>
            <a:chExt cx="8515586" cy="867371"/>
          </a:xfrm>
        </p:grpSpPr>
        <p:sp>
          <p:nvSpPr>
            <p:cNvPr id="1477" name="Google Shape;1477;p37"/>
            <p:cNvSpPr/>
            <p:nvPr/>
          </p:nvSpPr>
          <p:spPr>
            <a:xfrm>
              <a:off x="457193" y="1757600"/>
              <a:ext cx="710400" cy="7104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7"/>
            <p:cNvSpPr/>
            <p:nvPr/>
          </p:nvSpPr>
          <p:spPr>
            <a:xfrm>
              <a:off x="1771801" y="1729364"/>
              <a:ext cx="5031300" cy="7104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7"/>
            <p:cNvSpPr txBox="1"/>
            <p:nvPr/>
          </p:nvSpPr>
          <p:spPr>
            <a:xfrm>
              <a:off x="-492078" y="2224628"/>
              <a:ext cx="7187083" cy="372107"/>
            </a:xfrm>
            <a:prstGeom prst="rect">
              <a:avLst/>
            </a:prstGeom>
            <a:noFill/>
            <a:ln>
              <a:noFill/>
            </a:ln>
          </p:spPr>
          <p:txBody>
            <a:bodyPr spcFirstLastPara="1" wrap="square" lIns="91425" tIns="91425" rIns="91425" bIns="0" anchor="ctr" anchorCtr="0">
              <a:noAutofit/>
            </a:bodyPr>
            <a:lstStyle/>
            <a:p>
              <a:pPr algn="r">
                <a:spcAft>
                  <a:spcPts val="1600"/>
                </a:spcAft>
              </a:pPr>
              <a:r>
                <a:rPr lang="en-US" b="1" dirty="0">
                  <a:solidFill>
                    <a:schemeClr val="bg1"/>
                  </a:solidFill>
                  <a:hlinkClick r:id="rId3">
                    <a:extLst>
                      <a:ext uri="{A12FA001-AC4F-418D-AE19-62706E023703}">
                        <ahyp:hlinkClr xmlns:ahyp="http://schemas.microsoft.com/office/drawing/2018/hyperlinkcolor" val="tx"/>
                      </a:ext>
                    </a:extLst>
                  </a:hlinkClick>
                </a:rPr>
                <a:t>https://www.cdc.gov/obesity/basics/consequences.html</a:t>
              </a:r>
              <a:endParaRPr lang="en-US" b="1" dirty="0">
                <a:solidFill>
                  <a:schemeClr val="bg1"/>
                </a:solidFill>
              </a:endParaRPr>
            </a:p>
            <a:p>
              <a:pPr marL="0" lvl="0" indent="0" algn="r" rtl="0">
                <a:lnSpc>
                  <a:spcPct val="100000"/>
                </a:lnSpc>
                <a:spcBef>
                  <a:spcPts val="0"/>
                </a:spcBef>
                <a:spcAft>
                  <a:spcPts val="1600"/>
                </a:spcAft>
                <a:buNone/>
              </a:pPr>
              <a:endParaRPr sz="3000" dirty="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1481" name="Google Shape;1481;p37"/>
            <p:cNvCxnSpPr>
              <a:cxnSpLocks/>
              <a:stCxn id="1477" idx="3"/>
              <a:endCxn id="1478" idx="1"/>
            </p:cNvCxnSpPr>
            <p:nvPr/>
          </p:nvCxnSpPr>
          <p:spPr>
            <a:xfrm flipV="1">
              <a:off x="1167593" y="2084564"/>
              <a:ext cx="604208" cy="28236"/>
            </a:xfrm>
            <a:prstGeom prst="straightConnector1">
              <a:avLst/>
            </a:prstGeom>
            <a:noFill/>
            <a:ln w="28575" cap="flat" cmpd="sng">
              <a:solidFill>
                <a:schemeClr val="dk1"/>
              </a:solidFill>
              <a:prstDash val="dashDot"/>
              <a:round/>
              <a:headEnd type="none" w="med" len="med"/>
              <a:tailEnd type="none" w="med" len="med"/>
            </a:ln>
          </p:spPr>
        </p:cxnSp>
        <p:cxnSp>
          <p:nvCxnSpPr>
            <p:cNvPr id="1482" name="Google Shape;1482;p37"/>
            <p:cNvCxnSpPr>
              <a:cxnSpLocks/>
              <a:stCxn id="1478" idx="3"/>
              <a:endCxn id="1483" idx="0"/>
            </p:cNvCxnSpPr>
            <p:nvPr/>
          </p:nvCxnSpPr>
          <p:spPr>
            <a:xfrm>
              <a:off x="6803101" y="2084564"/>
              <a:ext cx="1220407" cy="117471"/>
            </a:xfrm>
            <a:prstGeom prst="bentConnector2">
              <a:avLst/>
            </a:prstGeom>
            <a:noFill/>
            <a:ln w="28575" cap="flat" cmpd="sng">
              <a:solidFill>
                <a:schemeClr val="dk1"/>
              </a:solidFill>
              <a:prstDash val="dashDot"/>
              <a:round/>
              <a:headEnd type="none" w="med" len="med"/>
              <a:tailEnd type="none" w="med" len="med"/>
            </a:ln>
          </p:spPr>
        </p:cxnSp>
      </p:grpSp>
      <p:grpSp>
        <p:nvGrpSpPr>
          <p:cNvPr id="1484" name="Google Shape;1484;p37"/>
          <p:cNvGrpSpPr/>
          <p:nvPr/>
        </p:nvGrpSpPr>
        <p:grpSpPr>
          <a:xfrm>
            <a:off x="457193" y="2592121"/>
            <a:ext cx="6909315" cy="1061420"/>
            <a:chOff x="457193" y="2660475"/>
            <a:chExt cx="6909315" cy="879950"/>
          </a:xfrm>
        </p:grpSpPr>
        <p:sp>
          <p:nvSpPr>
            <p:cNvPr id="1485" name="Google Shape;1485;p37"/>
            <p:cNvSpPr/>
            <p:nvPr/>
          </p:nvSpPr>
          <p:spPr>
            <a:xfrm>
              <a:off x="457193" y="2660475"/>
              <a:ext cx="710400" cy="710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7"/>
            <p:cNvSpPr/>
            <p:nvPr/>
          </p:nvSpPr>
          <p:spPr>
            <a:xfrm>
              <a:off x="1751400" y="2660475"/>
              <a:ext cx="5031300" cy="710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7"/>
            <p:cNvSpPr txBox="1"/>
            <p:nvPr/>
          </p:nvSpPr>
          <p:spPr>
            <a:xfrm>
              <a:off x="1731000" y="3158225"/>
              <a:ext cx="5159390" cy="382200"/>
            </a:xfrm>
            <a:prstGeom prst="rect">
              <a:avLst/>
            </a:prstGeom>
            <a:noFill/>
            <a:ln>
              <a:noFill/>
            </a:ln>
          </p:spPr>
          <p:txBody>
            <a:bodyPr spcFirstLastPara="1" wrap="square" lIns="91425" tIns="91425" rIns="91425" bIns="0" anchor="ctr" anchorCtr="0">
              <a:noAutofit/>
            </a:bodyPr>
            <a:lstStyle/>
            <a:p>
              <a:pPr>
                <a:spcAft>
                  <a:spcPts val="1600"/>
                </a:spcAft>
              </a:pPr>
              <a:r>
                <a:rPr lang="en-US" sz="1200" b="1" dirty="0">
                  <a:solidFill>
                    <a:schemeClr val="bg1"/>
                  </a:solidFill>
                  <a:hlinkClick r:id="rId4">
                    <a:extLst>
                      <a:ext uri="{A12FA001-AC4F-418D-AE19-62706E023703}">
                        <ahyp:hlinkClr xmlns:ahyp="http://schemas.microsoft.com/office/drawing/2018/hyperlinkcolor" val="tx"/>
                      </a:ext>
                    </a:extLst>
                  </a:hlinkClick>
                </a:rPr>
                <a:t>https://www.hsph.harvard.edu/obesity-prevention-source/obesity-prevention/#:~:text=Choosing%20healthier%20foods%20(whole%20grains,%2C%20and%20other%20%E2%80%9Csit%20time%E2%80%9D</a:t>
              </a:r>
              <a:endParaRPr lang="en-US" sz="1200" b="1" dirty="0">
                <a:solidFill>
                  <a:schemeClr val="bg1"/>
                </a:solidFill>
              </a:endParaRPr>
            </a:p>
            <a:p>
              <a:pPr marL="0" lvl="0" indent="0" algn="r" rtl="0">
                <a:lnSpc>
                  <a:spcPct val="100000"/>
                </a:lnSpc>
                <a:spcBef>
                  <a:spcPts val="0"/>
                </a:spcBef>
                <a:spcAft>
                  <a:spcPts val="1600"/>
                </a:spcAft>
                <a:buNone/>
              </a:pPr>
              <a:endParaRPr sz="3000" dirty="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1489" name="Google Shape;1489;p37"/>
            <p:cNvCxnSpPr>
              <a:stCxn id="1485" idx="3"/>
              <a:endCxn id="1486" idx="1"/>
            </p:cNvCxnSpPr>
            <p:nvPr/>
          </p:nvCxnSpPr>
          <p:spPr>
            <a:xfrm>
              <a:off x="1167593" y="3015675"/>
              <a:ext cx="583800" cy="0"/>
            </a:xfrm>
            <a:prstGeom prst="straightConnector1">
              <a:avLst/>
            </a:prstGeom>
            <a:noFill/>
            <a:ln w="28575" cap="flat" cmpd="sng">
              <a:solidFill>
                <a:schemeClr val="dk1"/>
              </a:solidFill>
              <a:prstDash val="dashDot"/>
              <a:round/>
              <a:headEnd type="none" w="med" len="med"/>
              <a:tailEnd type="none" w="med" len="med"/>
            </a:ln>
          </p:spPr>
        </p:cxnSp>
        <p:cxnSp>
          <p:nvCxnSpPr>
            <p:cNvPr id="1490" name="Google Shape;1490;p37"/>
            <p:cNvCxnSpPr>
              <a:cxnSpLocks/>
              <a:stCxn id="1486" idx="3"/>
              <a:endCxn id="1483" idx="1"/>
            </p:cNvCxnSpPr>
            <p:nvPr/>
          </p:nvCxnSpPr>
          <p:spPr>
            <a:xfrm>
              <a:off x="6782700" y="3015675"/>
              <a:ext cx="583808" cy="888"/>
            </a:xfrm>
            <a:prstGeom prst="bentConnector3">
              <a:avLst>
                <a:gd name="adj1" fmla="val 50000"/>
              </a:avLst>
            </a:prstGeom>
            <a:noFill/>
            <a:ln w="28575" cap="flat" cmpd="sng">
              <a:solidFill>
                <a:schemeClr val="dk1"/>
              </a:solidFill>
              <a:prstDash val="dashDot"/>
              <a:round/>
              <a:headEnd type="none" w="med" len="med"/>
              <a:tailEnd type="none" w="med" len="med"/>
            </a:ln>
          </p:spPr>
        </p:cxnSp>
      </p:grpSp>
      <p:grpSp>
        <p:nvGrpSpPr>
          <p:cNvPr id="1491" name="Google Shape;1491;p37"/>
          <p:cNvGrpSpPr/>
          <p:nvPr/>
        </p:nvGrpSpPr>
        <p:grpSpPr>
          <a:xfrm>
            <a:off x="-283992" y="3563350"/>
            <a:ext cx="8307500" cy="947422"/>
            <a:chOff x="-283992" y="3563350"/>
            <a:chExt cx="8307500" cy="947422"/>
          </a:xfrm>
        </p:grpSpPr>
        <p:sp>
          <p:nvSpPr>
            <p:cNvPr id="1492" name="Google Shape;1492;p37"/>
            <p:cNvSpPr/>
            <p:nvPr/>
          </p:nvSpPr>
          <p:spPr>
            <a:xfrm>
              <a:off x="457193" y="3563350"/>
              <a:ext cx="710400" cy="7104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7"/>
            <p:cNvSpPr/>
            <p:nvPr/>
          </p:nvSpPr>
          <p:spPr>
            <a:xfrm>
              <a:off x="1771801" y="3573993"/>
              <a:ext cx="5031300" cy="7104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7"/>
            <p:cNvSpPr txBox="1"/>
            <p:nvPr/>
          </p:nvSpPr>
          <p:spPr>
            <a:xfrm>
              <a:off x="-283992" y="4128572"/>
              <a:ext cx="6770910" cy="382200"/>
            </a:xfrm>
            <a:prstGeom prst="rect">
              <a:avLst/>
            </a:prstGeom>
            <a:noFill/>
            <a:ln>
              <a:noFill/>
            </a:ln>
          </p:spPr>
          <p:txBody>
            <a:bodyPr spcFirstLastPara="1" wrap="square" lIns="91425" tIns="91425" rIns="91425" bIns="0" anchor="ctr" anchorCtr="0">
              <a:noAutofit/>
            </a:bodyPr>
            <a:lstStyle/>
            <a:p>
              <a:pPr algn="r">
                <a:spcAft>
                  <a:spcPts val="1600"/>
                </a:spcAft>
              </a:pPr>
              <a:r>
                <a:rPr lang="en-US" b="1" dirty="0">
                  <a:solidFill>
                    <a:schemeClr val="bg1"/>
                  </a:solidFill>
                  <a:hlinkClick r:id="rId5">
                    <a:extLst>
                      <a:ext uri="{A12FA001-AC4F-418D-AE19-62706E023703}">
                        <ahyp:hlinkClr xmlns:ahyp="http://schemas.microsoft.com/office/drawing/2018/hyperlinkcolor" val="tx"/>
                      </a:ext>
                    </a:extLst>
                  </a:hlinkClick>
                </a:rPr>
                <a:t>https://www.who.int/health-topics/obesity#tab=tab_1</a:t>
              </a:r>
              <a:endParaRPr lang="en-US" b="1" dirty="0">
                <a:solidFill>
                  <a:schemeClr val="bg1"/>
                </a:solidFill>
              </a:endParaRPr>
            </a:p>
            <a:p>
              <a:pPr marL="0" lvl="0" indent="0" algn="r" rtl="0">
                <a:lnSpc>
                  <a:spcPct val="100000"/>
                </a:lnSpc>
                <a:spcBef>
                  <a:spcPts val="0"/>
                </a:spcBef>
                <a:spcAft>
                  <a:spcPts val="1600"/>
                </a:spcAft>
                <a:buNone/>
              </a:pPr>
              <a:endParaRPr sz="3000" dirty="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1496" name="Google Shape;1496;p37"/>
            <p:cNvCxnSpPr>
              <a:stCxn id="1492" idx="3"/>
              <a:endCxn id="1493" idx="1"/>
            </p:cNvCxnSpPr>
            <p:nvPr/>
          </p:nvCxnSpPr>
          <p:spPr>
            <a:xfrm>
              <a:off x="1167593" y="3918550"/>
              <a:ext cx="604208" cy="10643"/>
            </a:xfrm>
            <a:prstGeom prst="straightConnector1">
              <a:avLst/>
            </a:prstGeom>
            <a:noFill/>
            <a:ln w="28575" cap="flat" cmpd="sng">
              <a:solidFill>
                <a:schemeClr val="dk1"/>
              </a:solidFill>
              <a:prstDash val="dashDot"/>
              <a:round/>
              <a:headEnd type="none" w="med" len="med"/>
              <a:tailEnd type="none" w="med" len="med"/>
            </a:ln>
          </p:spPr>
        </p:cxnSp>
        <p:cxnSp>
          <p:nvCxnSpPr>
            <p:cNvPr id="1497" name="Google Shape;1497;p37"/>
            <p:cNvCxnSpPr>
              <a:cxnSpLocks/>
              <a:endCxn id="1483" idx="2"/>
            </p:cNvCxnSpPr>
            <p:nvPr/>
          </p:nvCxnSpPr>
          <p:spPr>
            <a:xfrm flipV="1">
              <a:off x="6782708" y="3841253"/>
              <a:ext cx="1240800" cy="77372"/>
            </a:xfrm>
            <a:prstGeom prst="bentConnector2">
              <a:avLst/>
            </a:prstGeom>
            <a:noFill/>
            <a:ln w="28575" cap="flat" cmpd="sng">
              <a:solidFill>
                <a:schemeClr val="dk1"/>
              </a:solidFill>
              <a:prstDash val="dashDot"/>
              <a:round/>
              <a:headEnd type="none" w="med" len="med"/>
              <a:tailEnd type="none" w="med" len="med"/>
            </a:ln>
          </p:spPr>
        </p:cxnSp>
      </p:grpSp>
      <p:sp>
        <p:nvSpPr>
          <p:cNvPr id="1498" name="Google Shape;1498;p37"/>
          <p:cNvSpPr txBox="1">
            <a:spLocks noGrp="1"/>
          </p:cNvSpPr>
          <p:nvPr>
            <p:ph type="title"/>
          </p:nvPr>
        </p:nvSpPr>
        <p:spPr>
          <a:xfrm>
            <a:off x="457193" y="508153"/>
            <a:ext cx="5553209"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Recourses </a:t>
            </a:r>
            <a:endParaRPr dirty="0"/>
          </a:p>
        </p:txBody>
      </p:sp>
      <p:grpSp>
        <p:nvGrpSpPr>
          <p:cNvPr id="1499" name="Google Shape;1499;p37"/>
          <p:cNvGrpSpPr/>
          <p:nvPr/>
        </p:nvGrpSpPr>
        <p:grpSpPr>
          <a:xfrm>
            <a:off x="558964" y="1854717"/>
            <a:ext cx="512008" cy="491663"/>
            <a:chOff x="1145750" y="238050"/>
            <a:chExt cx="5435325" cy="5219350"/>
          </a:xfrm>
        </p:grpSpPr>
        <p:sp>
          <p:nvSpPr>
            <p:cNvPr id="1500" name="Google Shape;1500;p37"/>
            <p:cNvSpPr/>
            <p:nvPr/>
          </p:nvSpPr>
          <p:spPr>
            <a:xfrm>
              <a:off x="1145750" y="2977375"/>
              <a:ext cx="2524800" cy="2479925"/>
            </a:xfrm>
            <a:custGeom>
              <a:avLst/>
              <a:gdLst/>
              <a:ahLst/>
              <a:cxnLst/>
              <a:rect l="l" t="t" r="r" b="b"/>
              <a:pathLst>
                <a:path w="100992" h="99197" extrusionOk="0">
                  <a:moveTo>
                    <a:pt x="82921" y="0"/>
                  </a:moveTo>
                  <a:lnTo>
                    <a:pt x="7079" y="70557"/>
                  </a:lnTo>
                  <a:cubicBezTo>
                    <a:pt x="229" y="76950"/>
                    <a:pt x="1" y="87748"/>
                    <a:pt x="6655" y="94369"/>
                  </a:cubicBezTo>
                  <a:cubicBezTo>
                    <a:pt x="9882" y="97596"/>
                    <a:pt x="14100" y="99196"/>
                    <a:pt x="18314" y="99196"/>
                  </a:cubicBezTo>
                  <a:cubicBezTo>
                    <a:pt x="22747" y="99196"/>
                    <a:pt x="27174" y="97425"/>
                    <a:pt x="30435" y="93913"/>
                  </a:cubicBezTo>
                  <a:lnTo>
                    <a:pt x="100992" y="18072"/>
                  </a:lnTo>
                  <a:lnTo>
                    <a:pt x="829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7"/>
            <p:cNvSpPr/>
            <p:nvPr/>
          </p:nvSpPr>
          <p:spPr>
            <a:xfrm>
              <a:off x="1445875" y="2977375"/>
              <a:ext cx="2224675" cy="2480025"/>
            </a:xfrm>
            <a:custGeom>
              <a:avLst/>
              <a:gdLst/>
              <a:ahLst/>
              <a:cxnLst/>
              <a:rect l="l" t="t" r="r" b="b"/>
              <a:pathLst>
                <a:path w="88987" h="99201" extrusionOk="0">
                  <a:moveTo>
                    <a:pt x="70916" y="0"/>
                  </a:moveTo>
                  <a:lnTo>
                    <a:pt x="64392" y="6067"/>
                  </a:lnTo>
                  <a:lnTo>
                    <a:pt x="76396" y="18072"/>
                  </a:lnTo>
                  <a:lnTo>
                    <a:pt x="5839" y="93913"/>
                  </a:lnTo>
                  <a:cubicBezTo>
                    <a:pt x="4143" y="95739"/>
                    <a:pt x="2153" y="97077"/>
                    <a:pt x="0" y="97958"/>
                  </a:cubicBezTo>
                  <a:cubicBezTo>
                    <a:pt x="2020" y="98787"/>
                    <a:pt x="4168" y="99200"/>
                    <a:pt x="6313" y="99200"/>
                  </a:cubicBezTo>
                  <a:cubicBezTo>
                    <a:pt x="10750" y="99200"/>
                    <a:pt x="15176" y="97431"/>
                    <a:pt x="18430" y="93913"/>
                  </a:cubicBezTo>
                  <a:lnTo>
                    <a:pt x="88987" y="18072"/>
                  </a:lnTo>
                  <a:lnTo>
                    <a:pt x="709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7"/>
            <p:cNvSpPr/>
            <p:nvPr/>
          </p:nvSpPr>
          <p:spPr>
            <a:xfrm>
              <a:off x="2550850" y="238050"/>
              <a:ext cx="4030225" cy="3687025"/>
            </a:xfrm>
            <a:custGeom>
              <a:avLst/>
              <a:gdLst/>
              <a:ahLst/>
              <a:cxnLst/>
              <a:rect l="l" t="t" r="r" b="b"/>
              <a:pathLst>
                <a:path w="161209" h="147481" extrusionOk="0">
                  <a:moveTo>
                    <a:pt x="80616" y="0"/>
                  </a:moveTo>
                  <a:cubicBezTo>
                    <a:pt x="65746" y="0"/>
                    <a:pt x="50877" y="4469"/>
                    <a:pt x="38199" y="13410"/>
                  </a:cubicBezTo>
                  <a:cubicBezTo>
                    <a:pt x="37873" y="12986"/>
                    <a:pt x="37546" y="12594"/>
                    <a:pt x="37155" y="12235"/>
                  </a:cubicBezTo>
                  <a:cubicBezTo>
                    <a:pt x="34660" y="9740"/>
                    <a:pt x="31389" y="8492"/>
                    <a:pt x="28123" y="8492"/>
                  </a:cubicBezTo>
                  <a:cubicBezTo>
                    <a:pt x="24857" y="8492"/>
                    <a:pt x="21595" y="9740"/>
                    <a:pt x="19116" y="12235"/>
                  </a:cubicBezTo>
                  <a:cubicBezTo>
                    <a:pt x="14125" y="17226"/>
                    <a:pt x="14125" y="25316"/>
                    <a:pt x="19116" y="30307"/>
                  </a:cubicBezTo>
                  <a:cubicBezTo>
                    <a:pt x="19475" y="30666"/>
                    <a:pt x="19866" y="31024"/>
                    <a:pt x="20290" y="31318"/>
                  </a:cubicBezTo>
                  <a:cubicBezTo>
                    <a:pt x="1" y="60121"/>
                    <a:pt x="2741" y="100146"/>
                    <a:pt x="28478" y="125883"/>
                  </a:cubicBezTo>
                  <a:cubicBezTo>
                    <a:pt x="42874" y="140279"/>
                    <a:pt x="61740" y="147480"/>
                    <a:pt x="80607" y="147480"/>
                  </a:cubicBezTo>
                  <a:cubicBezTo>
                    <a:pt x="95470" y="147480"/>
                    <a:pt x="110333" y="143011"/>
                    <a:pt x="123010" y="134071"/>
                  </a:cubicBezTo>
                  <a:cubicBezTo>
                    <a:pt x="123337" y="134495"/>
                    <a:pt x="123695" y="134886"/>
                    <a:pt x="124087" y="135278"/>
                  </a:cubicBezTo>
                  <a:cubicBezTo>
                    <a:pt x="126582" y="137773"/>
                    <a:pt x="129844" y="139021"/>
                    <a:pt x="133106" y="139021"/>
                  </a:cubicBezTo>
                  <a:cubicBezTo>
                    <a:pt x="136368" y="139021"/>
                    <a:pt x="139630" y="137773"/>
                    <a:pt x="142126" y="135278"/>
                  </a:cubicBezTo>
                  <a:cubicBezTo>
                    <a:pt x="147117" y="130287"/>
                    <a:pt x="147117" y="122197"/>
                    <a:pt x="142126" y="117206"/>
                  </a:cubicBezTo>
                  <a:cubicBezTo>
                    <a:pt x="141767" y="116815"/>
                    <a:pt x="141343" y="116489"/>
                    <a:pt x="140951" y="116162"/>
                  </a:cubicBezTo>
                  <a:cubicBezTo>
                    <a:pt x="161208" y="87392"/>
                    <a:pt x="158501" y="47334"/>
                    <a:pt x="132764" y="21597"/>
                  </a:cubicBezTo>
                  <a:cubicBezTo>
                    <a:pt x="118368" y="7201"/>
                    <a:pt x="99491" y="0"/>
                    <a:pt x="806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7"/>
            <p:cNvSpPr/>
            <p:nvPr/>
          </p:nvSpPr>
          <p:spPr>
            <a:xfrm>
              <a:off x="3160850" y="676025"/>
              <a:ext cx="2811050" cy="2811050"/>
            </a:xfrm>
            <a:custGeom>
              <a:avLst/>
              <a:gdLst/>
              <a:ahLst/>
              <a:cxnLst/>
              <a:rect l="l" t="t" r="r" b="b"/>
              <a:pathLst>
                <a:path w="112442" h="112442" extrusionOk="0">
                  <a:moveTo>
                    <a:pt x="56205" y="1"/>
                  </a:moveTo>
                  <a:cubicBezTo>
                    <a:pt x="25183" y="1"/>
                    <a:pt x="1" y="25183"/>
                    <a:pt x="1" y="56238"/>
                  </a:cubicBezTo>
                  <a:cubicBezTo>
                    <a:pt x="1" y="87292"/>
                    <a:pt x="25183" y="112442"/>
                    <a:pt x="56205" y="112442"/>
                  </a:cubicBezTo>
                  <a:cubicBezTo>
                    <a:pt x="87259" y="112442"/>
                    <a:pt x="112441" y="87292"/>
                    <a:pt x="112441" y="56238"/>
                  </a:cubicBezTo>
                  <a:cubicBezTo>
                    <a:pt x="112441" y="25183"/>
                    <a:pt x="87259" y="1"/>
                    <a:pt x="56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7"/>
            <p:cNvSpPr/>
            <p:nvPr/>
          </p:nvSpPr>
          <p:spPr>
            <a:xfrm>
              <a:off x="4408550" y="238075"/>
              <a:ext cx="2172525" cy="3475000"/>
            </a:xfrm>
            <a:custGeom>
              <a:avLst/>
              <a:gdLst/>
              <a:ahLst/>
              <a:cxnLst/>
              <a:rect l="l" t="t" r="r" b="b"/>
              <a:pathLst>
                <a:path w="86901" h="139000" extrusionOk="0">
                  <a:moveTo>
                    <a:pt x="6240" y="1"/>
                  </a:moveTo>
                  <a:cubicBezTo>
                    <a:pt x="4158" y="1"/>
                    <a:pt x="2077" y="88"/>
                    <a:pt x="1" y="263"/>
                  </a:cubicBezTo>
                  <a:cubicBezTo>
                    <a:pt x="16735" y="1698"/>
                    <a:pt x="33045" y="8809"/>
                    <a:pt x="45832" y="21596"/>
                  </a:cubicBezTo>
                  <a:cubicBezTo>
                    <a:pt x="71178" y="46942"/>
                    <a:pt x="74211" y="86151"/>
                    <a:pt x="54965" y="114824"/>
                  </a:cubicBezTo>
                  <a:cubicBezTo>
                    <a:pt x="54444" y="115574"/>
                    <a:pt x="54574" y="116553"/>
                    <a:pt x="55226" y="117205"/>
                  </a:cubicBezTo>
                  <a:cubicBezTo>
                    <a:pt x="60217" y="122196"/>
                    <a:pt x="60217" y="130286"/>
                    <a:pt x="55226" y="135277"/>
                  </a:cubicBezTo>
                  <a:cubicBezTo>
                    <a:pt x="54378" y="136092"/>
                    <a:pt x="53465" y="136777"/>
                    <a:pt x="52486" y="137332"/>
                  </a:cubicBezTo>
                  <a:cubicBezTo>
                    <a:pt x="54448" y="138443"/>
                    <a:pt x="56635" y="138999"/>
                    <a:pt x="58819" y="138999"/>
                  </a:cubicBezTo>
                  <a:cubicBezTo>
                    <a:pt x="62082" y="138999"/>
                    <a:pt x="65336" y="137758"/>
                    <a:pt x="67818" y="135277"/>
                  </a:cubicBezTo>
                  <a:cubicBezTo>
                    <a:pt x="72809" y="130286"/>
                    <a:pt x="72809" y="122196"/>
                    <a:pt x="67818" y="117205"/>
                  </a:cubicBezTo>
                  <a:cubicBezTo>
                    <a:pt x="67459" y="116814"/>
                    <a:pt x="67035" y="116488"/>
                    <a:pt x="66643" y="116161"/>
                  </a:cubicBezTo>
                  <a:cubicBezTo>
                    <a:pt x="86900" y="87391"/>
                    <a:pt x="84193" y="47333"/>
                    <a:pt x="58456" y="21596"/>
                  </a:cubicBezTo>
                  <a:cubicBezTo>
                    <a:pt x="44029" y="7199"/>
                    <a:pt x="25130" y="1"/>
                    <a:pt x="6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a:off x="4408550" y="676300"/>
              <a:ext cx="1700350" cy="2810750"/>
            </a:xfrm>
            <a:custGeom>
              <a:avLst/>
              <a:gdLst/>
              <a:ahLst/>
              <a:cxnLst/>
              <a:rect l="l" t="t" r="r" b="b"/>
              <a:pathLst>
                <a:path w="68014" h="112430" extrusionOk="0">
                  <a:moveTo>
                    <a:pt x="6283" y="0"/>
                  </a:moveTo>
                  <a:cubicBezTo>
                    <a:pt x="4186" y="0"/>
                    <a:pt x="2088" y="116"/>
                    <a:pt x="1" y="349"/>
                  </a:cubicBezTo>
                  <a:cubicBezTo>
                    <a:pt x="12233" y="1719"/>
                    <a:pt x="24074" y="7101"/>
                    <a:pt x="33469" y="16463"/>
                  </a:cubicBezTo>
                  <a:cubicBezTo>
                    <a:pt x="55422" y="38416"/>
                    <a:pt x="55422" y="74004"/>
                    <a:pt x="33469" y="95958"/>
                  </a:cubicBezTo>
                  <a:cubicBezTo>
                    <a:pt x="24074" y="105352"/>
                    <a:pt x="12233" y="110702"/>
                    <a:pt x="1" y="112072"/>
                  </a:cubicBezTo>
                  <a:cubicBezTo>
                    <a:pt x="2108" y="112310"/>
                    <a:pt x="4226" y="112430"/>
                    <a:pt x="6343" y="112430"/>
                  </a:cubicBezTo>
                  <a:cubicBezTo>
                    <a:pt x="20717" y="112430"/>
                    <a:pt x="35086" y="106932"/>
                    <a:pt x="46060" y="95958"/>
                  </a:cubicBezTo>
                  <a:cubicBezTo>
                    <a:pt x="68013" y="74004"/>
                    <a:pt x="68013" y="38416"/>
                    <a:pt x="46060" y="16463"/>
                  </a:cubicBezTo>
                  <a:cubicBezTo>
                    <a:pt x="35071" y="5473"/>
                    <a:pt x="20677" y="0"/>
                    <a:pt x="6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7"/>
            <p:cNvSpPr/>
            <p:nvPr/>
          </p:nvSpPr>
          <p:spPr>
            <a:xfrm>
              <a:off x="1495600" y="4984300"/>
              <a:ext cx="157425" cy="157425"/>
            </a:xfrm>
            <a:custGeom>
              <a:avLst/>
              <a:gdLst/>
              <a:ahLst/>
              <a:cxnLst/>
              <a:rect l="l" t="t" r="r" b="b"/>
              <a:pathLst>
                <a:path w="6297" h="6297" extrusionOk="0">
                  <a:moveTo>
                    <a:pt x="3165" y="1"/>
                  </a:moveTo>
                  <a:cubicBezTo>
                    <a:pt x="1403" y="1"/>
                    <a:pt x="1" y="1403"/>
                    <a:pt x="1" y="3165"/>
                  </a:cubicBezTo>
                  <a:cubicBezTo>
                    <a:pt x="1" y="4894"/>
                    <a:pt x="1403" y="6296"/>
                    <a:pt x="3165" y="6296"/>
                  </a:cubicBezTo>
                  <a:cubicBezTo>
                    <a:pt x="4894" y="6296"/>
                    <a:pt x="6296" y="4894"/>
                    <a:pt x="6296" y="3165"/>
                  </a:cubicBezTo>
                  <a:cubicBezTo>
                    <a:pt x="6296" y="1403"/>
                    <a:pt x="4894" y="1"/>
                    <a:pt x="3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7"/>
            <p:cNvSpPr/>
            <p:nvPr/>
          </p:nvSpPr>
          <p:spPr>
            <a:xfrm>
              <a:off x="4155750" y="1732300"/>
              <a:ext cx="768225" cy="751725"/>
            </a:xfrm>
            <a:custGeom>
              <a:avLst/>
              <a:gdLst/>
              <a:ahLst/>
              <a:cxnLst/>
              <a:rect l="l" t="t" r="r" b="b"/>
              <a:pathLst>
                <a:path w="30729" h="30069" extrusionOk="0">
                  <a:moveTo>
                    <a:pt x="3475" y="1"/>
                  </a:moveTo>
                  <a:cubicBezTo>
                    <a:pt x="2668" y="1"/>
                    <a:pt x="1860" y="302"/>
                    <a:pt x="1240" y="906"/>
                  </a:cubicBezTo>
                  <a:cubicBezTo>
                    <a:pt x="1" y="2146"/>
                    <a:pt x="1" y="4135"/>
                    <a:pt x="1240" y="5375"/>
                  </a:cubicBezTo>
                  <a:lnTo>
                    <a:pt x="25020" y="29155"/>
                  </a:lnTo>
                  <a:cubicBezTo>
                    <a:pt x="25640" y="29775"/>
                    <a:pt x="26456" y="30068"/>
                    <a:pt x="27271" y="30068"/>
                  </a:cubicBezTo>
                  <a:cubicBezTo>
                    <a:pt x="28054" y="30068"/>
                    <a:pt x="28869" y="29775"/>
                    <a:pt x="29489" y="29155"/>
                  </a:cubicBezTo>
                  <a:cubicBezTo>
                    <a:pt x="30729" y="27915"/>
                    <a:pt x="30729" y="25925"/>
                    <a:pt x="29489" y="24686"/>
                  </a:cubicBezTo>
                  <a:lnTo>
                    <a:pt x="5709" y="906"/>
                  </a:lnTo>
                  <a:cubicBezTo>
                    <a:pt x="5090" y="302"/>
                    <a:pt x="4282" y="1"/>
                    <a:pt x="3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7"/>
            <p:cNvSpPr/>
            <p:nvPr/>
          </p:nvSpPr>
          <p:spPr>
            <a:xfrm>
              <a:off x="4424050" y="1464825"/>
              <a:ext cx="767425" cy="751700"/>
            </a:xfrm>
            <a:custGeom>
              <a:avLst/>
              <a:gdLst/>
              <a:ahLst/>
              <a:cxnLst/>
              <a:rect l="l" t="t" r="r" b="b"/>
              <a:pathLst>
                <a:path w="30697" h="30068" extrusionOk="0">
                  <a:moveTo>
                    <a:pt x="3442" y="0"/>
                  </a:moveTo>
                  <a:cubicBezTo>
                    <a:pt x="2635" y="0"/>
                    <a:pt x="1827" y="302"/>
                    <a:pt x="1208" y="906"/>
                  </a:cubicBezTo>
                  <a:cubicBezTo>
                    <a:pt x="1" y="2145"/>
                    <a:pt x="1" y="4135"/>
                    <a:pt x="1208" y="5375"/>
                  </a:cubicBezTo>
                  <a:lnTo>
                    <a:pt x="24988" y="29154"/>
                  </a:lnTo>
                  <a:cubicBezTo>
                    <a:pt x="25607" y="29774"/>
                    <a:pt x="26423" y="30068"/>
                    <a:pt x="27238" y="30068"/>
                  </a:cubicBezTo>
                  <a:cubicBezTo>
                    <a:pt x="28021" y="30068"/>
                    <a:pt x="28837" y="29774"/>
                    <a:pt x="29457" y="29154"/>
                  </a:cubicBezTo>
                  <a:cubicBezTo>
                    <a:pt x="30696" y="27915"/>
                    <a:pt x="30696" y="25925"/>
                    <a:pt x="29457" y="24686"/>
                  </a:cubicBezTo>
                  <a:lnTo>
                    <a:pt x="5677" y="906"/>
                  </a:lnTo>
                  <a:cubicBezTo>
                    <a:pt x="5057" y="302"/>
                    <a:pt x="4250" y="0"/>
                    <a:pt x="34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7"/>
            <p:cNvSpPr/>
            <p:nvPr/>
          </p:nvSpPr>
          <p:spPr>
            <a:xfrm>
              <a:off x="3892350" y="1995925"/>
              <a:ext cx="767400" cy="752300"/>
            </a:xfrm>
            <a:custGeom>
              <a:avLst/>
              <a:gdLst/>
              <a:ahLst/>
              <a:cxnLst/>
              <a:rect l="l" t="t" r="r" b="b"/>
              <a:pathLst>
                <a:path w="30696" h="30092" extrusionOk="0">
                  <a:moveTo>
                    <a:pt x="3475" y="0"/>
                  </a:moveTo>
                  <a:cubicBezTo>
                    <a:pt x="2667" y="0"/>
                    <a:pt x="1860" y="310"/>
                    <a:pt x="1240" y="930"/>
                  </a:cubicBezTo>
                  <a:cubicBezTo>
                    <a:pt x="1" y="2137"/>
                    <a:pt x="1" y="4159"/>
                    <a:pt x="1240" y="5366"/>
                  </a:cubicBezTo>
                  <a:lnTo>
                    <a:pt x="25020" y="29146"/>
                  </a:lnTo>
                  <a:cubicBezTo>
                    <a:pt x="25640" y="29766"/>
                    <a:pt x="26455" y="30092"/>
                    <a:pt x="27238" y="30092"/>
                  </a:cubicBezTo>
                  <a:cubicBezTo>
                    <a:pt x="28054" y="30092"/>
                    <a:pt x="28869" y="29766"/>
                    <a:pt x="29489" y="29146"/>
                  </a:cubicBezTo>
                  <a:cubicBezTo>
                    <a:pt x="30696" y="27939"/>
                    <a:pt x="30696" y="25917"/>
                    <a:pt x="29489" y="24710"/>
                  </a:cubicBezTo>
                  <a:lnTo>
                    <a:pt x="5709" y="930"/>
                  </a:lnTo>
                  <a:cubicBezTo>
                    <a:pt x="5089" y="310"/>
                    <a:pt x="4282" y="0"/>
                    <a:pt x="3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3" name="Google Shape;1483;p37"/>
          <p:cNvSpPr/>
          <p:nvPr/>
        </p:nvSpPr>
        <p:spPr>
          <a:xfrm>
            <a:off x="7366508" y="2202035"/>
            <a:ext cx="1314000" cy="1639218"/>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80" name="Picture 8" descr="Obesity Icon #240917 - Free Icons Library">
            <a:extLst>
              <a:ext uri="{FF2B5EF4-FFF2-40B4-BE49-F238E27FC236}">
                <a16:creationId xmlns:a16="http://schemas.microsoft.com/office/drawing/2014/main" id="{ADD10A32-1AB3-41A1-A2B7-056916D2AB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7745" y="2309228"/>
            <a:ext cx="880531" cy="14675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13" name="Google Shape;1499;p37">
            <a:extLst>
              <a:ext uri="{FF2B5EF4-FFF2-40B4-BE49-F238E27FC236}">
                <a16:creationId xmlns:a16="http://schemas.microsoft.com/office/drawing/2014/main" id="{884E912B-79A1-4122-80E3-E5C5927B84E8}"/>
              </a:ext>
            </a:extLst>
          </p:cNvPr>
          <p:cNvGrpSpPr/>
          <p:nvPr/>
        </p:nvGrpSpPr>
        <p:grpSpPr>
          <a:xfrm>
            <a:off x="539967" y="2750358"/>
            <a:ext cx="512008" cy="491663"/>
            <a:chOff x="1145750" y="238050"/>
            <a:chExt cx="5435325" cy="5219350"/>
          </a:xfrm>
        </p:grpSpPr>
        <p:sp>
          <p:nvSpPr>
            <p:cNvPr id="114" name="Google Shape;1500;p37">
              <a:extLst>
                <a:ext uri="{FF2B5EF4-FFF2-40B4-BE49-F238E27FC236}">
                  <a16:creationId xmlns:a16="http://schemas.microsoft.com/office/drawing/2014/main" id="{46358B6F-ED4A-438A-8848-45A83E17010F}"/>
                </a:ext>
              </a:extLst>
            </p:cNvPr>
            <p:cNvSpPr/>
            <p:nvPr/>
          </p:nvSpPr>
          <p:spPr>
            <a:xfrm>
              <a:off x="1145750" y="2977375"/>
              <a:ext cx="2524800" cy="2479925"/>
            </a:xfrm>
            <a:custGeom>
              <a:avLst/>
              <a:gdLst/>
              <a:ahLst/>
              <a:cxnLst/>
              <a:rect l="l" t="t" r="r" b="b"/>
              <a:pathLst>
                <a:path w="100992" h="99197" extrusionOk="0">
                  <a:moveTo>
                    <a:pt x="82921" y="0"/>
                  </a:moveTo>
                  <a:lnTo>
                    <a:pt x="7079" y="70557"/>
                  </a:lnTo>
                  <a:cubicBezTo>
                    <a:pt x="229" y="76950"/>
                    <a:pt x="1" y="87748"/>
                    <a:pt x="6655" y="94369"/>
                  </a:cubicBezTo>
                  <a:cubicBezTo>
                    <a:pt x="9882" y="97596"/>
                    <a:pt x="14100" y="99196"/>
                    <a:pt x="18314" y="99196"/>
                  </a:cubicBezTo>
                  <a:cubicBezTo>
                    <a:pt x="22747" y="99196"/>
                    <a:pt x="27174" y="97425"/>
                    <a:pt x="30435" y="93913"/>
                  </a:cubicBezTo>
                  <a:lnTo>
                    <a:pt x="100992" y="18072"/>
                  </a:lnTo>
                  <a:lnTo>
                    <a:pt x="829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501;p37">
              <a:extLst>
                <a:ext uri="{FF2B5EF4-FFF2-40B4-BE49-F238E27FC236}">
                  <a16:creationId xmlns:a16="http://schemas.microsoft.com/office/drawing/2014/main" id="{8C3B61E7-37F0-4F35-B739-B9DDE36FA0F4}"/>
                </a:ext>
              </a:extLst>
            </p:cNvPr>
            <p:cNvSpPr/>
            <p:nvPr/>
          </p:nvSpPr>
          <p:spPr>
            <a:xfrm>
              <a:off x="1445875" y="2977375"/>
              <a:ext cx="2224675" cy="2480025"/>
            </a:xfrm>
            <a:custGeom>
              <a:avLst/>
              <a:gdLst/>
              <a:ahLst/>
              <a:cxnLst/>
              <a:rect l="l" t="t" r="r" b="b"/>
              <a:pathLst>
                <a:path w="88987" h="99201" extrusionOk="0">
                  <a:moveTo>
                    <a:pt x="70916" y="0"/>
                  </a:moveTo>
                  <a:lnTo>
                    <a:pt x="64392" y="6067"/>
                  </a:lnTo>
                  <a:lnTo>
                    <a:pt x="76396" y="18072"/>
                  </a:lnTo>
                  <a:lnTo>
                    <a:pt x="5839" y="93913"/>
                  </a:lnTo>
                  <a:cubicBezTo>
                    <a:pt x="4143" y="95739"/>
                    <a:pt x="2153" y="97077"/>
                    <a:pt x="0" y="97958"/>
                  </a:cubicBezTo>
                  <a:cubicBezTo>
                    <a:pt x="2020" y="98787"/>
                    <a:pt x="4168" y="99200"/>
                    <a:pt x="6313" y="99200"/>
                  </a:cubicBezTo>
                  <a:cubicBezTo>
                    <a:pt x="10750" y="99200"/>
                    <a:pt x="15176" y="97431"/>
                    <a:pt x="18430" y="93913"/>
                  </a:cubicBezTo>
                  <a:lnTo>
                    <a:pt x="88987" y="18072"/>
                  </a:lnTo>
                  <a:lnTo>
                    <a:pt x="709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502;p37">
              <a:extLst>
                <a:ext uri="{FF2B5EF4-FFF2-40B4-BE49-F238E27FC236}">
                  <a16:creationId xmlns:a16="http://schemas.microsoft.com/office/drawing/2014/main" id="{89E53183-3B10-4264-A711-A7A77408C97B}"/>
                </a:ext>
              </a:extLst>
            </p:cNvPr>
            <p:cNvSpPr/>
            <p:nvPr/>
          </p:nvSpPr>
          <p:spPr>
            <a:xfrm>
              <a:off x="2550850" y="238050"/>
              <a:ext cx="4030225" cy="3687025"/>
            </a:xfrm>
            <a:custGeom>
              <a:avLst/>
              <a:gdLst/>
              <a:ahLst/>
              <a:cxnLst/>
              <a:rect l="l" t="t" r="r" b="b"/>
              <a:pathLst>
                <a:path w="161209" h="147481" extrusionOk="0">
                  <a:moveTo>
                    <a:pt x="80616" y="0"/>
                  </a:moveTo>
                  <a:cubicBezTo>
                    <a:pt x="65746" y="0"/>
                    <a:pt x="50877" y="4469"/>
                    <a:pt x="38199" y="13410"/>
                  </a:cubicBezTo>
                  <a:cubicBezTo>
                    <a:pt x="37873" y="12986"/>
                    <a:pt x="37546" y="12594"/>
                    <a:pt x="37155" y="12235"/>
                  </a:cubicBezTo>
                  <a:cubicBezTo>
                    <a:pt x="34660" y="9740"/>
                    <a:pt x="31389" y="8492"/>
                    <a:pt x="28123" y="8492"/>
                  </a:cubicBezTo>
                  <a:cubicBezTo>
                    <a:pt x="24857" y="8492"/>
                    <a:pt x="21595" y="9740"/>
                    <a:pt x="19116" y="12235"/>
                  </a:cubicBezTo>
                  <a:cubicBezTo>
                    <a:pt x="14125" y="17226"/>
                    <a:pt x="14125" y="25316"/>
                    <a:pt x="19116" y="30307"/>
                  </a:cubicBezTo>
                  <a:cubicBezTo>
                    <a:pt x="19475" y="30666"/>
                    <a:pt x="19866" y="31024"/>
                    <a:pt x="20290" y="31318"/>
                  </a:cubicBezTo>
                  <a:cubicBezTo>
                    <a:pt x="1" y="60121"/>
                    <a:pt x="2741" y="100146"/>
                    <a:pt x="28478" y="125883"/>
                  </a:cubicBezTo>
                  <a:cubicBezTo>
                    <a:pt x="42874" y="140279"/>
                    <a:pt x="61740" y="147480"/>
                    <a:pt x="80607" y="147480"/>
                  </a:cubicBezTo>
                  <a:cubicBezTo>
                    <a:pt x="95470" y="147480"/>
                    <a:pt x="110333" y="143011"/>
                    <a:pt x="123010" y="134071"/>
                  </a:cubicBezTo>
                  <a:cubicBezTo>
                    <a:pt x="123337" y="134495"/>
                    <a:pt x="123695" y="134886"/>
                    <a:pt x="124087" y="135278"/>
                  </a:cubicBezTo>
                  <a:cubicBezTo>
                    <a:pt x="126582" y="137773"/>
                    <a:pt x="129844" y="139021"/>
                    <a:pt x="133106" y="139021"/>
                  </a:cubicBezTo>
                  <a:cubicBezTo>
                    <a:pt x="136368" y="139021"/>
                    <a:pt x="139630" y="137773"/>
                    <a:pt x="142126" y="135278"/>
                  </a:cubicBezTo>
                  <a:cubicBezTo>
                    <a:pt x="147117" y="130287"/>
                    <a:pt x="147117" y="122197"/>
                    <a:pt x="142126" y="117206"/>
                  </a:cubicBezTo>
                  <a:cubicBezTo>
                    <a:pt x="141767" y="116815"/>
                    <a:pt x="141343" y="116489"/>
                    <a:pt x="140951" y="116162"/>
                  </a:cubicBezTo>
                  <a:cubicBezTo>
                    <a:pt x="161208" y="87392"/>
                    <a:pt x="158501" y="47334"/>
                    <a:pt x="132764" y="21597"/>
                  </a:cubicBezTo>
                  <a:cubicBezTo>
                    <a:pt x="118368" y="7201"/>
                    <a:pt x="99491" y="0"/>
                    <a:pt x="806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503;p37">
              <a:extLst>
                <a:ext uri="{FF2B5EF4-FFF2-40B4-BE49-F238E27FC236}">
                  <a16:creationId xmlns:a16="http://schemas.microsoft.com/office/drawing/2014/main" id="{F5FA1173-7BD3-422E-B466-BD9EAA82E3FC}"/>
                </a:ext>
              </a:extLst>
            </p:cNvPr>
            <p:cNvSpPr/>
            <p:nvPr/>
          </p:nvSpPr>
          <p:spPr>
            <a:xfrm>
              <a:off x="3160850" y="676025"/>
              <a:ext cx="2811050" cy="2811050"/>
            </a:xfrm>
            <a:custGeom>
              <a:avLst/>
              <a:gdLst/>
              <a:ahLst/>
              <a:cxnLst/>
              <a:rect l="l" t="t" r="r" b="b"/>
              <a:pathLst>
                <a:path w="112442" h="112442" extrusionOk="0">
                  <a:moveTo>
                    <a:pt x="56205" y="1"/>
                  </a:moveTo>
                  <a:cubicBezTo>
                    <a:pt x="25183" y="1"/>
                    <a:pt x="1" y="25183"/>
                    <a:pt x="1" y="56238"/>
                  </a:cubicBezTo>
                  <a:cubicBezTo>
                    <a:pt x="1" y="87292"/>
                    <a:pt x="25183" y="112442"/>
                    <a:pt x="56205" y="112442"/>
                  </a:cubicBezTo>
                  <a:cubicBezTo>
                    <a:pt x="87259" y="112442"/>
                    <a:pt x="112441" y="87292"/>
                    <a:pt x="112441" y="56238"/>
                  </a:cubicBezTo>
                  <a:cubicBezTo>
                    <a:pt x="112441" y="25183"/>
                    <a:pt x="87259" y="1"/>
                    <a:pt x="56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504;p37">
              <a:extLst>
                <a:ext uri="{FF2B5EF4-FFF2-40B4-BE49-F238E27FC236}">
                  <a16:creationId xmlns:a16="http://schemas.microsoft.com/office/drawing/2014/main" id="{BE0B61B9-C5AF-448B-A1E4-394D3DD5D50F}"/>
                </a:ext>
              </a:extLst>
            </p:cNvPr>
            <p:cNvSpPr/>
            <p:nvPr/>
          </p:nvSpPr>
          <p:spPr>
            <a:xfrm>
              <a:off x="4408550" y="238075"/>
              <a:ext cx="2172525" cy="3475000"/>
            </a:xfrm>
            <a:custGeom>
              <a:avLst/>
              <a:gdLst/>
              <a:ahLst/>
              <a:cxnLst/>
              <a:rect l="l" t="t" r="r" b="b"/>
              <a:pathLst>
                <a:path w="86901" h="139000" extrusionOk="0">
                  <a:moveTo>
                    <a:pt x="6240" y="1"/>
                  </a:moveTo>
                  <a:cubicBezTo>
                    <a:pt x="4158" y="1"/>
                    <a:pt x="2077" y="88"/>
                    <a:pt x="1" y="263"/>
                  </a:cubicBezTo>
                  <a:cubicBezTo>
                    <a:pt x="16735" y="1698"/>
                    <a:pt x="33045" y="8809"/>
                    <a:pt x="45832" y="21596"/>
                  </a:cubicBezTo>
                  <a:cubicBezTo>
                    <a:pt x="71178" y="46942"/>
                    <a:pt x="74211" y="86151"/>
                    <a:pt x="54965" y="114824"/>
                  </a:cubicBezTo>
                  <a:cubicBezTo>
                    <a:pt x="54444" y="115574"/>
                    <a:pt x="54574" y="116553"/>
                    <a:pt x="55226" y="117205"/>
                  </a:cubicBezTo>
                  <a:cubicBezTo>
                    <a:pt x="60217" y="122196"/>
                    <a:pt x="60217" y="130286"/>
                    <a:pt x="55226" y="135277"/>
                  </a:cubicBezTo>
                  <a:cubicBezTo>
                    <a:pt x="54378" y="136092"/>
                    <a:pt x="53465" y="136777"/>
                    <a:pt x="52486" y="137332"/>
                  </a:cubicBezTo>
                  <a:cubicBezTo>
                    <a:pt x="54448" y="138443"/>
                    <a:pt x="56635" y="138999"/>
                    <a:pt x="58819" y="138999"/>
                  </a:cubicBezTo>
                  <a:cubicBezTo>
                    <a:pt x="62082" y="138999"/>
                    <a:pt x="65336" y="137758"/>
                    <a:pt x="67818" y="135277"/>
                  </a:cubicBezTo>
                  <a:cubicBezTo>
                    <a:pt x="72809" y="130286"/>
                    <a:pt x="72809" y="122196"/>
                    <a:pt x="67818" y="117205"/>
                  </a:cubicBezTo>
                  <a:cubicBezTo>
                    <a:pt x="67459" y="116814"/>
                    <a:pt x="67035" y="116488"/>
                    <a:pt x="66643" y="116161"/>
                  </a:cubicBezTo>
                  <a:cubicBezTo>
                    <a:pt x="86900" y="87391"/>
                    <a:pt x="84193" y="47333"/>
                    <a:pt x="58456" y="21596"/>
                  </a:cubicBezTo>
                  <a:cubicBezTo>
                    <a:pt x="44029" y="7199"/>
                    <a:pt x="25130" y="1"/>
                    <a:pt x="6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505;p37">
              <a:extLst>
                <a:ext uri="{FF2B5EF4-FFF2-40B4-BE49-F238E27FC236}">
                  <a16:creationId xmlns:a16="http://schemas.microsoft.com/office/drawing/2014/main" id="{4E7738EA-E671-47FC-9ED1-9ADC86DAB913}"/>
                </a:ext>
              </a:extLst>
            </p:cNvPr>
            <p:cNvSpPr/>
            <p:nvPr/>
          </p:nvSpPr>
          <p:spPr>
            <a:xfrm>
              <a:off x="4408550" y="676300"/>
              <a:ext cx="1700350" cy="2810750"/>
            </a:xfrm>
            <a:custGeom>
              <a:avLst/>
              <a:gdLst/>
              <a:ahLst/>
              <a:cxnLst/>
              <a:rect l="l" t="t" r="r" b="b"/>
              <a:pathLst>
                <a:path w="68014" h="112430" extrusionOk="0">
                  <a:moveTo>
                    <a:pt x="6283" y="0"/>
                  </a:moveTo>
                  <a:cubicBezTo>
                    <a:pt x="4186" y="0"/>
                    <a:pt x="2088" y="116"/>
                    <a:pt x="1" y="349"/>
                  </a:cubicBezTo>
                  <a:cubicBezTo>
                    <a:pt x="12233" y="1719"/>
                    <a:pt x="24074" y="7101"/>
                    <a:pt x="33469" y="16463"/>
                  </a:cubicBezTo>
                  <a:cubicBezTo>
                    <a:pt x="55422" y="38416"/>
                    <a:pt x="55422" y="74004"/>
                    <a:pt x="33469" y="95958"/>
                  </a:cubicBezTo>
                  <a:cubicBezTo>
                    <a:pt x="24074" y="105352"/>
                    <a:pt x="12233" y="110702"/>
                    <a:pt x="1" y="112072"/>
                  </a:cubicBezTo>
                  <a:cubicBezTo>
                    <a:pt x="2108" y="112310"/>
                    <a:pt x="4226" y="112430"/>
                    <a:pt x="6343" y="112430"/>
                  </a:cubicBezTo>
                  <a:cubicBezTo>
                    <a:pt x="20717" y="112430"/>
                    <a:pt x="35086" y="106932"/>
                    <a:pt x="46060" y="95958"/>
                  </a:cubicBezTo>
                  <a:cubicBezTo>
                    <a:pt x="68013" y="74004"/>
                    <a:pt x="68013" y="38416"/>
                    <a:pt x="46060" y="16463"/>
                  </a:cubicBezTo>
                  <a:cubicBezTo>
                    <a:pt x="35071" y="5473"/>
                    <a:pt x="20677" y="0"/>
                    <a:pt x="6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506;p37">
              <a:extLst>
                <a:ext uri="{FF2B5EF4-FFF2-40B4-BE49-F238E27FC236}">
                  <a16:creationId xmlns:a16="http://schemas.microsoft.com/office/drawing/2014/main" id="{92D2D69C-A1B9-42A5-943C-E1ABC2E4E69F}"/>
                </a:ext>
              </a:extLst>
            </p:cNvPr>
            <p:cNvSpPr/>
            <p:nvPr/>
          </p:nvSpPr>
          <p:spPr>
            <a:xfrm>
              <a:off x="1495600" y="4984300"/>
              <a:ext cx="157425" cy="157425"/>
            </a:xfrm>
            <a:custGeom>
              <a:avLst/>
              <a:gdLst/>
              <a:ahLst/>
              <a:cxnLst/>
              <a:rect l="l" t="t" r="r" b="b"/>
              <a:pathLst>
                <a:path w="6297" h="6297" extrusionOk="0">
                  <a:moveTo>
                    <a:pt x="3165" y="1"/>
                  </a:moveTo>
                  <a:cubicBezTo>
                    <a:pt x="1403" y="1"/>
                    <a:pt x="1" y="1403"/>
                    <a:pt x="1" y="3165"/>
                  </a:cubicBezTo>
                  <a:cubicBezTo>
                    <a:pt x="1" y="4894"/>
                    <a:pt x="1403" y="6296"/>
                    <a:pt x="3165" y="6296"/>
                  </a:cubicBezTo>
                  <a:cubicBezTo>
                    <a:pt x="4894" y="6296"/>
                    <a:pt x="6296" y="4894"/>
                    <a:pt x="6296" y="3165"/>
                  </a:cubicBezTo>
                  <a:cubicBezTo>
                    <a:pt x="6296" y="1403"/>
                    <a:pt x="4894" y="1"/>
                    <a:pt x="3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507;p37">
              <a:extLst>
                <a:ext uri="{FF2B5EF4-FFF2-40B4-BE49-F238E27FC236}">
                  <a16:creationId xmlns:a16="http://schemas.microsoft.com/office/drawing/2014/main" id="{4FD3C2BF-75B0-48CA-A57A-01611FCD041D}"/>
                </a:ext>
              </a:extLst>
            </p:cNvPr>
            <p:cNvSpPr/>
            <p:nvPr/>
          </p:nvSpPr>
          <p:spPr>
            <a:xfrm>
              <a:off x="4155750" y="1732300"/>
              <a:ext cx="768225" cy="751725"/>
            </a:xfrm>
            <a:custGeom>
              <a:avLst/>
              <a:gdLst/>
              <a:ahLst/>
              <a:cxnLst/>
              <a:rect l="l" t="t" r="r" b="b"/>
              <a:pathLst>
                <a:path w="30729" h="30069" extrusionOk="0">
                  <a:moveTo>
                    <a:pt x="3475" y="1"/>
                  </a:moveTo>
                  <a:cubicBezTo>
                    <a:pt x="2668" y="1"/>
                    <a:pt x="1860" y="302"/>
                    <a:pt x="1240" y="906"/>
                  </a:cubicBezTo>
                  <a:cubicBezTo>
                    <a:pt x="1" y="2146"/>
                    <a:pt x="1" y="4135"/>
                    <a:pt x="1240" y="5375"/>
                  </a:cubicBezTo>
                  <a:lnTo>
                    <a:pt x="25020" y="29155"/>
                  </a:lnTo>
                  <a:cubicBezTo>
                    <a:pt x="25640" y="29775"/>
                    <a:pt x="26456" y="30068"/>
                    <a:pt x="27271" y="30068"/>
                  </a:cubicBezTo>
                  <a:cubicBezTo>
                    <a:pt x="28054" y="30068"/>
                    <a:pt x="28869" y="29775"/>
                    <a:pt x="29489" y="29155"/>
                  </a:cubicBezTo>
                  <a:cubicBezTo>
                    <a:pt x="30729" y="27915"/>
                    <a:pt x="30729" y="25925"/>
                    <a:pt x="29489" y="24686"/>
                  </a:cubicBezTo>
                  <a:lnTo>
                    <a:pt x="5709" y="906"/>
                  </a:lnTo>
                  <a:cubicBezTo>
                    <a:pt x="5090" y="302"/>
                    <a:pt x="4282" y="1"/>
                    <a:pt x="3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508;p37">
              <a:extLst>
                <a:ext uri="{FF2B5EF4-FFF2-40B4-BE49-F238E27FC236}">
                  <a16:creationId xmlns:a16="http://schemas.microsoft.com/office/drawing/2014/main" id="{0401D156-1549-472E-9529-C1B0F5C5BF3C}"/>
                </a:ext>
              </a:extLst>
            </p:cNvPr>
            <p:cNvSpPr/>
            <p:nvPr/>
          </p:nvSpPr>
          <p:spPr>
            <a:xfrm>
              <a:off x="4424050" y="1464825"/>
              <a:ext cx="767425" cy="751700"/>
            </a:xfrm>
            <a:custGeom>
              <a:avLst/>
              <a:gdLst/>
              <a:ahLst/>
              <a:cxnLst/>
              <a:rect l="l" t="t" r="r" b="b"/>
              <a:pathLst>
                <a:path w="30697" h="30068" extrusionOk="0">
                  <a:moveTo>
                    <a:pt x="3442" y="0"/>
                  </a:moveTo>
                  <a:cubicBezTo>
                    <a:pt x="2635" y="0"/>
                    <a:pt x="1827" y="302"/>
                    <a:pt x="1208" y="906"/>
                  </a:cubicBezTo>
                  <a:cubicBezTo>
                    <a:pt x="1" y="2145"/>
                    <a:pt x="1" y="4135"/>
                    <a:pt x="1208" y="5375"/>
                  </a:cubicBezTo>
                  <a:lnTo>
                    <a:pt x="24988" y="29154"/>
                  </a:lnTo>
                  <a:cubicBezTo>
                    <a:pt x="25607" y="29774"/>
                    <a:pt x="26423" y="30068"/>
                    <a:pt x="27238" y="30068"/>
                  </a:cubicBezTo>
                  <a:cubicBezTo>
                    <a:pt x="28021" y="30068"/>
                    <a:pt x="28837" y="29774"/>
                    <a:pt x="29457" y="29154"/>
                  </a:cubicBezTo>
                  <a:cubicBezTo>
                    <a:pt x="30696" y="27915"/>
                    <a:pt x="30696" y="25925"/>
                    <a:pt x="29457" y="24686"/>
                  </a:cubicBezTo>
                  <a:lnTo>
                    <a:pt x="5677" y="906"/>
                  </a:lnTo>
                  <a:cubicBezTo>
                    <a:pt x="5057" y="302"/>
                    <a:pt x="4250" y="0"/>
                    <a:pt x="34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509;p37">
              <a:extLst>
                <a:ext uri="{FF2B5EF4-FFF2-40B4-BE49-F238E27FC236}">
                  <a16:creationId xmlns:a16="http://schemas.microsoft.com/office/drawing/2014/main" id="{50959286-6C57-407D-AB1A-320543137CAC}"/>
                </a:ext>
              </a:extLst>
            </p:cNvPr>
            <p:cNvSpPr/>
            <p:nvPr/>
          </p:nvSpPr>
          <p:spPr>
            <a:xfrm>
              <a:off x="3892350" y="1995925"/>
              <a:ext cx="767400" cy="752300"/>
            </a:xfrm>
            <a:custGeom>
              <a:avLst/>
              <a:gdLst/>
              <a:ahLst/>
              <a:cxnLst/>
              <a:rect l="l" t="t" r="r" b="b"/>
              <a:pathLst>
                <a:path w="30696" h="30092" extrusionOk="0">
                  <a:moveTo>
                    <a:pt x="3475" y="0"/>
                  </a:moveTo>
                  <a:cubicBezTo>
                    <a:pt x="2667" y="0"/>
                    <a:pt x="1860" y="310"/>
                    <a:pt x="1240" y="930"/>
                  </a:cubicBezTo>
                  <a:cubicBezTo>
                    <a:pt x="1" y="2137"/>
                    <a:pt x="1" y="4159"/>
                    <a:pt x="1240" y="5366"/>
                  </a:cubicBezTo>
                  <a:lnTo>
                    <a:pt x="25020" y="29146"/>
                  </a:lnTo>
                  <a:cubicBezTo>
                    <a:pt x="25640" y="29766"/>
                    <a:pt x="26455" y="30092"/>
                    <a:pt x="27238" y="30092"/>
                  </a:cubicBezTo>
                  <a:cubicBezTo>
                    <a:pt x="28054" y="30092"/>
                    <a:pt x="28869" y="29766"/>
                    <a:pt x="29489" y="29146"/>
                  </a:cubicBezTo>
                  <a:cubicBezTo>
                    <a:pt x="30696" y="27939"/>
                    <a:pt x="30696" y="25917"/>
                    <a:pt x="29489" y="24710"/>
                  </a:cubicBezTo>
                  <a:lnTo>
                    <a:pt x="5709" y="930"/>
                  </a:lnTo>
                  <a:cubicBezTo>
                    <a:pt x="5089" y="310"/>
                    <a:pt x="4282" y="0"/>
                    <a:pt x="3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499;p37">
            <a:extLst>
              <a:ext uri="{FF2B5EF4-FFF2-40B4-BE49-F238E27FC236}">
                <a16:creationId xmlns:a16="http://schemas.microsoft.com/office/drawing/2014/main" id="{15EB4595-C334-4385-A5DF-07A374631105}"/>
              </a:ext>
            </a:extLst>
          </p:cNvPr>
          <p:cNvGrpSpPr/>
          <p:nvPr/>
        </p:nvGrpSpPr>
        <p:grpSpPr>
          <a:xfrm>
            <a:off x="551680" y="3672718"/>
            <a:ext cx="512008" cy="491663"/>
            <a:chOff x="1145750" y="238050"/>
            <a:chExt cx="5435325" cy="5219350"/>
          </a:xfrm>
        </p:grpSpPr>
        <p:sp>
          <p:nvSpPr>
            <p:cNvPr id="125" name="Google Shape;1500;p37">
              <a:extLst>
                <a:ext uri="{FF2B5EF4-FFF2-40B4-BE49-F238E27FC236}">
                  <a16:creationId xmlns:a16="http://schemas.microsoft.com/office/drawing/2014/main" id="{D83EE1E9-50C9-4CE1-B060-F6BF62C10825}"/>
                </a:ext>
              </a:extLst>
            </p:cNvPr>
            <p:cNvSpPr/>
            <p:nvPr/>
          </p:nvSpPr>
          <p:spPr>
            <a:xfrm>
              <a:off x="1145750" y="2977375"/>
              <a:ext cx="2524800" cy="2479925"/>
            </a:xfrm>
            <a:custGeom>
              <a:avLst/>
              <a:gdLst/>
              <a:ahLst/>
              <a:cxnLst/>
              <a:rect l="l" t="t" r="r" b="b"/>
              <a:pathLst>
                <a:path w="100992" h="99197" extrusionOk="0">
                  <a:moveTo>
                    <a:pt x="82921" y="0"/>
                  </a:moveTo>
                  <a:lnTo>
                    <a:pt x="7079" y="70557"/>
                  </a:lnTo>
                  <a:cubicBezTo>
                    <a:pt x="229" y="76950"/>
                    <a:pt x="1" y="87748"/>
                    <a:pt x="6655" y="94369"/>
                  </a:cubicBezTo>
                  <a:cubicBezTo>
                    <a:pt x="9882" y="97596"/>
                    <a:pt x="14100" y="99196"/>
                    <a:pt x="18314" y="99196"/>
                  </a:cubicBezTo>
                  <a:cubicBezTo>
                    <a:pt x="22747" y="99196"/>
                    <a:pt x="27174" y="97425"/>
                    <a:pt x="30435" y="93913"/>
                  </a:cubicBezTo>
                  <a:lnTo>
                    <a:pt x="100992" y="18072"/>
                  </a:lnTo>
                  <a:lnTo>
                    <a:pt x="829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501;p37">
              <a:extLst>
                <a:ext uri="{FF2B5EF4-FFF2-40B4-BE49-F238E27FC236}">
                  <a16:creationId xmlns:a16="http://schemas.microsoft.com/office/drawing/2014/main" id="{B02B67D9-715C-466C-9CBB-D3CC62400F38}"/>
                </a:ext>
              </a:extLst>
            </p:cNvPr>
            <p:cNvSpPr/>
            <p:nvPr/>
          </p:nvSpPr>
          <p:spPr>
            <a:xfrm>
              <a:off x="1445875" y="2977375"/>
              <a:ext cx="2224675" cy="2480025"/>
            </a:xfrm>
            <a:custGeom>
              <a:avLst/>
              <a:gdLst/>
              <a:ahLst/>
              <a:cxnLst/>
              <a:rect l="l" t="t" r="r" b="b"/>
              <a:pathLst>
                <a:path w="88987" h="99201" extrusionOk="0">
                  <a:moveTo>
                    <a:pt x="70916" y="0"/>
                  </a:moveTo>
                  <a:lnTo>
                    <a:pt x="64392" y="6067"/>
                  </a:lnTo>
                  <a:lnTo>
                    <a:pt x="76396" y="18072"/>
                  </a:lnTo>
                  <a:lnTo>
                    <a:pt x="5839" y="93913"/>
                  </a:lnTo>
                  <a:cubicBezTo>
                    <a:pt x="4143" y="95739"/>
                    <a:pt x="2153" y="97077"/>
                    <a:pt x="0" y="97958"/>
                  </a:cubicBezTo>
                  <a:cubicBezTo>
                    <a:pt x="2020" y="98787"/>
                    <a:pt x="4168" y="99200"/>
                    <a:pt x="6313" y="99200"/>
                  </a:cubicBezTo>
                  <a:cubicBezTo>
                    <a:pt x="10750" y="99200"/>
                    <a:pt x="15176" y="97431"/>
                    <a:pt x="18430" y="93913"/>
                  </a:cubicBezTo>
                  <a:lnTo>
                    <a:pt x="88987" y="18072"/>
                  </a:lnTo>
                  <a:lnTo>
                    <a:pt x="709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502;p37">
              <a:extLst>
                <a:ext uri="{FF2B5EF4-FFF2-40B4-BE49-F238E27FC236}">
                  <a16:creationId xmlns:a16="http://schemas.microsoft.com/office/drawing/2014/main" id="{A0950181-83DB-48F9-8ED2-02B356C81203}"/>
                </a:ext>
              </a:extLst>
            </p:cNvPr>
            <p:cNvSpPr/>
            <p:nvPr/>
          </p:nvSpPr>
          <p:spPr>
            <a:xfrm>
              <a:off x="2550850" y="238050"/>
              <a:ext cx="4030225" cy="3687025"/>
            </a:xfrm>
            <a:custGeom>
              <a:avLst/>
              <a:gdLst/>
              <a:ahLst/>
              <a:cxnLst/>
              <a:rect l="l" t="t" r="r" b="b"/>
              <a:pathLst>
                <a:path w="161209" h="147481" extrusionOk="0">
                  <a:moveTo>
                    <a:pt x="80616" y="0"/>
                  </a:moveTo>
                  <a:cubicBezTo>
                    <a:pt x="65746" y="0"/>
                    <a:pt x="50877" y="4469"/>
                    <a:pt x="38199" y="13410"/>
                  </a:cubicBezTo>
                  <a:cubicBezTo>
                    <a:pt x="37873" y="12986"/>
                    <a:pt x="37546" y="12594"/>
                    <a:pt x="37155" y="12235"/>
                  </a:cubicBezTo>
                  <a:cubicBezTo>
                    <a:pt x="34660" y="9740"/>
                    <a:pt x="31389" y="8492"/>
                    <a:pt x="28123" y="8492"/>
                  </a:cubicBezTo>
                  <a:cubicBezTo>
                    <a:pt x="24857" y="8492"/>
                    <a:pt x="21595" y="9740"/>
                    <a:pt x="19116" y="12235"/>
                  </a:cubicBezTo>
                  <a:cubicBezTo>
                    <a:pt x="14125" y="17226"/>
                    <a:pt x="14125" y="25316"/>
                    <a:pt x="19116" y="30307"/>
                  </a:cubicBezTo>
                  <a:cubicBezTo>
                    <a:pt x="19475" y="30666"/>
                    <a:pt x="19866" y="31024"/>
                    <a:pt x="20290" y="31318"/>
                  </a:cubicBezTo>
                  <a:cubicBezTo>
                    <a:pt x="1" y="60121"/>
                    <a:pt x="2741" y="100146"/>
                    <a:pt x="28478" y="125883"/>
                  </a:cubicBezTo>
                  <a:cubicBezTo>
                    <a:pt x="42874" y="140279"/>
                    <a:pt x="61740" y="147480"/>
                    <a:pt x="80607" y="147480"/>
                  </a:cubicBezTo>
                  <a:cubicBezTo>
                    <a:pt x="95470" y="147480"/>
                    <a:pt x="110333" y="143011"/>
                    <a:pt x="123010" y="134071"/>
                  </a:cubicBezTo>
                  <a:cubicBezTo>
                    <a:pt x="123337" y="134495"/>
                    <a:pt x="123695" y="134886"/>
                    <a:pt x="124087" y="135278"/>
                  </a:cubicBezTo>
                  <a:cubicBezTo>
                    <a:pt x="126582" y="137773"/>
                    <a:pt x="129844" y="139021"/>
                    <a:pt x="133106" y="139021"/>
                  </a:cubicBezTo>
                  <a:cubicBezTo>
                    <a:pt x="136368" y="139021"/>
                    <a:pt x="139630" y="137773"/>
                    <a:pt x="142126" y="135278"/>
                  </a:cubicBezTo>
                  <a:cubicBezTo>
                    <a:pt x="147117" y="130287"/>
                    <a:pt x="147117" y="122197"/>
                    <a:pt x="142126" y="117206"/>
                  </a:cubicBezTo>
                  <a:cubicBezTo>
                    <a:pt x="141767" y="116815"/>
                    <a:pt x="141343" y="116489"/>
                    <a:pt x="140951" y="116162"/>
                  </a:cubicBezTo>
                  <a:cubicBezTo>
                    <a:pt x="161208" y="87392"/>
                    <a:pt x="158501" y="47334"/>
                    <a:pt x="132764" y="21597"/>
                  </a:cubicBezTo>
                  <a:cubicBezTo>
                    <a:pt x="118368" y="7201"/>
                    <a:pt x="99491" y="0"/>
                    <a:pt x="806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503;p37">
              <a:extLst>
                <a:ext uri="{FF2B5EF4-FFF2-40B4-BE49-F238E27FC236}">
                  <a16:creationId xmlns:a16="http://schemas.microsoft.com/office/drawing/2014/main" id="{5C08EC84-B40A-46B1-898D-A315258C9E80}"/>
                </a:ext>
              </a:extLst>
            </p:cNvPr>
            <p:cNvSpPr/>
            <p:nvPr/>
          </p:nvSpPr>
          <p:spPr>
            <a:xfrm>
              <a:off x="3160850" y="676025"/>
              <a:ext cx="2811050" cy="2811050"/>
            </a:xfrm>
            <a:custGeom>
              <a:avLst/>
              <a:gdLst/>
              <a:ahLst/>
              <a:cxnLst/>
              <a:rect l="l" t="t" r="r" b="b"/>
              <a:pathLst>
                <a:path w="112442" h="112442" extrusionOk="0">
                  <a:moveTo>
                    <a:pt x="56205" y="1"/>
                  </a:moveTo>
                  <a:cubicBezTo>
                    <a:pt x="25183" y="1"/>
                    <a:pt x="1" y="25183"/>
                    <a:pt x="1" y="56238"/>
                  </a:cubicBezTo>
                  <a:cubicBezTo>
                    <a:pt x="1" y="87292"/>
                    <a:pt x="25183" y="112442"/>
                    <a:pt x="56205" y="112442"/>
                  </a:cubicBezTo>
                  <a:cubicBezTo>
                    <a:pt x="87259" y="112442"/>
                    <a:pt x="112441" y="87292"/>
                    <a:pt x="112441" y="56238"/>
                  </a:cubicBezTo>
                  <a:cubicBezTo>
                    <a:pt x="112441" y="25183"/>
                    <a:pt x="87259" y="1"/>
                    <a:pt x="56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504;p37">
              <a:extLst>
                <a:ext uri="{FF2B5EF4-FFF2-40B4-BE49-F238E27FC236}">
                  <a16:creationId xmlns:a16="http://schemas.microsoft.com/office/drawing/2014/main" id="{5C65ED39-2ED5-4144-9360-4EDCDF833ADE}"/>
                </a:ext>
              </a:extLst>
            </p:cNvPr>
            <p:cNvSpPr/>
            <p:nvPr/>
          </p:nvSpPr>
          <p:spPr>
            <a:xfrm>
              <a:off x="4408550" y="238075"/>
              <a:ext cx="2172525" cy="3475000"/>
            </a:xfrm>
            <a:custGeom>
              <a:avLst/>
              <a:gdLst/>
              <a:ahLst/>
              <a:cxnLst/>
              <a:rect l="l" t="t" r="r" b="b"/>
              <a:pathLst>
                <a:path w="86901" h="139000" extrusionOk="0">
                  <a:moveTo>
                    <a:pt x="6240" y="1"/>
                  </a:moveTo>
                  <a:cubicBezTo>
                    <a:pt x="4158" y="1"/>
                    <a:pt x="2077" y="88"/>
                    <a:pt x="1" y="263"/>
                  </a:cubicBezTo>
                  <a:cubicBezTo>
                    <a:pt x="16735" y="1698"/>
                    <a:pt x="33045" y="8809"/>
                    <a:pt x="45832" y="21596"/>
                  </a:cubicBezTo>
                  <a:cubicBezTo>
                    <a:pt x="71178" y="46942"/>
                    <a:pt x="74211" y="86151"/>
                    <a:pt x="54965" y="114824"/>
                  </a:cubicBezTo>
                  <a:cubicBezTo>
                    <a:pt x="54444" y="115574"/>
                    <a:pt x="54574" y="116553"/>
                    <a:pt x="55226" y="117205"/>
                  </a:cubicBezTo>
                  <a:cubicBezTo>
                    <a:pt x="60217" y="122196"/>
                    <a:pt x="60217" y="130286"/>
                    <a:pt x="55226" y="135277"/>
                  </a:cubicBezTo>
                  <a:cubicBezTo>
                    <a:pt x="54378" y="136092"/>
                    <a:pt x="53465" y="136777"/>
                    <a:pt x="52486" y="137332"/>
                  </a:cubicBezTo>
                  <a:cubicBezTo>
                    <a:pt x="54448" y="138443"/>
                    <a:pt x="56635" y="138999"/>
                    <a:pt x="58819" y="138999"/>
                  </a:cubicBezTo>
                  <a:cubicBezTo>
                    <a:pt x="62082" y="138999"/>
                    <a:pt x="65336" y="137758"/>
                    <a:pt x="67818" y="135277"/>
                  </a:cubicBezTo>
                  <a:cubicBezTo>
                    <a:pt x="72809" y="130286"/>
                    <a:pt x="72809" y="122196"/>
                    <a:pt x="67818" y="117205"/>
                  </a:cubicBezTo>
                  <a:cubicBezTo>
                    <a:pt x="67459" y="116814"/>
                    <a:pt x="67035" y="116488"/>
                    <a:pt x="66643" y="116161"/>
                  </a:cubicBezTo>
                  <a:cubicBezTo>
                    <a:pt x="86900" y="87391"/>
                    <a:pt x="84193" y="47333"/>
                    <a:pt x="58456" y="21596"/>
                  </a:cubicBezTo>
                  <a:cubicBezTo>
                    <a:pt x="44029" y="7199"/>
                    <a:pt x="25130" y="1"/>
                    <a:pt x="6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505;p37">
              <a:extLst>
                <a:ext uri="{FF2B5EF4-FFF2-40B4-BE49-F238E27FC236}">
                  <a16:creationId xmlns:a16="http://schemas.microsoft.com/office/drawing/2014/main" id="{60737FF7-2D8B-4FE3-9BEA-5A342EDB51DE}"/>
                </a:ext>
              </a:extLst>
            </p:cNvPr>
            <p:cNvSpPr/>
            <p:nvPr/>
          </p:nvSpPr>
          <p:spPr>
            <a:xfrm>
              <a:off x="4408550" y="676300"/>
              <a:ext cx="1700350" cy="2810750"/>
            </a:xfrm>
            <a:custGeom>
              <a:avLst/>
              <a:gdLst/>
              <a:ahLst/>
              <a:cxnLst/>
              <a:rect l="l" t="t" r="r" b="b"/>
              <a:pathLst>
                <a:path w="68014" h="112430" extrusionOk="0">
                  <a:moveTo>
                    <a:pt x="6283" y="0"/>
                  </a:moveTo>
                  <a:cubicBezTo>
                    <a:pt x="4186" y="0"/>
                    <a:pt x="2088" y="116"/>
                    <a:pt x="1" y="349"/>
                  </a:cubicBezTo>
                  <a:cubicBezTo>
                    <a:pt x="12233" y="1719"/>
                    <a:pt x="24074" y="7101"/>
                    <a:pt x="33469" y="16463"/>
                  </a:cubicBezTo>
                  <a:cubicBezTo>
                    <a:pt x="55422" y="38416"/>
                    <a:pt x="55422" y="74004"/>
                    <a:pt x="33469" y="95958"/>
                  </a:cubicBezTo>
                  <a:cubicBezTo>
                    <a:pt x="24074" y="105352"/>
                    <a:pt x="12233" y="110702"/>
                    <a:pt x="1" y="112072"/>
                  </a:cubicBezTo>
                  <a:cubicBezTo>
                    <a:pt x="2108" y="112310"/>
                    <a:pt x="4226" y="112430"/>
                    <a:pt x="6343" y="112430"/>
                  </a:cubicBezTo>
                  <a:cubicBezTo>
                    <a:pt x="20717" y="112430"/>
                    <a:pt x="35086" y="106932"/>
                    <a:pt x="46060" y="95958"/>
                  </a:cubicBezTo>
                  <a:cubicBezTo>
                    <a:pt x="68013" y="74004"/>
                    <a:pt x="68013" y="38416"/>
                    <a:pt x="46060" y="16463"/>
                  </a:cubicBezTo>
                  <a:cubicBezTo>
                    <a:pt x="35071" y="5473"/>
                    <a:pt x="20677" y="0"/>
                    <a:pt x="6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506;p37">
              <a:extLst>
                <a:ext uri="{FF2B5EF4-FFF2-40B4-BE49-F238E27FC236}">
                  <a16:creationId xmlns:a16="http://schemas.microsoft.com/office/drawing/2014/main" id="{BA31B18B-9EBB-4D0A-969C-9E16E46EB291}"/>
                </a:ext>
              </a:extLst>
            </p:cNvPr>
            <p:cNvSpPr/>
            <p:nvPr/>
          </p:nvSpPr>
          <p:spPr>
            <a:xfrm>
              <a:off x="1495600" y="4984300"/>
              <a:ext cx="157425" cy="157425"/>
            </a:xfrm>
            <a:custGeom>
              <a:avLst/>
              <a:gdLst/>
              <a:ahLst/>
              <a:cxnLst/>
              <a:rect l="l" t="t" r="r" b="b"/>
              <a:pathLst>
                <a:path w="6297" h="6297" extrusionOk="0">
                  <a:moveTo>
                    <a:pt x="3165" y="1"/>
                  </a:moveTo>
                  <a:cubicBezTo>
                    <a:pt x="1403" y="1"/>
                    <a:pt x="1" y="1403"/>
                    <a:pt x="1" y="3165"/>
                  </a:cubicBezTo>
                  <a:cubicBezTo>
                    <a:pt x="1" y="4894"/>
                    <a:pt x="1403" y="6296"/>
                    <a:pt x="3165" y="6296"/>
                  </a:cubicBezTo>
                  <a:cubicBezTo>
                    <a:pt x="4894" y="6296"/>
                    <a:pt x="6296" y="4894"/>
                    <a:pt x="6296" y="3165"/>
                  </a:cubicBezTo>
                  <a:cubicBezTo>
                    <a:pt x="6296" y="1403"/>
                    <a:pt x="4894" y="1"/>
                    <a:pt x="3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507;p37">
              <a:extLst>
                <a:ext uri="{FF2B5EF4-FFF2-40B4-BE49-F238E27FC236}">
                  <a16:creationId xmlns:a16="http://schemas.microsoft.com/office/drawing/2014/main" id="{19DA425D-FEFA-493A-B944-03319A45A4E5}"/>
                </a:ext>
              </a:extLst>
            </p:cNvPr>
            <p:cNvSpPr/>
            <p:nvPr/>
          </p:nvSpPr>
          <p:spPr>
            <a:xfrm>
              <a:off x="4155750" y="1732300"/>
              <a:ext cx="768225" cy="751725"/>
            </a:xfrm>
            <a:custGeom>
              <a:avLst/>
              <a:gdLst/>
              <a:ahLst/>
              <a:cxnLst/>
              <a:rect l="l" t="t" r="r" b="b"/>
              <a:pathLst>
                <a:path w="30729" h="30069" extrusionOk="0">
                  <a:moveTo>
                    <a:pt x="3475" y="1"/>
                  </a:moveTo>
                  <a:cubicBezTo>
                    <a:pt x="2668" y="1"/>
                    <a:pt x="1860" y="302"/>
                    <a:pt x="1240" y="906"/>
                  </a:cubicBezTo>
                  <a:cubicBezTo>
                    <a:pt x="1" y="2146"/>
                    <a:pt x="1" y="4135"/>
                    <a:pt x="1240" y="5375"/>
                  </a:cubicBezTo>
                  <a:lnTo>
                    <a:pt x="25020" y="29155"/>
                  </a:lnTo>
                  <a:cubicBezTo>
                    <a:pt x="25640" y="29775"/>
                    <a:pt x="26456" y="30068"/>
                    <a:pt x="27271" y="30068"/>
                  </a:cubicBezTo>
                  <a:cubicBezTo>
                    <a:pt x="28054" y="30068"/>
                    <a:pt x="28869" y="29775"/>
                    <a:pt x="29489" y="29155"/>
                  </a:cubicBezTo>
                  <a:cubicBezTo>
                    <a:pt x="30729" y="27915"/>
                    <a:pt x="30729" y="25925"/>
                    <a:pt x="29489" y="24686"/>
                  </a:cubicBezTo>
                  <a:lnTo>
                    <a:pt x="5709" y="906"/>
                  </a:lnTo>
                  <a:cubicBezTo>
                    <a:pt x="5090" y="302"/>
                    <a:pt x="4282" y="1"/>
                    <a:pt x="34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508;p37">
              <a:extLst>
                <a:ext uri="{FF2B5EF4-FFF2-40B4-BE49-F238E27FC236}">
                  <a16:creationId xmlns:a16="http://schemas.microsoft.com/office/drawing/2014/main" id="{0DC17100-0A95-4B00-B260-7CD3B2C4AF83}"/>
                </a:ext>
              </a:extLst>
            </p:cNvPr>
            <p:cNvSpPr/>
            <p:nvPr/>
          </p:nvSpPr>
          <p:spPr>
            <a:xfrm>
              <a:off x="4424050" y="1464825"/>
              <a:ext cx="767425" cy="751700"/>
            </a:xfrm>
            <a:custGeom>
              <a:avLst/>
              <a:gdLst/>
              <a:ahLst/>
              <a:cxnLst/>
              <a:rect l="l" t="t" r="r" b="b"/>
              <a:pathLst>
                <a:path w="30697" h="30068" extrusionOk="0">
                  <a:moveTo>
                    <a:pt x="3442" y="0"/>
                  </a:moveTo>
                  <a:cubicBezTo>
                    <a:pt x="2635" y="0"/>
                    <a:pt x="1827" y="302"/>
                    <a:pt x="1208" y="906"/>
                  </a:cubicBezTo>
                  <a:cubicBezTo>
                    <a:pt x="1" y="2145"/>
                    <a:pt x="1" y="4135"/>
                    <a:pt x="1208" y="5375"/>
                  </a:cubicBezTo>
                  <a:lnTo>
                    <a:pt x="24988" y="29154"/>
                  </a:lnTo>
                  <a:cubicBezTo>
                    <a:pt x="25607" y="29774"/>
                    <a:pt x="26423" y="30068"/>
                    <a:pt x="27238" y="30068"/>
                  </a:cubicBezTo>
                  <a:cubicBezTo>
                    <a:pt x="28021" y="30068"/>
                    <a:pt x="28837" y="29774"/>
                    <a:pt x="29457" y="29154"/>
                  </a:cubicBezTo>
                  <a:cubicBezTo>
                    <a:pt x="30696" y="27915"/>
                    <a:pt x="30696" y="25925"/>
                    <a:pt x="29457" y="24686"/>
                  </a:cubicBezTo>
                  <a:lnTo>
                    <a:pt x="5677" y="906"/>
                  </a:lnTo>
                  <a:cubicBezTo>
                    <a:pt x="5057" y="302"/>
                    <a:pt x="4250" y="0"/>
                    <a:pt x="34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509;p37">
              <a:extLst>
                <a:ext uri="{FF2B5EF4-FFF2-40B4-BE49-F238E27FC236}">
                  <a16:creationId xmlns:a16="http://schemas.microsoft.com/office/drawing/2014/main" id="{F10D3901-8DBE-442A-9815-104268ED023A}"/>
                </a:ext>
              </a:extLst>
            </p:cNvPr>
            <p:cNvSpPr/>
            <p:nvPr/>
          </p:nvSpPr>
          <p:spPr>
            <a:xfrm>
              <a:off x="3892350" y="1995925"/>
              <a:ext cx="767400" cy="752300"/>
            </a:xfrm>
            <a:custGeom>
              <a:avLst/>
              <a:gdLst/>
              <a:ahLst/>
              <a:cxnLst/>
              <a:rect l="l" t="t" r="r" b="b"/>
              <a:pathLst>
                <a:path w="30696" h="30092" extrusionOk="0">
                  <a:moveTo>
                    <a:pt x="3475" y="0"/>
                  </a:moveTo>
                  <a:cubicBezTo>
                    <a:pt x="2667" y="0"/>
                    <a:pt x="1860" y="310"/>
                    <a:pt x="1240" y="930"/>
                  </a:cubicBezTo>
                  <a:cubicBezTo>
                    <a:pt x="1" y="2137"/>
                    <a:pt x="1" y="4159"/>
                    <a:pt x="1240" y="5366"/>
                  </a:cubicBezTo>
                  <a:lnTo>
                    <a:pt x="25020" y="29146"/>
                  </a:lnTo>
                  <a:cubicBezTo>
                    <a:pt x="25640" y="29766"/>
                    <a:pt x="26455" y="30092"/>
                    <a:pt x="27238" y="30092"/>
                  </a:cubicBezTo>
                  <a:cubicBezTo>
                    <a:pt x="28054" y="30092"/>
                    <a:pt x="28869" y="29766"/>
                    <a:pt x="29489" y="29146"/>
                  </a:cubicBezTo>
                  <a:cubicBezTo>
                    <a:pt x="30696" y="27939"/>
                    <a:pt x="30696" y="25917"/>
                    <a:pt x="29489" y="24710"/>
                  </a:cubicBezTo>
                  <a:lnTo>
                    <a:pt x="5709" y="930"/>
                  </a:lnTo>
                  <a:cubicBezTo>
                    <a:pt x="5089" y="310"/>
                    <a:pt x="4282" y="0"/>
                    <a:pt x="3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 name="Google Shape;3617;p54">
            <a:extLst>
              <a:ext uri="{FF2B5EF4-FFF2-40B4-BE49-F238E27FC236}">
                <a16:creationId xmlns:a16="http://schemas.microsoft.com/office/drawing/2014/main" id="{450D939F-31BC-40A4-8E13-87EA240665C6}"/>
              </a:ext>
            </a:extLst>
          </p:cNvPr>
          <p:cNvSpPr/>
          <p:nvPr/>
        </p:nvSpPr>
        <p:spPr>
          <a:xfrm>
            <a:off x="8752500" y="4134706"/>
            <a:ext cx="783000" cy="1224848"/>
          </a:xfrm>
          <a:prstGeom prst="roundRect">
            <a:avLst>
              <a:gd name="adj" fmla="val 16667"/>
            </a:avLst>
          </a:prstGeom>
          <a:solidFill>
            <a:srgbClr val="0070C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 name="Google Shape;3632;p54">
            <a:extLst>
              <a:ext uri="{FF2B5EF4-FFF2-40B4-BE49-F238E27FC236}">
                <a16:creationId xmlns:a16="http://schemas.microsoft.com/office/drawing/2014/main" id="{AB008DA3-033E-4E5E-9A34-F11A866D8860}"/>
              </a:ext>
            </a:extLst>
          </p:cNvPr>
          <p:cNvSpPr/>
          <p:nvPr/>
        </p:nvSpPr>
        <p:spPr>
          <a:xfrm>
            <a:off x="7873458" y="-460598"/>
            <a:ext cx="1926600" cy="17070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lt1"/>
              </a:solidFill>
            </a:endParaRPr>
          </a:p>
        </p:txBody>
      </p:sp>
      <p:sp>
        <p:nvSpPr>
          <p:cNvPr id="5" name="Google Shape;3632;p54">
            <a:extLst>
              <a:ext uri="{FF2B5EF4-FFF2-40B4-BE49-F238E27FC236}">
                <a16:creationId xmlns:a16="http://schemas.microsoft.com/office/drawing/2014/main" id="{CD126E6D-9D0F-4EE4-B60E-564B2FC3C912}"/>
              </a:ext>
            </a:extLst>
          </p:cNvPr>
          <p:cNvSpPr/>
          <p:nvPr/>
        </p:nvSpPr>
        <p:spPr>
          <a:xfrm>
            <a:off x="-712513" y="-64225"/>
            <a:ext cx="1926600" cy="1707000"/>
          </a:xfrm>
          <a:prstGeom prst="roundRect">
            <a:avLst>
              <a:gd name="adj" fmla="val 16667"/>
            </a:avLst>
          </a:prstGeom>
          <a:solidFill>
            <a:srgbClr val="00CC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00CC66"/>
              </a:solidFill>
            </a:endParaRPr>
          </a:p>
        </p:txBody>
      </p:sp>
      <p:sp>
        <p:nvSpPr>
          <p:cNvPr id="6" name="Google Shape;3632;p54">
            <a:extLst>
              <a:ext uri="{FF2B5EF4-FFF2-40B4-BE49-F238E27FC236}">
                <a16:creationId xmlns:a16="http://schemas.microsoft.com/office/drawing/2014/main" id="{1146AD48-B8B8-49E3-8148-CCC10153AC1D}"/>
              </a:ext>
            </a:extLst>
          </p:cNvPr>
          <p:cNvSpPr/>
          <p:nvPr/>
        </p:nvSpPr>
        <p:spPr>
          <a:xfrm>
            <a:off x="-451431" y="1238615"/>
            <a:ext cx="902861" cy="792746"/>
          </a:xfrm>
          <a:prstGeom prst="roundRect">
            <a:avLst>
              <a:gd name="adj" fmla="val 16667"/>
            </a:avLst>
          </a:prstGeom>
          <a:solidFill>
            <a:srgbClr val="5CDBE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5CDBEC"/>
              </a:solidFill>
            </a:endParaRPr>
          </a:p>
        </p:txBody>
      </p:sp>
      <p:sp>
        <p:nvSpPr>
          <p:cNvPr id="8" name="Google Shape;3632;p54">
            <a:extLst>
              <a:ext uri="{FF2B5EF4-FFF2-40B4-BE49-F238E27FC236}">
                <a16:creationId xmlns:a16="http://schemas.microsoft.com/office/drawing/2014/main" id="{2F50B9C1-305D-42AE-80FF-F0D0A8BFBE7A}"/>
              </a:ext>
            </a:extLst>
          </p:cNvPr>
          <p:cNvSpPr/>
          <p:nvPr/>
        </p:nvSpPr>
        <p:spPr>
          <a:xfrm>
            <a:off x="451430" y="3832873"/>
            <a:ext cx="1926600" cy="17070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lt1"/>
              </a:solidFill>
            </a:endParaRPr>
          </a:p>
        </p:txBody>
      </p:sp>
      <p:sp>
        <p:nvSpPr>
          <p:cNvPr id="9" name="Google Shape;3632;p54">
            <a:extLst>
              <a:ext uri="{FF2B5EF4-FFF2-40B4-BE49-F238E27FC236}">
                <a16:creationId xmlns:a16="http://schemas.microsoft.com/office/drawing/2014/main" id="{421F192D-99EC-43E8-9617-3819B1703DBE}"/>
              </a:ext>
            </a:extLst>
          </p:cNvPr>
          <p:cNvSpPr/>
          <p:nvPr/>
        </p:nvSpPr>
        <p:spPr>
          <a:xfrm>
            <a:off x="1888740" y="4596048"/>
            <a:ext cx="978579" cy="792746"/>
          </a:xfrm>
          <a:prstGeom prst="roundRect">
            <a:avLst>
              <a:gd name="adj" fmla="val 16667"/>
            </a:avLst>
          </a:prstGeom>
          <a:solidFill>
            <a:srgbClr val="FFFF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lt1"/>
              </a:solidFill>
            </a:endParaRPr>
          </a:p>
        </p:txBody>
      </p:sp>
      <p:sp>
        <p:nvSpPr>
          <p:cNvPr id="10" name="Google Shape;3632;p54">
            <a:extLst>
              <a:ext uri="{FF2B5EF4-FFF2-40B4-BE49-F238E27FC236}">
                <a16:creationId xmlns:a16="http://schemas.microsoft.com/office/drawing/2014/main" id="{B1A1CA3B-6611-41AE-B45C-C8C500971917}"/>
              </a:ext>
            </a:extLst>
          </p:cNvPr>
          <p:cNvSpPr/>
          <p:nvPr/>
        </p:nvSpPr>
        <p:spPr>
          <a:xfrm>
            <a:off x="4204298" y="1692047"/>
            <a:ext cx="1749936" cy="1562250"/>
          </a:xfrm>
          <a:prstGeom prst="roundRect">
            <a:avLst>
              <a:gd name="adj" fmla="val 16667"/>
            </a:avLst>
          </a:prstGeom>
          <a:solidFill>
            <a:srgbClr val="5CDBE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lt1"/>
              </a:solidFill>
            </a:endParaRPr>
          </a:p>
        </p:txBody>
      </p:sp>
      <p:sp>
        <p:nvSpPr>
          <p:cNvPr id="11" name="Rectangle 10">
            <a:extLst>
              <a:ext uri="{FF2B5EF4-FFF2-40B4-BE49-F238E27FC236}">
                <a16:creationId xmlns:a16="http://schemas.microsoft.com/office/drawing/2014/main" id="{7F79E040-1490-4BA5-8902-BAA5403015E2}"/>
              </a:ext>
            </a:extLst>
          </p:cNvPr>
          <p:cNvSpPr/>
          <p:nvPr/>
        </p:nvSpPr>
        <p:spPr>
          <a:xfrm>
            <a:off x="3154399" y="2061637"/>
            <a:ext cx="4572000" cy="769441"/>
          </a:xfrm>
          <a:prstGeom prst="rect">
            <a:avLst/>
          </a:prstGeom>
        </p:spPr>
        <p:txBody>
          <a:bodyPr>
            <a:spAutoFit/>
          </a:bodyPr>
          <a:lstStyle/>
          <a:p>
            <a:r>
              <a:rPr lang="en-US" sz="4400" b="1" dirty="0">
                <a:solidFill>
                  <a:schemeClr val="accent1"/>
                </a:solidFill>
                <a:latin typeface="Fira Sans Extra Condensed" panose="020B0604020202020204" charset="0"/>
              </a:rPr>
              <a:t>Th</a:t>
            </a:r>
            <a:r>
              <a:rPr lang="en-US" sz="4400" b="1" dirty="0">
                <a:solidFill>
                  <a:srgbClr val="5CDBEC"/>
                </a:solidFill>
                <a:latin typeface="Fira Sans Extra Condensed" panose="020B0604020202020204" charset="0"/>
              </a:rPr>
              <a:t>a</a:t>
            </a:r>
            <a:r>
              <a:rPr lang="en-US" sz="4400" b="1" dirty="0">
                <a:solidFill>
                  <a:srgbClr val="0070C0"/>
                </a:solidFill>
                <a:latin typeface="Fira Sans Extra Condensed" panose="020B0604020202020204" charset="0"/>
              </a:rPr>
              <a:t>nk</a:t>
            </a:r>
            <a:r>
              <a:rPr lang="en-US" sz="4400" b="1" dirty="0">
                <a:latin typeface="Fira Sans Extra Condensed" panose="020B0604020202020204" charset="0"/>
              </a:rPr>
              <a:t> </a:t>
            </a:r>
            <a:r>
              <a:rPr lang="en-US" sz="4400" b="1" dirty="0">
                <a:solidFill>
                  <a:srgbClr val="FFFF00"/>
                </a:solidFill>
                <a:latin typeface="Fira Sans Extra Condensed" panose="020B0604020202020204" charset="0"/>
              </a:rPr>
              <a:t>y</a:t>
            </a:r>
            <a:r>
              <a:rPr lang="en-US" sz="4400" b="1" dirty="0">
                <a:solidFill>
                  <a:srgbClr val="00CC66"/>
                </a:solidFill>
                <a:latin typeface="Fira Sans Extra Condensed" panose="020B0604020202020204" charset="0"/>
              </a:rPr>
              <a:t>ou</a:t>
            </a:r>
            <a:r>
              <a:rPr lang="en-US" sz="4400" b="1" dirty="0">
                <a:latin typeface="Fira Sans Extra Condensed" panose="020B0604020202020204" charset="0"/>
              </a:rPr>
              <a:t> </a:t>
            </a:r>
            <a:endParaRPr lang="en-US" sz="4400" b="1" dirty="0">
              <a:solidFill>
                <a:schemeClr val="bg1"/>
              </a:solidFill>
              <a:latin typeface="Fira Sans Extra Condensed" panose="020B0604020202020204" charset="0"/>
            </a:endParaRPr>
          </a:p>
        </p:txBody>
      </p:sp>
    </p:spTree>
    <p:extLst>
      <p:ext uri="{BB962C8B-B14F-4D97-AF65-F5344CB8AC3E}">
        <p14:creationId xmlns:p14="http://schemas.microsoft.com/office/powerpoint/2010/main" val="2134268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DECC4-A785-417D-A62C-48D077811E34}"/>
              </a:ext>
            </a:extLst>
          </p:cNvPr>
          <p:cNvSpPr>
            <a:spLocks noGrp="1"/>
          </p:cNvSpPr>
          <p:nvPr>
            <p:ph type="title"/>
          </p:nvPr>
        </p:nvSpPr>
        <p:spPr/>
        <p:txBody>
          <a:bodyPr/>
          <a:lstStyle/>
          <a:p>
            <a:r>
              <a:rPr lang="en-US" dirty="0"/>
              <a:t>What is obesity?</a:t>
            </a:r>
          </a:p>
        </p:txBody>
      </p:sp>
      <p:pic>
        <p:nvPicPr>
          <p:cNvPr id="2050" name="Picture 2" descr="3,700+ Obesity Illustrations, Royalty-Free Vector Graphics &amp; Clip Art -  iStock | Obesity doctor, Weight loss, Obesity icon">
            <a:extLst>
              <a:ext uri="{FF2B5EF4-FFF2-40B4-BE49-F238E27FC236}">
                <a16:creationId xmlns:a16="http://schemas.microsoft.com/office/drawing/2014/main" id="{038656C6-9023-4584-9A60-1252AF8A1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4800" y="1704669"/>
            <a:ext cx="2209800" cy="2066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Google Shape;3617;p54">
            <a:extLst>
              <a:ext uri="{FF2B5EF4-FFF2-40B4-BE49-F238E27FC236}">
                <a16:creationId xmlns:a16="http://schemas.microsoft.com/office/drawing/2014/main" id="{7CDC7C2F-DC6A-465C-8673-3C39DEB67C36}"/>
              </a:ext>
            </a:extLst>
          </p:cNvPr>
          <p:cNvSpPr/>
          <p:nvPr/>
        </p:nvSpPr>
        <p:spPr>
          <a:xfrm>
            <a:off x="359400" y="1823077"/>
            <a:ext cx="5754321" cy="17070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 name="Rectangle 3">
            <a:extLst>
              <a:ext uri="{FF2B5EF4-FFF2-40B4-BE49-F238E27FC236}">
                <a16:creationId xmlns:a16="http://schemas.microsoft.com/office/drawing/2014/main" id="{023AF3C6-A4F0-404A-98A3-EC8C1F942089}"/>
              </a:ext>
            </a:extLst>
          </p:cNvPr>
          <p:cNvSpPr/>
          <p:nvPr/>
        </p:nvSpPr>
        <p:spPr>
          <a:xfrm>
            <a:off x="627321" y="2153357"/>
            <a:ext cx="4572000" cy="1292662"/>
          </a:xfrm>
          <a:prstGeom prst="rect">
            <a:avLst/>
          </a:prstGeom>
        </p:spPr>
        <p:txBody>
          <a:bodyPr>
            <a:spAutoFit/>
          </a:bodyPr>
          <a:lstStyle/>
          <a:p>
            <a:pPr algn="ctr">
              <a:buClr>
                <a:schemeClr val="hlink"/>
              </a:buClr>
              <a:buSzPts val="1100"/>
            </a:pPr>
            <a:r>
              <a:rPr lang="en-US" sz="1600" b="1" dirty="0">
                <a:solidFill>
                  <a:schemeClr val="bg1"/>
                </a:solidFill>
                <a:latin typeface="Fira Sans Extra Condensed" panose="020B0604020202020204" charset="0"/>
              </a:rPr>
              <a:t>Obesity is a condition that is associated with having an excess amount of body fat, it is a serious health epidemic that affects more than 93 million people with rates that continue to rise.</a:t>
            </a:r>
          </a:p>
          <a:p>
            <a:pPr lvl="0" algn="ctr">
              <a:buClr>
                <a:schemeClr val="hlink"/>
              </a:buClr>
              <a:buSzPts val="1100"/>
            </a:pPr>
            <a:endParaRPr lang="en-US" dirty="0"/>
          </a:p>
        </p:txBody>
      </p:sp>
    </p:spTree>
    <p:extLst>
      <p:ext uri="{BB962C8B-B14F-4D97-AF65-F5344CB8AC3E}">
        <p14:creationId xmlns:p14="http://schemas.microsoft.com/office/powerpoint/2010/main" val="1601503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12"/>
        <p:cNvGrpSpPr/>
        <p:nvPr/>
      </p:nvGrpSpPr>
      <p:grpSpPr>
        <a:xfrm>
          <a:off x="0" y="0"/>
          <a:ext cx="0" cy="0"/>
          <a:chOff x="0" y="0"/>
          <a:chExt cx="0" cy="0"/>
        </a:xfrm>
      </p:grpSpPr>
      <p:sp>
        <p:nvSpPr>
          <p:cNvPr id="3513" name="Google Shape;3513;p5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dirty="0"/>
              <a:t>Why obesity occurs ?</a:t>
            </a:r>
            <a:endParaRPr dirty="0"/>
          </a:p>
        </p:txBody>
      </p:sp>
      <p:grpSp>
        <p:nvGrpSpPr>
          <p:cNvPr id="3514" name="Google Shape;3514;p52"/>
          <p:cNvGrpSpPr/>
          <p:nvPr/>
        </p:nvGrpSpPr>
        <p:grpSpPr>
          <a:xfrm>
            <a:off x="2200566" y="1254642"/>
            <a:ext cx="2130900" cy="3099887"/>
            <a:chOff x="2200038" y="1696800"/>
            <a:chExt cx="2130900" cy="2493900"/>
          </a:xfrm>
        </p:grpSpPr>
        <p:sp>
          <p:nvSpPr>
            <p:cNvPr id="3515" name="Google Shape;3515;p52"/>
            <p:cNvSpPr/>
            <p:nvPr/>
          </p:nvSpPr>
          <p:spPr>
            <a:xfrm>
              <a:off x="2200038" y="1696800"/>
              <a:ext cx="2130900" cy="2493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17" name="Google Shape;3517;p52"/>
            <p:cNvSpPr txBox="1"/>
            <p:nvPr/>
          </p:nvSpPr>
          <p:spPr>
            <a:xfrm>
              <a:off x="2400288" y="1983873"/>
              <a:ext cx="1730400" cy="1890130"/>
            </a:xfrm>
            <a:prstGeom prst="rect">
              <a:avLst/>
            </a:prstGeom>
            <a:solidFill>
              <a:schemeClr val="accent2"/>
            </a:solidFill>
            <a:ln>
              <a:noFill/>
            </a:ln>
          </p:spPr>
          <p:txBody>
            <a:bodyPr spcFirstLastPara="1" wrap="square" lIns="91425" tIns="91425" rIns="91425" bIns="91425" anchor="t" anchorCtr="0">
              <a:noAutofit/>
            </a:bodyPr>
            <a:lstStyle/>
            <a:p>
              <a:pPr algn="ctr"/>
              <a:r>
                <a:rPr lang="en" sz="1600" b="1" dirty="0">
                  <a:solidFill>
                    <a:schemeClr val="lt1"/>
                  </a:solidFill>
                  <a:latin typeface="Fira Sans Extra Condensed"/>
                  <a:ea typeface="Fira Sans Extra Condensed"/>
                  <a:cs typeface="Fira Sans Extra Condensed"/>
                  <a:sym typeface="Fira Sans Extra Condensed"/>
                </a:rPr>
                <a:t> </a:t>
              </a:r>
              <a:r>
                <a:rPr lang="en-US" sz="1600" b="1" dirty="0">
                  <a:solidFill>
                    <a:schemeClr val="bg1"/>
                  </a:solidFill>
                  <a:latin typeface="Fira Sans Extra Condensed" panose="020B0604020202020204" charset="0"/>
                </a:rPr>
                <a:t>Our body needs daily activities to burn the calories that we get from food, and its not just the activities that need to burn calories.</a:t>
              </a:r>
              <a:r>
                <a:rPr lang="en-US" sz="1600" dirty="0"/>
                <a:t> </a:t>
              </a:r>
              <a:endParaRPr sz="1600" b="1" dirty="0">
                <a:solidFill>
                  <a:schemeClr val="lt1"/>
                </a:solidFill>
                <a:latin typeface="Fira Sans Extra Condensed"/>
                <a:ea typeface="Fira Sans Extra Condensed"/>
                <a:cs typeface="Fira Sans Extra Condensed"/>
                <a:sym typeface="Fira Sans Extra Condensed"/>
              </a:endParaRPr>
            </a:p>
          </p:txBody>
        </p:sp>
      </p:grpSp>
      <p:cxnSp>
        <p:nvCxnSpPr>
          <p:cNvPr id="3518" name="Google Shape;3518;p52"/>
          <p:cNvCxnSpPr>
            <a:stCxn id="3519" idx="2"/>
            <a:endCxn id="3515" idx="2"/>
          </p:cNvCxnSpPr>
          <p:nvPr/>
        </p:nvCxnSpPr>
        <p:spPr>
          <a:xfrm rot="16200000" flipH="1">
            <a:off x="2125680" y="3214193"/>
            <a:ext cx="136604" cy="2144067"/>
          </a:xfrm>
          <a:prstGeom prst="bentConnector3">
            <a:avLst>
              <a:gd name="adj1" fmla="val 267345"/>
            </a:avLst>
          </a:prstGeom>
          <a:noFill/>
          <a:ln w="19050" cap="flat" cmpd="sng">
            <a:solidFill>
              <a:schemeClr val="dk1"/>
            </a:solidFill>
            <a:prstDash val="dashDot"/>
            <a:round/>
            <a:headEnd type="none" w="med" len="med"/>
            <a:tailEnd type="none" w="med" len="med"/>
          </a:ln>
        </p:spPr>
      </p:cxnSp>
      <p:grpSp>
        <p:nvGrpSpPr>
          <p:cNvPr id="3520" name="Google Shape;3520;p52"/>
          <p:cNvGrpSpPr/>
          <p:nvPr/>
        </p:nvGrpSpPr>
        <p:grpSpPr>
          <a:xfrm rot="903071">
            <a:off x="520919" y="1646348"/>
            <a:ext cx="1425787" cy="2594865"/>
            <a:chOff x="1729950" y="1473613"/>
            <a:chExt cx="1247055" cy="2269582"/>
          </a:xfrm>
        </p:grpSpPr>
        <p:sp>
          <p:nvSpPr>
            <p:cNvPr id="3521" name="Google Shape;3521;p52"/>
            <p:cNvSpPr/>
            <p:nvPr/>
          </p:nvSpPr>
          <p:spPr>
            <a:xfrm>
              <a:off x="1729950" y="2047360"/>
              <a:ext cx="1247055" cy="1695835"/>
            </a:xfrm>
            <a:custGeom>
              <a:avLst/>
              <a:gdLst/>
              <a:ahLst/>
              <a:cxnLst/>
              <a:rect l="l" t="t" r="r" b="b"/>
              <a:pathLst>
                <a:path w="85989" h="116934" extrusionOk="0">
                  <a:moveTo>
                    <a:pt x="38070" y="1"/>
                  </a:moveTo>
                  <a:cubicBezTo>
                    <a:pt x="37327" y="1"/>
                    <a:pt x="36525" y="96"/>
                    <a:pt x="35701" y="247"/>
                  </a:cubicBezTo>
                  <a:cubicBezTo>
                    <a:pt x="33499" y="656"/>
                    <a:pt x="31324" y="1219"/>
                    <a:pt x="29171" y="1846"/>
                  </a:cubicBezTo>
                  <a:cubicBezTo>
                    <a:pt x="28194" y="2128"/>
                    <a:pt x="27043" y="2387"/>
                    <a:pt x="25926" y="2715"/>
                  </a:cubicBezTo>
                  <a:cubicBezTo>
                    <a:pt x="24792" y="2991"/>
                    <a:pt x="23666" y="3349"/>
                    <a:pt x="22681" y="3596"/>
                  </a:cubicBezTo>
                  <a:cubicBezTo>
                    <a:pt x="20506" y="4143"/>
                    <a:pt x="18344" y="4752"/>
                    <a:pt x="16231" y="5505"/>
                  </a:cubicBezTo>
                  <a:cubicBezTo>
                    <a:pt x="13516" y="6483"/>
                    <a:pt x="11352" y="7922"/>
                    <a:pt x="11881" y="10384"/>
                  </a:cubicBezTo>
                  <a:cubicBezTo>
                    <a:pt x="13027" y="15724"/>
                    <a:pt x="11381" y="20361"/>
                    <a:pt x="8309" y="24774"/>
                  </a:cubicBezTo>
                  <a:cubicBezTo>
                    <a:pt x="6261" y="27721"/>
                    <a:pt x="3872" y="30459"/>
                    <a:pt x="2228" y="33652"/>
                  </a:cubicBezTo>
                  <a:cubicBezTo>
                    <a:pt x="0" y="37974"/>
                    <a:pt x="122" y="42996"/>
                    <a:pt x="985" y="47668"/>
                  </a:cubicBezTo>
                  <a:cubicBezTo>
                    <a:pt x="2095" y="53663"/>
                    <a:pt x="3309" y="59636"/>
                    <a:pt x="4655" y="65579"/>
                  </a:cubicBezTo>
                  <a:cubicBezTo>
                    <a:pt x="7342" y="77460"/>
                    <a:pt x="10604" y="89232"/>
                    <a:pt x="14823" y="100665"/>
                  </a:cubicBezTo>
                  <a:cubicBezTo>
                    <a:pt x="16358" y="104830"/>
                    <a:pt x="18095" y="109060"/>
                    <a:pt x="21554" y="112236"/>
                  </a:cubicBezTo>
                  <a:cubicBezTo>
                    <a:pt x="25299" y="115673"/>
                    <a:pt x="30533" y="116934"/>
                    <a:pt x="36124" y="116934"/>
                  </a:cubicBezTo>
                  <a:cubicBezTo>
                    <a:pt x="38685" y="116934"/>
                    <a:pt x="41322" y="116669"/>
                    <a:pt x="43925" y="116228"/>
                  </a:cubicBezTo>
                  <a:cubicBezTo>
                    <a:pt x="45489" y="115964"/>
                    <a:pt x="47008" y="115739"/>
                    <a:pt x="48516" y="115521"/>
                  </a:cubicBezTo>
                  <a:lnTo>
                    <a:pt x="62963" y="111620"/>
                  </a:lnTo>
                  <a:cubicBezTo>
                    <a:pt x="64373" y="111050"/>
                    <a:pt x="65799" y="110475"/>
                    <a:pt x="67283" y="109917"/>
                  </a:cubicBezTo>
                  <a:cubicBezTo>
                    <a:pt x="75149" y="106959"/>
                    <a:pt x="82410" y="102281"/>
                    <a:pt x="84602" y="95199"/>
                  </a:cubicBezTo>
                  <a:cubicBezTo>
                    <a:pt x="85989" y="90716"/>
                    <a:pt x="85362" y="86194"/>
                    <a:pt x="84591" y="81822"/>
                  </a:cubicBezTo>
                  <a:cubicBezTo>
                    <a:pt x="81243" y="62835"/>
                    <a:pt x="75443" y="44429"/>
                    <a:pt x="68877" y="26351"/>
                  </a:cubicBezTo>
                  <a:cubicBezTo>
                    <a:pt x="67652" y="22962"/>
                    <a:pt x="66420" y="20684"/>
                    <a:pt x="63233" y="18894"/>
                  </a:cubicBezTo>
                  <a:cubicBezTo>
                    <a:pt x="60299" y="17248"/>
                    <a:pt x="57146" y="16053"/>
                    <a:pt x="54091" y="14665"/>
                  </a:cubicBezTo>
                  <a:cubicBezTo>
                    <a:pt x="51271" y="13382"/>
                    <a:pt x="48487" y="11903"/>
                    <a:pt x="46156" y="9844"/>
                  </a:cubicBezTo>
                  <a:cubicBezTo>
                    <a:pt x="43872" y="7824"/>
                    <a:pt x="42860" y="5144"/>
                    <a:pt x="41922" y="2271"/>
                  </a:cubicBezTo>
                  <a:cubicBezTo>
                    <a:pt x="41366" y="571"/>
                    <a:pt x="39895" y="1"/>
                    <a:pt x="380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2"/>
            <p:cNvSpPr/>
            <p:nvPr/>
          </p:nvSpPr>
          <p:spPr>
            <a:xfrm>
              <a:off x="1796726" y="1775063"/>
              <a:ext cx="487386" cy="152508"/>
            </a:xfrm>
            <a:custGeom>
              <a:avLst/>
              <a:gdLst/>
              <a:ahLst/>
              <a:cxnLst/>
              <a:rect l="l" t="t" r="r" b="b"/>
              <a:pathLst>
                <a:path w="33607" h="10516" extrusionOk="0">
                  <a:moveTo>
                    <a:pt x="29866" y="0"/>
                  </a:moveTo>
                  <a:cubicBezTo>
                    <a:pt x="26685" y="0"/>
                    <a:pt x="21579" y="719"/>
                    <a:pt x="15984" y="2231"/>
                  </a:cubicBezTo>
                  <a:cubicBezTo>
                    <a:pt x="6916" y="4682"/>
                    <a:pt x="0" y="8285"/>
                    <a:pt x="380" y="9695"/>
                  </a:cubicBezTo>
                  <a:cubicBezTo>
                    <a:pt x="526" y="10235"/>
                    <a:pt x="1773" y="10516"/>
                    <a:pt x="3770" y="10516"/>
                  </a:cubicBezTo>
                  <a:cubicBezTo>
                    <a:pt x="6956" y="10516"/>
                    <a:pt x="12049" y="9802"/>
                    <a:pt x="17623" y="8296"/>
                  </a:cubicBezTo>
                  <a:cubicBezTo>
                    <a:pt x="26691" y="5845"/>
                    <a:pt x="33606" y="2226"/>
                    <a:pt x="33221" y="816"/>
                  </a:cubicBezTo>
                  <a:cubicBezTo>
                    <a:pt x="33076" y="278"/>
                    <a:pt x="31842" y="0"/>
                    <a:pt x="29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2"/>
            <p:cNvSpPr/>
            <p:nvPr/>
          </p:nvSpPr>
          <p:spPr>
            <a:xfrm>
              <a:off x="1801222" y="1785144"/>
              <a:ext cx="544975" cy="415685"/>
            </a:xfrm>
            <a:custGeom>
              <a:avLst/>
              <a:gdLst/>
              <a:ahLst/>
              <a:cxnLst/>
              <a:rect l="l" t="t" r="r" b="b"/>
              <a:pathLst>
                <a:path w="37578" h="28663" extrusionOk="0">
                  <a:moveTo>
                    <a:pt x="32859" y="1"/>
                  </a:moveTo>
                  <a:cubicBezTo>
                    <a:pt x="32882" y="41"/>
                    <a:pt x="32900" y="81"/>
                    <a:pt x="32911" y="121"/>
                  </a:cubicBezTo>
                  <a:cubicBezTo>
                    <a:pt x="33296" y="1531"/>
                    <a:pt x="26381" y="5150"/>
                    <a:pt x="17313" y="7601"/>
                  </a:cubicBezTo>
                  <a:cubicBezTo>
                    <a:pt x="11739" y="9107"/>
                    <a:pt x="6646" y="9821"/>
                    <a:pt x="3460" y="9821"/>
                  </a:cubicBezTo>
                  <a:cubicBezTo>
                    <a:pt x="1463" y="9821"/>
                    <a:pt x="216" y="9540"/>
                    <a:pt x="70" y="9000"/>
                  </a:cubicBezTo>
                  <a:cubicBezTo>
                    <a:pt x="57" y="8953"/>
                    <a:pt x="52" y="8907"/>
                    <a:pt x="57" y="8862"/>
                  </a:cubicBezTo>
                  <a:lnTo>
                    <a:pt x="57" y="8862"/>
                  </a:lnTo>
                  <a:cubicBezTo>
                    <a:pt x="1" y="9080"/>
                    <a:pt x="28" y="9304"/>
                    <a:pt x="63" y="9518"/>
                  </a:cubicBezTo>
                  <a:cubicBezTo>
                    <a:pt x="1030" y="15517"/>
                    <a:pt x="2561" y="21497"/>
                    <a:pt x="5214" y="26979"/>
                  </a:cubicBezTo>
                  <a:cubicBezTo>
                    <a:pt x="5368" y="27302"/>
                    <a:pt x="5535" y="27635"/>
                    <a:pt x="5846" y="27860"/>
                  </a:cubicBezTo>
                  <a:cubicBezTo>
                    <a:pt x="6694" y="28476"/>
                    <a:pt x="8044" y="28663"/>
                    <a:pt x="9440" y="28663"/>
                  </a:cubicBezTo>
                  <a:cubicBezTo>
                    <a:pt x="10819" y="28663"/>
                    <a:pt x="12242" y="28480"/>
                    <a:pt x="13268" y="28348"/>
                  </a:cubicBezTo>
                  <a:cubicBezTo>
                    <a:pt x="15972" y="27998"/>
                    <a:pt x="18630" y="27289"/>
                    <a:pt x="21272" y="26577"/>
                  </a:cubicBezTo>
                  <a:cubicBezTo>
                    <a:pt x="24137" y="25799"/>
                    <a:pt x="27025" y="25011"/>
                    <a:pt x="29735" y="23803"/>
                  </a:cubicBezTo>
                  <a:cubicBezTo>
                    <a:pt x="32192" y="22705"/>
                    <a:pt x="34701" y="21956"/>
                    <a:pt x="36732" y="20161"/>
                  </a:cubicBezTo>
                  <a:cubicBezTo>
                    <a:pt x="37014" y="19914"/>
                    <a:pt x="37284" y="19643"/>
                    <a:pt x="37423" y="19327"/>
                  </a:cubicBezTo>
                  <a:cubicBezTo>
                    <a:pt x="37577" y="18982"/>
                    <a:pt x="37554" y="18608"/>
                    <a:pt x="37526" y="18252"/>
                  </a:cubicBezTo>
                  <a:cubicBezTo>
                    <a:pt x="37054" y="12176"/>
                    <a:pt x="35368" y="6238"/>
                    <a:pt x="33182" y="569"/>
                  </a:cubicBezTo>
                  <a:cubicBezTo>
                    <a:pt x="33100" y="369"/>
                    <a:pt x="33015" y="162"/>
                    <a:pt x="328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2"/>
            <p:cNvSpPr/>
            <p:nvPr/>
          </p:nvSpPr>
          <p:spPr>
            <a:xfrm>
              <a:off x="1907376" y="1473613"/>
              <a:ext cx="248573" cy="412857"/>
            </a:xfrm>
            <a:custGeom>
              <a:avLst/>
              <a:gdLst/>
              <a:ahLst/>
              <a:cxnLst/>
              <a:rect l="l" t="t" r="r" b="b"/>
              <a:pathLst>
                <a:path w="17140" h="28468" extrusionOk="0">
                  <a:moveTo>
                    <a:pt x="2404" y="0"/>
                  </a:moveTo>
                  <a:cubicBezTo>
                    <a:pt x="1346" y="0"/>
                    <a:pt x="417" y="860"/>
                    <a:pt x="351" y="2435"/>
                  </a:cubicBezTo>
                  <a:cubicBezTo>
                    <a:pt x="0" y="10491"/>
                    <a:pt x="270" y="18384"/>
                    <a:pt x="489" y="26387"/>
                  </a:cubicBezTo>
                  <a:cubicBezTo>
                    <a:pt x="500" y="26692"/>
                    <a:pt x="511" y="27003"/>
                    <a:pt x="673" y="27261"/>
                  </a:cubicBezTo>
                  <a:cubicBezTo>
                    <a:pt x="875" y="27590"/>
                    <a:pt x="1271" y="27774"/>
                    <a:pt x="1663" y="27912"/>
                  </a:cubicBezTo>
                  <a:cubicBezTo>
                    <a:pt x="2760" y="28309"/>
                    <a:pt x="3946" y="28467"/>
                    <a:pt x="5148" y="28467"/>
                  </a:cubicBezTo>
                  <a:cubicBezTo>
                    <a:pt x="5635" y="28467"/>
                    <a:pt x="6124" y="28441"/>
                    <a:pt x="6611" y="28395"/>
                  </a:cubicBezTo>
                  <a:cubicBezTo>
                    <a:pt x="8642" y="28200"/>
                    <a:pt x="10443" y="27492"/>
                    <a:pt x="12341" y="26825"/>
                  </a:cubicBezTo>
                  <a:cubicBezTo>
                    <a:pt x="13982" y="26244"/>
                    <a:pt x="15535" y="25155"/>
                    <a:pt x="16605" y="23878"/>
                  </a:cubicBezTo>
                  <a:cubicBezTo>
                    <a:pt x="16869" y="23556"/>
                    <a:pt x="17123" y="23200"/>
                    <a:pt x="17134" y="22815"/>
                  </a:cubicBezTo>
                  <a:cubicBezTo>
                    <a:pt x="17140" y="22510"/>
                    <a:pt x="16991" y="22234"/>
                    <a:pt x="16847" y="21968"/>
                  </a:cubicBezTo>
                  <a:cubicBezTo>
                    <a:pt x="13008" y="14944"/>
                    <a:pt x="8993" y="8218"/>
                    <a:pt x="4637" y="1428"/>
                  </a:cubicBezTo>
                  <a:cubicBezTo>
                    <a:pt x="4014" y="457"/>
                    <a:pt x="3175" y="0"/>
                    <a:pt x="24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2"/>
            <p:cNvSpPr/>
            <p:nvPr/>
          </p:nvSpPr>
          <p:spPr>
            <a:xfrm>
              <a:off x="1987888" y="1906890"/>
              <a:ext cx="17954" cy="3872"/>
            </a:xfrm>
            <a:custGeom>
              <a:avLst/>
              <a:gdLst/>
              <a:ahLst/>
              <a:cxnLst/>
              <a:rect l="l" t="t" r="r" b="b"/>
              <a:pathLst>
                <a:path w="1238" h="267" extrusionOk="0">
                  <a:moveTo>
                    <a:pt x="1238" y="1"/>
                  </a:moveTo>
                  <a:cubicBezTo>
                    <a:pt x="824" y="93"/>
                    <a:pt x="409" y="185"/>
                    <a:pt x="1" y="266"/>
                  </a:cubicBezTo>
                  <a:lnTo>
                    <a:pt x="1" y="266"/>
                  </a:lnTo>
                  <a:cubicBezTo>
                    <a:pt x="409" y="185"/>
                    <a:pt x="824" y="93"/>
                    <a:pt x="1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2"/>
            <p:cNvSpPr/>
            <p:nvPr/>
          </p:nvSpPr>
          <p:spPr>
            <a:xfrm>
              <a:off x="1987888" y="1906890"/>
              <a:ext cx="17954" cy="3872"/>
            </a:xfrm>
            <a:custGeom>
              <a:avLst/>
              <a:gdLst/>
              <a:ahLst/>
              <a:cxnLst/>
              <a:rect l="l" t="t" r="r" b="b"/>
              <a:pathLst>
                <a:path w="1238" h="267" extrusionOk="0">
                  <a:moveTo>
                    <a:pt x="1238" y="1"/>
                  </a:moveTo>
                  <a:lnTo>
                    <a:pt x="1238" y="1"/>
                  </a:lnTo>
                  <a:cubicBezTo>
                    <a:pt x="823" y="93"/>
                    <a:pt x="409" y="179"/>
                    <a:pt x="1" y="266"/>
                  </a:cubicBezTo>
                  <a:cubicBezTo>
                    <a:pt x="409" y="185"/>
                    <a:pt x="823" y="93"/>
                    <a:pt x="1238" y="1"/>
                  </a:cubicBez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2"/>
            <p:cNvSpPr/>
            <p:nvPr/>
          </p:nvSpPr>
          <p:spPr>
            <a:xfrm>
              <a:off x="1987888" y="1906890"/>
              <a:ext cx="88886" cy="276795"/>
            </a:xfrm>
            <a:custGeom>
              <a:avLst/>
              <a:gdLst/>
              <a:ahLst/>
              <a:cxnLst/>
              <a:rect l="l" t="t" r="r" b="b"/>
              <a:pathLst>
                <a:path w="6129" h="19086" extrusionOk="0">
                  <a:moveTo>
                    <a:pt x="1238" y="1"/>
                  </a:moveTo>
                  <a:cubicBezTo>
                    <a:pt x="824" y="93"/>
                    <a:pt x="409" y="185"/>
                    <a:pt x="1" y="266"/>
                  </a:cubicBezTo>
                  <a:cubicBezTo>
                    <a:pt x="1071" y="6675"/>
                    <a:pt x="2706" y="12976"/>
                    <a:pt x="4892" y="19086"/>
                  </a:cubicBezTo>
                  <a:cubicBezTo>
                    <a:pt x="5306" y="18988"/>
                    <a:pt x="5715" y="18884"/>
                    <a:pt x="6129" y="18781"/>
                  </a:cubicBezTo>
                  <a:cubicBezTo>
                    <a:pt x="3943" y="12681"/>
                    <a:pt x="2308" y="6393"/>
                    <a:pt x="1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2"/>
            <p:cNvSpPr/>
            <p:nvPr/>
          </p:nvSpPr>
          <p:spPr>
            <a:xfrm>
              <a:off x="2044569" y="1892632"/>
              <a:ext cx="17693" cy="4844"/>
            </a:xfrm>
            <a:custGeom>
              <a:avLst/>
              <a:gdLst/>
              <a:ahLst/>
              <a:cxnLst/>
              <a:rect l="l" t="t" r="r" b="b"/>
              <a:pathLst>
                <a:path w="1220" h="334" extrusionOk="0">
                  <a:moveTo>
                    <a:pt x="1220" y="1"/>
                  </a:moveTo>
                  <a:lnTo>
                    <a:pt x="1220" y="1"/>
                  </a:lnTo>
                  <a:cubicBezTo>
                    <a:pt x="1070" y="42"/>
                    <a:pt x="920" y="83"/>
                    <a:pt x="771" y="125"/>
                  </a:cubicBezTo>
                  <a:lnTo>
                    <a:pt x="771" y="125"/>
                  </a:lnTo>
                  <a:cubicBezTo>
                    <a:pt x="922" y="84"/>
                    <a:pt x="1071" y="43"/>
                    <a:pt x="1220" y="1"/>
                  </a:cubicBezTo>
                  <a:close/>
                  <a:moveTo>
                    <a:pt x="771" y="125"/>
                  </a:moveTo>
                  <a:cubicBezTo>
                    <a:pt x="706" y="143"/>
                    <a:pt x="642" y="161"/>
                    <a:pt x="577" y="179"/>
                  </a:cubicBezTo>
                  <a:lnTo>
                    <a:pt x="577" y="179"/>
                  </a:lnTo>
                  <a:cubicBezTo>
                    <a:pt x="584" y="178"/>
                    <a:pt x="592" y="176"/>
                    <a:pt x="598" y="173"/>
                  </a:cubicBezTo>
                  <a:cubicBezTo>
                    <a:pt x="656" y="157"/>
                    <a:pt x="713" y="141"/>
                    <a:pt x="771" y="125"/>
                  </a:cubicBezTo>
                  <a:close/>
                  <a:moveTo>
                    <a:pt x="577" y="179"/>
                  </a:moveTo>
                  <a:cubicBezTo>
                    <a:pt x="570" y="180"/>
                    <a:pt x="563" y="182"/>
                    <a:pt x="558" y="184"/>
                  </a:cubicBezTo>
                  <a:cubicBezTo>
                    <a:pt x="564" y="183"/>
                    <a:pt x="571" y="181"/>
                    <a:pt x="577" y="179"/>
                  </a:cubicBezTo>
                  <a:close/>
                  <a:moveTo>
                    <a:pt x="535" y="190"/>
                  </a:moveTo>
                  <a:cubicBezTo>
                    <a:pt x="527" y="190"/>
                    <a:pt x="519" y="193"/>
                    <a:pt x="510" y="196"/>
                  </a:cubicBezTo>
                  <a:lnTo>
                    <a:pt x="510" y="196"/>
                  </a:lnTo>
                  <a:cubicBezTo>
                    <a:pt x="519" y="194"/>
                    <a:pt x="527" y="192"/>
                    <a:pt x="535" y="190"/>
                  </a:cubicBezTo>
                  <a:close/>
                  <a:moveTo>
                    <a:pt x="510" y="196"/>
                  </a:moveTo>
                  <a:lnTo>
                    <a:pt x="510" y="196"/>
                  </a:lnTo>
                  <a:cubicBezTo>
                    <a:pt x="453" y="211"/>
                    <a:pt x="396" y="226"/>
                    <a:pt x="339" y="242"/>
                  </a:cubicBezTo>
                  <a:lnTo>
                    <a:pt x="339" y="242"/>
                  </a:lnTo>
                  <a:cubicBezTo>
                    <a:pt x="393" y="228"/>
                    <a:pt x="446" y="214"/>
                    <a:pt x="500" y="201"/>
                  </a:cubicBezTo>
                  <a:cubicBezTo>
                    <a:pt x="504" y="199"/>
                    <a:pt x="507" y="198"/>
                    <a:pt x="510" y="196"/>
                  </a:cubicBezTo>
                  <a:close/>
                  <a:moveTo>
                    <a:pt x="339" y="242"/>
                  </a:moveTo>
                  <a:cubicBezTo>
                    <a:pt x="226" y="272"/>
                    <a:pt x="113" y="303"/>
                    <a:pt x="0" y="333"/>
                  </a:cubicBezTo>
                  <a:cubicBezTo>
                    <a:pt x="113" y="305"/>
                    <a:pt x="226" y="273"/>
                    <a:pt x="339" y="24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2"/>
            <p:cNvSpPr/>
            <p:nvPr/>
          </p:nvSpPr>
          <p:spPr>
            <a:xfrm>
              <a:off x="2044569" y="1892632"/>
              <a:ext cx="17693" cy="4844"/>
            </a:xfrm>
            <a:custGeom>
              <a:avLst/>
              <a:gdLst/>
              <a:ahLst/>
              <a:cxnLst/>
              <a:rect l="l" t="t" r="r" b="b"/>
              <a:pathLst>
                <a:path w="1220" h="334" extrusionOk="0">
                  <a:moveTo>
                    <a:pt x="500" y="201"/>
                  </a:moveTo>
                  <a:cubicBezTo>
                    <a:pt x="333" y="242"/>
                    <a:pt x="166" y="288"/>
                    <a:pt x="0" y="333"/>
                  </a:cubicBezTo>
                  <a:lnTo>
                    <a:pt x="0" y="333"/>
                  </a:lnTo>
                  <a:cubicBezTo>
                    <a:pt x="166" y="288"/>
                    <a:pt x="333" y="242"/>
                    <a:pt x="500" y="201"/>
                  </a:cubicBezTo>
                  <a:close/>
                  <a:moveTo>
                    <a:pt x="1220" y="1"/>
                  </a:moveTo>
                  <a:cubicBezTo>
                    <a:pt x="1013" y="57"/>
                    <a:pt x="805" y="115"/>
                    <a:pt x="598" y="173"/>
                  </a:cubicBezTo>
                  <a:cubicBezTo>
                    <a:pt x="805" y="115"/>
                    <a:pt x="1013" y="57"/>
                    <a:pt x="1220" y="1"/>
                  </a:cubicBez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2"/>
            <p:cNvSpPr/>
            <p:nvPr/>
          </p:nvSpPr>
          <p:spPr>
            <a:xfrm>
              <a:off x="2044569" y="1892632"/>
              <a:ext cx="87523" cy="276693"/>
            </a:xfrm>
            <a:custGeom>
              <a:avLst/>
              <a:gdLst/>
              <a:ahLst/>
              <a:cxnLst/>
              <a:rect l="l" t="t" r="r" b="b"/>
              <a:pathLst>
                <a:path w="6035" h="19079" extrusionOk="0">
                  <a:moveTo>
                    <a:pt x="1220" y="1"/>
                  </a:moveTo>
                  <a:cubicBezTo>
                    <a:pt x="1002" y="63"/>
                    <a:pt x="782" y="121"/>
                    <a:pt x="558" y="184"/>
                  </a:cubicBezTo>
                  <a:lnTo>
                    <a:pt x="553" y="184"/>
                  </a:lnTo>
                  <a:cubicBezTo>
                    <a:pt x="546" y="184"/>
                    <a:pt x="540" y="190"/>
                    <a:pt x="535" y="190"/>
                  </a:cubicBezTo>
                  <a:cubicBezTo>
                    <a:pt x="357" y="235"/>
                    <a:pt x="179" y="288"/>
                    <a:pt x="0" y="333"/>
                  </a:cubicBezTo>
                  <a:cubicBezTo>
                    <a:pt x="1398" y="6553"/>
                    <a:pt x="2877" y="12888"/>
                    <a:pt x="4810" y="19079"/>
                  </a:cubicBezTo>
                  <a:cubicBezTo>
                    <a:pt x="5219" y="18964"/>
                    <a:pt x="5627" y="18855"/>
                    <a:pt x="6035" y="18739"/>
                  </a:cubicBezTo>
                  <a:cubicBezTo>
                    <a:pt x="4102" y="12567"/>
                    <a:pt x="2624" y="6226"/>
                    <a:pt x="12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2"/>
            <p:cNvSpPr/>
            <p:nvPr/>
          </p:nvSpPr>
          <p:spPr>
            <a:xfrm>
              <a:off x="1829505" y="1926586"/>
              <a:ext cx="19303" cy="1015"/>
            </a:xfrm>
            <a:custGeom>
              <a:avLst/>
              <a:gdLst/>
              <a:ahLst/>
              <a:cxnLst/>
              <a:rect l="l" t="t" r="r" b="b"/>
              <a:pathLst>
                <a:path w="1331" h="70" extrusionOk="0">
                  <a:moveTo>
                    <a:pt x="1" y="0"/>
                  </a:moveTo>
                  <a:lnTo>
                    <a:pt x="1" y="0"/>
                  </a:lnTo>
                  <a:cubicBezTo>
                    <a:pt x="391" y="42"/>
                    <a:pt x="835" y="64"/>
                    <a:pt x="1330" y="69"/>
                  </a:cubicBezTo>
                  <a:lnTo>
                    <a:pt x="1330" y="69"/>
                  </a:lnTo>
                  <a:cubicBezTo>
                    <a:pt x="835" y="64"/>
                    <a:pt x="391" y="42"/>
                    <a:pt x="1" y="0"/>
                  </a:cubicBez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2"/>
            <p:cNvSpPr/>
            <p:nvPr/>
          </p:nvSpPr>
          <p:spPr>
            <a:xfrm>
              <a:off x="1829505" y="1926586"/>
              <a:ext cx="95223" cy="273793"/>
            </a:xfrm>
            <a:custGeom>
              <a:avLst/>
              <a:gdLst/>
              <a:ahLst/>
              <a:cxnLst/>
              <a:rect l="l" t="t" r="r" b="b"/>
              <a:pathLst>
                <a:path w="6566" h="18879" extrusionOk="0">
                  <a:moveTo>
                    <a:pt x="1" y="0"/>
                  </a:moveTo>
                  <a:lnTo>
                    <a:pt x="2521" y="9759"/>
                  </a:lnTo>
                  <a:cubicBezTo>
                    <a:pt x="3280" y="12711"/>
                    <a:pt x="4074" y="15731"/>
                    <a:pt x="5139" y="18660"/>
                  </a:cubicBezTo>
                  <a:cubicBezTo>
                    <a:pt x="5577" y="18775"/>
                    <a:pt x="6060" y="18844"/>
                    <a:pt x="6565" y="18878"/>
                  </a:cubicBezTo>
                  <a:cubicBezTo>
                    <a:pt x="5397" y="15800"/>
                    <a:pt x="4557" y="12584"/>
                    <a:pt x="3747" y="9443"/>
                  </a:cubicBezTo>
                  <a:lnTo>
                    <a:pt x="1330" y="69"/>
                  </a:lnTo>
                  <a:cubicBezTo>
                    <a:pt x="835" y="64"/>
                    <a:pt x="391" y="4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2"/>
            <p:cNvSpPr/>
            <p:nvPr/>
          </p:nvSpPr>
          <p:spPr>
            <a:xfrm>
              <a:off x="1879152" y="1925179"/>
              <a:ext cx="16620" cy="1334"/>
            </a:xfrm>
            <a:custGeom>
              <a:avLst/>
              <a:gdLst/>
              <a:ahLst/>
              <a:cxnLst/>
              <a:rect l="l" t="t" r="r" b="b"/>
              <a:pathLst>
                <a:path w="1146" h="92" extrusionOk="0">
                  <a:moveTo>
                    <a:pt x="1129" y="1"/>
                  </a:moveTo>
                  <a:cubicBezTo>
                    <a:pt x="738" y="41"/>
                    <a:pt x="364" y="70"/>
                    <a:pt x="1" y="92"/>
                  </a:cubicBezTo>
                  <a:cubicBezTo>
                    <a:pt x="369" y="70"/>
                    <a:pt x="749" y="41"/>
                    <a:pt x="11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2"/>
            <p:cNvSpPr/>
            <p:nvPr/>
          </p:nvSpPr>
          <p:spPr>
            <a:xfrm>
              <a:off x="1879152" y="1925179"/>
              <a:ext cx="16373" cy="1334"/>
            </a:xfrm>
            <a:custGeom>
              <a:avLst/>
              <a:gdLst/>
              <a:ahLst/>
              <a:cxnLst/>
              <a:rect l="l" t="t" r="r" b="b"/>
              <a:pathLst>
                <a:path w="1129" h="92" extrusionOk="0">
                  <a:moveTo>
                    <a:pt x="1129" y="1"/>
                  </a:moveTo>
                  <a:cubicBezTo>
                    <a:pt x="738" y="41"/>
                    <a:pt x="364" y="70"/>
                    <a:pt x="1" y="92"/>
                  </a:cubicBezTo>
                  <a:lnTo>
                    <a:pt x="1" y="92"/>
                  </a:lnTo>
                  <a:cubicBezTo>
                    <a:pt x="364" y="70"/>
                    <a:pt x="738" y="41"/>
                    <a:pt x="1129" y="1"/>
                  </a:cubicBez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2"/>
            <p:cNvSpPr/>
            <p:nvPr/>
          </p:nvSpPr>
          <p:spPr>
            <a:xfrm>
              <a:off x="1879152" y="1925005"/>
              <a:ext cx="100067" cy="274866"/>
            </a:xfrm>
            <a:custGeom>
              <a:avLst/>
              <a:gdLst/>
              <a:ahLst/>
              <a:cxnLst/>
              <a:rect l="l" t="t" r="r" b="b"/>
              <a:pathLst>
                <a:path w="6900" h="18953" extrusionOk="0">
                  <a:moveTo>
                    <a:pt x="1278" y="0"/>
                  </a:moveTo>
                  <a:cubicBezTo>
                    <a:pt x="1233" y="0"/>
                    <a:pt x="1192" y="6"/>
                    <a:pt x="1146" y="13"/>
                  </a:cubicBezTo>
                  <a:cubicBezTo>
                    <a:pt x="749" y="53"/>
                    <a:pt x="369" y="82"/>
                    <a:pt x="1" y="104"/>
                  </a:cubicBezTo>
                  <a:cubicBezTo>
                    <a:pt x="1503" y="6479"/>
                    <a:pt x="3384" y="12808"/>
                    <a:pt x="5606" y="18953"/>
                  </a:cubicBezTo>
                  <a:cubicBezTo>
                    <a:pt x="6055" y="18918"/>
                    <a:pt x="6491" y="18873"/>
                    <a:pt x="6900" y="18827"/>
                  </a:cubicBezTo>
                  <a:cubicBezTo>
                    <a:pt x="4674" y="12688"/>
                    <a:pt x="2786" y="6365"/>
                    <a:pt x="1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2"/>
            <p:cNvSpPr/>
            <p:nvPr/>
          </p:nvSpPr>
          <p:spPr>
            <a:xfrm>
              <a:off x="1933817" y="1917492"/>
              <a:ext cx="18215" cy="2930"/>
            </a:xfrm>
            <a:custGeom>
              <a:avLst/>
              <a:gdLst/>
              <a:ahLst/>
              <a:cxnLst/>
              <a:rect l="l" t="t" r="r" b="b"/>
              <a:pathLst>
                <a:path w="1256" h="202" extrusionOk="0">
                  <a:moveTo>
                    <a:pt x="1255" y="0"/>
                  </a:moveTo>
                  <a:cubicBezTo>
                    <a:pt x="829" y="75"/>
                    <a:pt x="409" y="144"/>
                    <a:pt x="0" y="202"/>
                  </a:cubicBezTo>
                  <a:lnTo>
                    <a:pt x="0" y="202"/>
                  </a:lnTo>
                  <a:cubicBezTo>
                    <a:pt x="409" y="144"/>
                    <a:pt x="829" y="75"/>
                    <a:pt x="1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2"/>
            <p:cNvSpPr/>
            <p:nvPr/>
          </p:nvSpPr>
          <p:spPr>
            <a:xfrm>
              <a:off x="1933817" y="1917492"/>
              <a:ext cx="18215" cy="2930"/>
            </a:xfrm>
            <a:custGeom>
              <a:avLst/>
              <a:gdLst/>
              <a:ahLst/>
              <a:cxnLst/>
              <a:rect l="l" t="t" r="r" b="b"/>
              <a:pathLst>
                <a:path w="1256" h="202" extrusionOk="0">
                  <a:moveTo>
                    <a:pt x="1255" y="0"/>
                  </a:moveTo>
                  <a:lnTo>
                    <a:pt x="1255" y="0"/>
                  </a:lnTo>
                  <a:cubicBezTo>
                    <a:pt x="829" y="75"/>
                    <a:pt x="409" y="138"/>
                    <a:pt x="0" y="202"/>
                  </a:cubicBezTo>
                  <a:cubicBezTo>
                    <a:pt x="409" y="144"/>
                    <a:pt x="829" y="75"/>
                    <a:pt x="1255" y="0"/>
                  </a:cubicBez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2"/>
            <p:cNvSpPr/>
            <p:nvPr/>
          </p:nvSpPr>
          <p:spPr>
            <a:xfrm>
              <a:off x="1933817" y="1917492"/>
              <a:ext cx="95978" cy="275954"/>
            </a:xfrm>
            <a:custGeom>
              <a:avLst/>
              <a:gdLst/>
              <a:ahLst/>
              <a:cxnLst/>
              <a:rect l="l" t="t" r="r" b="b"/>
              <a:pathLst>
                <a:path w="6618" h="19028" extrusionOk="0">
                  <a:moveTo>
                    <a:pt x="1255" y="0"/>
                  </a:moveTo>
                  <a:cubicBezTo>
                    <a:pt x="829" y="75"/>
                    <a:pt x="409" y="144"/>
                    <a:pt x="0" y="202"/>
                  </a:cubicBezTo>
                  <a:cubicBezTo>
                    <a:pt x="1070" y="6669"/>
                    <a:pt x="2854" y="12975"/>
                    <a:pt x="5340" y="19027"/>
                  </a:cubicBezTo>
                  <a:cubicBezTo>
                    <a:pt x="5772" y="18953"/>
                    <a:pt x="6198" y="18884"/>
                    <a:pt x="6617" y="18798"/>
                  </a:cubicBezTo>
                  <a:cubicBezTo>
                    <a:pt x="4115" y="12757"/>
                    <a:pt x="2320" y="6461"/>
                    <a:pt x="1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2"/>
            <p:cNvSpPr/>
            <p:nvPr/>
          </p:nvSpPr>
          <p:spPr>
            <a:xfrm>
              <a:off x="2333879" y="2077558"/>
              <a:ext cx="116" cy="87"/>
            </a:xfrm>
            <a:custGeom>
              <a:avLst/>
              <a:gdLst/>
              <a:ahLst/>
              <a:cxnLst/>
              <a:rect l="l" t="t" r="r" b="b"/>
              <a:pathLst>
                <a:path w="8" h="6" extrusionOk="0">
                  <a:moveTo>
                    <a:pt x="7" y="0"/>
                  </a:moveTo>
                  <a:lnTo>
                    <a:pt x="0" y="6"/>
                  </a:ln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2"/>
            <p:cNvSpPr/>
            <p:nvPr/>
          </p:nvSpPr>
          <p:spPr>
            <a:xfrm>
              <a:off x="2246928" y="1808422"/>
              <a:ext cx="15866" cy="10703"/>
            </a:xfrm>
            <a:custGeom>
              <a:avLst/>
              <a:gdLst/>
              <a:ahLst/>
              <a:cxnLst/>
              <a:rect l="l" t="t" r="r" b="b"/>
              <a:pathLst>
                <a:path w="1094" h="738" extrusionOk="0">
                  <a:moveTo>
                    <a:pt x="1093" y="0"/>
                  </a:moveTo>
                  <a:cubicBezTo>
                    <a:pt x="789" y="236"/>
                    <a:pt x="421" y="483"/>
                    <a:pt x="1" y="738"/>
                  </a:cubicBezTo>
                  <a:lnTo>
                    <a:pt x="6" y="738"/>
                  </a:lnTo>
                  <a:cubicBezTo>
                    <a:pt x="421" y="483"/>
                    <a:pt x="789" y="236"/>
                    <a:pt x="1093" y="7"/>
                  </a:cubicBezTo>
                  <a:lnTo>
                    <a:pt x="1093" y="0"/>
                  </a:ln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2"/>
            <p:cNvSpPr/>
            <p:nvPr/>
          </p:nvSpPr>
          <p:spPr>
            <a:xfrm>
              <a:off x="2247015" y="1808524"/>
              <a:ext cx="87784" cy="280536"/>
            </a:xfrm>
            <a:custGeom>
              <a:avLst/>
              <a:gdLst/>
              <a:ahLst/>
              <a:cxnLst/>
              <a:rect l="l" t="t" r="r" b="b"/>
              <a:pathLst>
                <a:path w="6053" h="19344" extrusionOk="0">
                  <a:moveTo>
                    <a:pt x="1087" y="0"/>
                  </a:moveTo>
                  <a:cubicBezTo>
                    <a:pt x="783" y="229"/>
                    <a:pt x="415" y="476"/>
                    <a:pt x="0" y="731"/>
                  </a:cubicBezTo>
                  <a:cubicBezTo>
                    <a:pt x="495" y="2203"/>
                    <a:pt x="903" y="3710"/>
                    <a:pt x="1301" y="5184"/>
                  </a:cubicBezTo>
                  <a:cubicBezTo>
                    <a:pt x="2537" y="9821"/>
                    <a:pt x="3809" y="14579"/>
                    <a:pt x="4960" y="19343"/>
                  </a:cubicBezTo>
                  <a:cubicBezTo>
                    <a:pt x="5311" y="19102"/>
                    <a:pt x="5656" y="18842"/>
                    <a:pt x="5989" y="18555"/>
                  </a:cubicBezTo>
                  <a:lnTo>
                    <a:pt x="5996" y="18549"/>
                  </a:lnTo>
                  <a:cubicBezTo>
                    <a:pt x="6018" y="18531"/>
                    <a:pt x="6036" y="18509"/>
                    <a:pt x="6053" y="18491"/>
                  </a:cubicBezTo>
                  <a:cubicBezTo>
                    <a:pt x="4937" y="13900"/>
                    <a:pt x="3718" y="9321"/>
                    <a:pt x="2526" y="4855"/>
                  </a:cubicBezTo>
                  <a:cubicBezTo>
                    <a:pt x="2095" y="3251"/>
                    <a:pt x="1646" y="161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2"/>
            <p:cNvSpPr/>
            <p:nvPr/>
          </p:nvSpPr>
          <p:spPr>
            <a:xfrm>
              <a:off x="2206883" y="1832136"/>
              <a:ext cx="16605" cy="8179"/>
            </a:xfrm>
            <a:custGeom>
              <a:avLst/>
              <a:gdLst/>
              <a:ahLst/>
              <a:cxnLst/>
              <a:rect l="l" t="t" r="r" b="b"/>
              <a:pathLst>
                <a:path w="1145" h="564" extrusionOk="0">
                  <a:moveTo>
                    <a:pt x="1145" y="0"/>
                  </a:moveTo>
                  <a:lnTo>
                    <a:pt x="1145" y="0"/>
                  </a:lnTo>
                  <a:cubicBezTo>
                    <a:pt x="782" y="184"/>
                    <a:pt x="402" y="374"/>
                    <a:pt x="0" y="563"/>
                  </a:cubicBezTo>
                  <a:cubicBezTo>
                    <a:pt x="402" y="374"/>
                    <a:pt x="782" y="189"/>
                    <a:pt x="1145" y="0"/>
                  </a:cubicBez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2"/>
            <p:cNvSpPr/>
            <p:nvPr/>
          </p:nvSpPr>
          <p:spPr>
            <a:xfrm>
              <a:off x="2206883" y="1832136"/>
              <a:ext cx="83273" cy="281189"/>
            </a:xfrm>
            <a:custGeom>
              <a:avLst/>
              <a:gdLst/>
              <a:ahLst/>
              <a:cxnLst/>
              <a:rect l="l" t="t" r="r" b="b"/>
              <a:pathLst>
                <a:path w="5742" h="19389" extrusionOk="0">
                  <a:moveTo>
                    <a:pt x="1145" y="0"/>
                  </a:moveTo>
                  <a:cubicBezTo>
                    <a:pt x="782" y="189"/>
                    <a:pt x="402" y="374"/>
                    <a:pt x="0" y="563"/>
                  </a:cubicBezTo>
                  <a:cubicBezTo>
                    <a:pt x="707" y="2675"/>
                    <a:pt x="1243" y="4855"/>
                    <a:pt x="1761" y="6990"/>
                  </a:cubicBezTo>
                  <a:cubicBezTo>
                    <a:pt x="2744" y="11047"/>
                    <a:pt x="3750" y="15206"/>
                    <a:pt x="4557" y="19389"/>
                  </a:cubicBezTo>
                  <a:cubicBezTo>
                    <a:pt x="4959" y="19216"/>
                    <a:pt x="5351" y="19033"/>
                    <a:pt x="5742" y="18849"/>
                  </a:cubicBezTo>
                  <a:cubicBezTo>
                    <a:pt x="4942" y="14741"/>
                    <a:pt x="3958" y="10667"/>
                    <a:pt x="2991" y="6692"/>
                  </a:cubicBezTo>
                  <a:cubicBezTo>
                    <a:pt x="2457" y="4475"/>
                    <a:pt x="1899" y="2209"/>
                    <a:pt x="1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2"/>
            <p:cNvSpPr/>
            <p:nvPr/>
          </p:nvSpPr>
          <p:spPr>
            <a:xfrm>
              <a:off x="2159310" y="1853660"/>
              <a:ext cx="17113" cy="6845"/>
            </a:xfrm>
            <a:custGeom>
              <a:avLst/>
              <a:gdLst/>
              <a:ahLst/>
              <a:cxnLst/>
              <a:rect l="l" t="t" r="r" b="b"/>
              <a:pathLst>
                <a:path w="1180" h="472" extrusionOk="0">
                  <a:moveTo>
                    <a:pt x="1180" y="1"/>
                  </a:moveTo>
                  <a:cubicBezTo>
                    <a:pt x="800" y="161"/>
                    <a:pt x="402" y="317"/>
                    <a:pt x="0" y="471"/>
                  </a:cubicBezTo>
                  <a:lnTo>
                    <a:pt x="0" y="471"/>
                  </a:lnTo>
                  <a:cubicBezTo>
                    <a:pt x="402" y="317"/>
                    <a:pt x="800" y="161"/>
                    <a:pt x="1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2"/>
            <p:cNvSpPr/>
            <p:nvPr/>
          </p:nvSpPr>
          <p:spPr>
            <a:xfrm>
              <a:off x="2232496" y="2128365"/>
              <a:ext cx="4510" cy="2016"/>
            </a:xfrm>
            <a:custGeom>
              <a:avLst/>
              <a:gdLst/>
              <a:ahLst/>
              <a:cxnLst/>
              <a:rect l="l" t="t" r="r" b="b"/>
              <a:pathLst>
                <a:path w="311" h="139" extrusionOk="0">
                  <a:moveTo>
                    <a:pt x="311" y="1"/>
                  </a:moveTo>
                  <a:cubicBezTo>
                    <a:pt x="207" y="48"/>
                    <a:pt x="104" y="93"/>
                    <a:pt x="0" y="139"/>
                  </a:cubicBezTo>
                  <a:cubicBezTo>
                    <a:pt x="104" y="93"/>
                    <a:pt x="207" y="48"/>
                    <a:pt x="311" y="7"/>
                  </a:cubicBezTo>
                  <a:lnTo>
                    <a:pt x="311" y="1"/>
                  </a:ln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52"/>
            <p:cNvSpPr/>
            <p:nvPr/>
          </p:nvSpPr>
          <p:spPr>
            <a:xfrm>
              <a:off x="2159310" y="1853660"/>
              <a:ext cx="17113" cy="6845"/>
            </a:xfrm>
            <a:custGeom>
              <a:avLst/>
              <a:gdLst/>
              <a:ahLst/>
              <a:cxnLst/>
              <a:rect l="l" t="t" r="r" b="b"/>
              <a:pathLst>
                <a:path w="1180" h="472" extrusionOk="0">
                  <a:moveTo>
                    <a:pt x="1180" y="1"/>
                  </a:moveTo>
                  <a:lnTo>
                    <a:pt x="1180" y="1"/>
                  </a:lnTo>
                  <a:cubicBezTo>
                    <a:pt x="800" y="155"/>
                    <a:pt x="402" y="317"/>
                    <a:pt x="0" y="471"/>
                  </a:cubicBezTo>
                  <a:cubicBezTo>
                    <a:pt x="402" y="317"/>
                    <a:pt x="800" y="161"/>
                    <a:pt x="1180" y="1"/>
                  </a:cubicBez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2"/>
            <p:cNvSpPr/>
            <p:nvPr/>
          </p:nvSpPr>
          <p:spPr>
            <a:xfrm>
              <a:off x="2159310" y="1853660"/>
              <a:ext cx="77690" cy="282204"/>
            </a:xfrm>
            <a:custGeom>
              <a:avLst/>
              <a:gdLst/>
              <a:ahLst/>
              <a:cxnLst/>
              <a:rect l="l" t="t" r="r" b="b"/>
              <a:pathLst>
                <a:path w="5357" h="19459" extrusionOk="0">
                  <a:moveTo>
                    <a:pt x="1180" y="1"/>
                  </a:moveTo>
                  <a:cubicBezTo>
                    <a:pt x="800" y="161"/>
                    <a:pt x="402" y="317"/>
                    <a:pt x="0" y="471"/>
                  </a:cubicBezTo>
                  <a:cubicBezTo>
                    <a:pt x="1905" y="6674"/>
                    <a:pt x="3291" y="13032"/>
                    <a:pt x="4149" y="19458"/>
                  </a:cubicBezTo>
                  <a:cubicBezTo>
                    <a:pt x="4448" y="19338"/>
                    <a:pt x="4747" y="19211"/>
                    <a:pt x="5046" y="19079"/>
                  </a:cubicBezTo>
                  <a:cubicBezTo>
                    <a:pt x="5150" y="19033"/>
                    <a:pt x="5253" y="18988"/>
                    <a:pt x="5357" y="18941"/>
                  </a:cubicBezTo>
                  <a:cubicBezTo>
                    <a:pt x="4483" y="12526"/>
                    <a:pt x="3084" y="6185"/>
                    <a:pt x="1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52"/>
            <p:cNvSpPr/>
            <p:nvPr/>
          </p:nvSpPr>
          <p:spPr>
            <a:xfrm>
              <a:off x="2096305" y="1876852"/>
              <a:ext cx="17534" cy="5685"/>
            </a:xfrm>
            <a:custGeom>
              <a:avLst/>
              <a:gdLst/>
              <a:ahLst/>
              <a:cxnLst/>
              <a:rect l="l" t="t" r="r" b="b"/>
              <a:pathLst>
                <a:path w="1209" h="392" extrusionOk="0">
                  <a:moveTo>
                    <a:pt x="1208" y="1"/>
                  </a:moveTo>
                  <a:cubicBezTo>
                    <a:pt x="811" y="133"/>
                    <a:pt x="409" y="266"/>
                    <a:pt x="0" y="391"/>
                  </a:cubicBezTo>
                  <a:lnTo>
                    <a:pt x="0" y="391"/>
                  </a:lnTo>
                  <a:cubicBezTo>
                    <a:pt x="409" y="266"/>
                    <a:pt x="811" y="133"/>
                    <a:pt x="12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52"/>
            <p:cNvSpPr/>
            <p:nvPr/>
          </p:nvSpPr>
          <p:spPr>
            <a:xfrm>
              <a:off x="2096305" y="1876852"/>
              <a:ext cx="17534" cy="5685"/>
            </a:xfrm>
            <a:custGeom>
              <a:avLst/>
              <a:gdLst/>
              <a:ahLst/>
              <a:cxnLst/>
              <a:rect l="l" t="t" r="r" b="b"/>
              <a:pathLst>
                <a:path w="1209" h="392" extrusionOk="0">
                  <a:moveTo>
                    <a:pt x="1208" y="1"/>
                  </a:moveTo>
                  <a:cubicBezTo>
                    <a:pt x="811" y="133"/>
                    <a:pt x="409" y="266"/>
                    <a:pt x="0" y="391"/>
                  </a:cubicBezTo>
                  <a:lnTo>
                    <a:pt x="0" y="391"/>
                  </a:lnTo>
                  <a:cubicBezTo>
                    <a:pt x="409" y="266"/>
                    <a:pt x="811" y="133"/>
                    <a:pt x="1208" y="1"/>
                  </a:cubicBez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52"/>
            <p:cNvSpPr/>
            <p:nvPr/>
          </p:nvSpPr>
          <p:spPr>
            <a:xfrm>
              <a:off x="2096305" y="1876852"/>
              <a:ext cx="80358" cy="279884"/>
            </a:xfrm>
            <a:custGeom>
              <a:avLst/>
              <a:gdLst/>
              <a:ahLst/>
              <a:cxnLst/>
              <a:rect l="l" t="t" r="r" b="b"/>
              <a:pathLst>
                <a:path w="5541" h="19299" extrusionOk="0">
                  <a:moveTo>
                    <a:pt x="1208" y="1"/>
                  </a:moveTo>
                  <a:cubicBezTo>
                    <a:pt x="811" y="133"/>
                    <a:pt x="409" y="266"/>
                    <a:pt x="0" y="391"/>
                  </a:cubicBezTo>
                  <a:cubicBezTo>
                    <a:pt x="1588" y="6640"/>
                    <a:pt x="3033" y="12970"/>
                    <a:pt x="4321" y="19298"/>
                  </a:cubicBezTo>
                  <a:cubicBezTo>
                    <a:pt x="4730" y="19178"/>
                    <a:pt x="5138" y="19051"/>
                    <a:pt x="5540" y="18924"/>
                  </a:cubicBezTo>
                  <a:cubicBezTo>
                    <a:pt x="4246" y="12590"/>
                    <a:pt x="2797" y="6255"/>
                    <a:pt x="1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52"/>
            <p:cNvSpPr/>
            <p:nvPr/>
          </p:nvSpPr>
          <p:spPr>
            <a:xfrm>
              <a:off x="1930481" y="2155400"/>
              <a:ext cx="390030" cy="138615"/>
            </a:xfrm>
            <a:custGeom>
              <a:avLst/>
              <a:gdLst/>
              <a:ahLst/>
              <a:cxnLst/>
              <a:rect l="l" t="t" r="r" b="b"/>
              <a:pathLst>
                <a:path w="26894" h="9558" extrusionOk="0">
                  <a:moveTo>
                    <a:pt x="25972" y="1"/>
                  </a:moveTo>
                  <a:cubicBezTo>
                    <a:pt x="25707" y="1"/>
                    <a:pt x="25415" y="77"/>
                    <a:pt x="25075" y="168"/>
                  </a:cubicBezTo>
                  <a:cubicBezTo>
                    <a:pt x="24506" y="340"/>
                    <a:pt x="23734" y="571"/>
                    <a:pt x="22785" y="858"/>
                  </a:cubicBezTo>
                  <a:cubicBezTo>
                    <a:pt x="20667" y="1474"/>
                    <a:pt x="17682" y="2515"/>
                    <a:pt x="14315" y="3431"/>
                  </a:cubicBezTo>
                  <a:lnTo>
                    <a:pt x="14310" y="3413"/>
                  </a:lnTo>
                  <a:cubicBezTo>
                    <a:pt x="13970" y="3511"/>
                    <a:pt x="13637" y="3603"/>
                    <a:pt x="13303" y="3701"/>
                  </a:cubicBezTo>
                  <a:cubicBezTo>
                    <a:pt x="12963" y="3782"/>
                    <a:pt x="12630" y="3867"/>
                    <a:pt x="12285" y="3954"/>
                  </a:cubicBezTo>
                  <a:lnTo>
                    <a:pt x="12291" y="3971"/>
                  </a:lnTo>
                  <a:cubicBezTo>
                    <a:pt x="10605" y="4414"/>
                    <a:pt x="8959" y="4788"/>
                    <a:pt x="7543" y="5099"/>
                  </a:cubicBezTo>
                  <a:cubicBezTo>
                    <a:pt x="6128" y="5399"/>
                    <a:pt x="4920" y="5577"/>
                    <a:pt x="3913" y="5675"/>
                  </a:cubicBezTo>
                  <a:cubicBezTo>
                    <a:pt x="2906" y="5773"/>
                    <a:pt x="2101" y="5789"/>
                    <a:pt x="1467" y="5858"/>
                  </a:cubicBezTo>
                  <a:cubicBezTo>
                    <a:pt x="841" y="5933"/>
                    <a:pt x="381" y="6060"/>
                    <a:pt x="179" y="6434"/>
                  </a:cubicBezTo>
                  <a:cubicBezTo>
                    <a:pt x="1" y="6756"/>
                    <a:pt x="145" y="7250"/>
                    <a:pt x="713" y="7786"/>
                  </a:cubicBezTo>
                  <a:cubicBezTo>
                    <a:pt x="1273" y="8315"/>
                    <a:pt x="2267" y="8867"/>
                    <a:pt x="3573" y="9196"/>
                  </a:cubicBezTo>
                  <a:cubicBezTo>
                    <a:pt x="4534" y="9438"/>
                    <a:pt x="5650" y="9558"/>
                    <a:pt x="6842" y="9558"/>
                  </a:cubicBezTo>
                  <a:cubicBezTo>
                    <a:pt x="7267" y="9558"/>
                    <a:pt x="7699" y="9541"/>
                    <a:pt x="8143" y="9512"/>
                  </a:cubicBezTo>
                  <a:cubicBezTo>
                    <a:pt x="9816" y="9391"/>
                    <a:pt x="11571" y="9127"/>
                    <a:pt x="13452" y="8700"/>
                  </a:cubicBezTo>
                  <a:lnTo>
                    <a:pt x="13459" y="8724"/>
                  </a:lnTo>
                  <a:cubicBezTo>
                    <a:pt x="13832" y="8631"/>
                    <a:pt x="14201" y="8535"/>
                    <a:pt x="14569" y="8431"/>
                  </a:cubicBezTo>
                  <a:cubicBezTo>
                    <a:pt x="14937" y="8338"/>
                    <a:pt x="15300" y="8235"/>
                    <a:pt x="15674" y="8131"/>
                  </a:cubicBezTo>
                  <a:lnTo>
                    <a:pt x="15668" y="8108"/>
                  </a:lnTo>
                  <a:cubicBezTo>
                    <a:pt x="17498" y="7544"/>
                    <a:pt x="19183" y="6883"/>
                    <a:pt x="20651" y="6180"/>
                  </a:cubicBezTo>
                  <a:cubicBezTo>
                    <a:pt x="22129" y="5468"/>
                    <a:pt x="23343" y="4759"/>
                    <a:pt x="24396" y="4012"/>
                  </a:cubicBezTo>
                  <a:cubicBezTo>
                    <a:pt x="25455" y="3258"/>
                    <a:pt x="26254" y="2361"/>
                    <a:pt x="26565" y="1596"/>
                  </a:cubicBezTo>
                  <a:cubicBezTo>
                    <a:pt x="26894" y="836"/>
                    <a:pt x="26772" y="306"/>
                    <a:pt x="26456" y="122"/>
                  </a:cubicBezTo>
                  <a:cubicBezTo>
                    <a:pt x="26307" y="35"/>
                    <a:pt x="26145" y="1"/>
                    <a:pt x="25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52"/>
            <p:cNvSpPr/>
            <p:nvPr/>
          </p:nvSpPr>
          <p:spPr>
            <a:xfrm>
              <a:off x="1770851" y="2326982"/>
              <a:ext cx="179483" cy="360402"/>
            </a:xfrm>
            <a:custGeom>
              <a:avLst/>
              <a:gdLst/>
              <a:ahLst/>
              <a:cxnLst/>
              <a:rect l="l" t="t" r="r" b="b"/>
              <a:pathLst>
                <a:path w="12376" h="24851" extrusionOk="0">
                  <a:moveTo>
                    <a:pt x="11018" y="1"/>
                  </a:moveTo>
                  <a:cubicBezTo>
                    <a:pt x="10282" y="1"/>
                    <a:pt x="9621" y="1174"/>
                    <a:pt x="8585" y="2884"/>
                  </a:cubicBezTo>
                  <a:cubicBezTo>
                    <a:pt x="8049" y="3775"/>
                    <a:pt x="7404" y="4834"/>
                    <a:pt x="6645" y="6025"/>
                  </a:cubicBezTo>
                  <a:cubicBezTo>
                    <a:pt x="5851" y="7256"/>
                    <a:pt x="4977" y="8615"/>
                    <a:pt x="4045" y="10052"/>
                  </a:cubicBezTo>
                  <a:lnTo>
                    <a:pt x="4028" y="10041"/>
                  </a:lnTo>
                  <a:lnTo>
                    <a:pt x="4028" y="10047"/>
                  </a:lnTo>
                  <a:cubicBezTo>
                    <a:pt x="3843" y="10352"/>
                    <a:pt x="3665" y="10657"/>
                    <a:pt x="3487" y="10955"/>
                  </a:cubicBezTo>
                  <a:cubicBezTo>
                    <a:pt x="3303" y="11266"/>
                    <a:pt x="3118" y="11577"/>
                    <a:pt x="2934" y="11894"/>
                  </a:cubicBezTo>
                  <a:lnTo>
                    <a:pt x="2951" y="11905"/>
                  </a:lnTo>
                  <a:cubicBezTo>
                    <a:pt x="2066" y="13504"/>
                    <a:pt x="1323" y="15121"/>
                    <a:pt x="811" y="16669"/>
                  </a:cubicBezTo>
                  <a:cubicBezTo>
                    <a:pt x="305" y="18228"/>
                    <a:pt x="40" y="19713"/>
                    <a:pt x="23" y="20973"/>
                  </a:cubicBezTo>
                  <a:cubicBezTo>
                    <a:pt x="0" y="22233"/>
                    <a:pt x="207" y="23245"/>
                    <a:pt x="500" y="23908"/>
                  </a:cubicBezTo>
                  <a:cubicBezTo>
                    <a:pt x="794" y="24535"/>
                    <a:pt x="1134" y="24851"/>
                    <a:pt x="1490" y="24851"/>
                  </a:cubicBezTo>
                  <a:cubicBezTo>
                    <a:pt x="1508" y="24851"/>
                    <a:pt x="1524" y="24851"/>
                    <a:pt x="1548" y="24845"/>
                  </a:cubicBezTo>
                  <a:cubicBezTo>
                    <a:pt x="2393" y="24753"/>
                    <a:pt x="2767" y="23452"/>
                    <a:pt x="3498" y="21600"/>
                  </a:cubicBezTo>
                  <a:cubicBezTo>
                    <a:pt x="3866" y="20668"/>
                    <a:pt x="4332" y="19575"/>
                    <a:pt x="4937" y="18355"/>
                  </a:cubicBezTo>
                  <a:cubicBezTo>
                    <a:pt x="5553" y="17129"/>
                    <a:pt x="6300" y="15783"/>
                    <a:pt x="7170" y="14338"/>
                  </a:cubicBezTo>
                  <a:lnTo>
                    <a:pt x="7186" y="14345"/>
                  </a:lnTo>
                  <a:cubicBezTo>
                    <a:pt x="7359" y="14051"/>
                    <a:pt x="7526" y="13758"/>
                    <a:pt x="7693" y="13464"/>
                  </a:cubicBezTo>
                  <a:cubicBezTo>
                    <a:pt x="7871" y="13171"/>
                    <a:pt x="8049" y="12877"/>
                    <a:pt x="8233" y="12578"/>
                  </a:cubicBezTo>
                  <a:lnTo>
                    <a:pt x="8222" y="12567"/>
                  </a:lnTo>
                  <a:cubicBezTo>
                    <a:pt x="9103" y="11059"/>
                    <a:pt x="9931" y="9558"/>
                    <a:pt x="10580" y="8113"/>
                  </a:cubicBezTo>
                  <a:cubicBezTo>
                    <a:pt x="11225" y="6669"/>
                    <a:pt x="11685" y="5288"/>
                    <a:pt x="11916" y="4080"/>
                  </a:cubicBezTo>
                  <a:cubicBezTo>
                    <a:pt x="12375" y="1641"/>
                    <a:pt x="11905" y="88"/>
                    <a:pt x="11098" y="6"/>
                  </a:cubicBezTo>
                  <a:cubicBezTo>
                    <a:pt x="11076" y="1"/>
                    <a:pt x="11047" y="1"/>
                    <a:pt x="11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52"/>
            <p:cNvSpPr/>
            <p:nvPr/>
          </p:nvSpPr>
          <p:spPr>
            <a:xfrm>
              <a:off x="1754316" y="2313305"/>
              <a:ext cx="1163884" cy="1251725"/>
            </a:xfrm>
            <a:custGeom>
              <a:avLst/>
              <a:gdLst/>
              <a:ahLst/>
              <a:cxnLst/>
              <a:rect l="l" t="t" r="r" b="b"/>
              <a:pathLst>
                <a:path w="80254" h="86311" extrusionOk="0">
                  <a:moveTo>
                    <a:pt x="60518" y="1"/>
                  </a:moveTo>
                  <a:lnTo>
                    <a:pt x="1" y="33003"/>
                  </a:lnTo>
                  <a:cubicBezTo>
                    <a:pt x="922" y="37767"/>
                    <a:pt x="1899" y="42513"/>
                    <a:pt x="2975" y="47243"/>
                  </a:cubicBezTo>
                  <a:cubicBezTo>
                    <a:pt x="5662" y="59124"/>
                    <a:pt x="8924" y="70896"/>
                    <a:pt x="13143" y="82329"/>
                  </a:cubicBezTo>
                  <a:cubicBezTo>
                    <a:pt x="13637" y="83663"/>
                    <a:pt x="14149" y="85004"/>
                    <a:pt x="14731" y="86311"/>
                  </a:cubicBezTo>
                  <a:lnTo>
                    <a:pt x="80253" y="50580"/>
                  </a:lnTo>
                  <a:cubicBezTo>
                    <a:pt x="76870" y="36116"/>
                    <a:pt x="72266" y="21967"/>
                    <a:pt x="67197" y="8015"/>
                  </a:cubicBezTo>
                  <a:cubicBezTo>
                    <a:pt x="65972" y="4626"/>
                    <a:pt x="64740" y="2348"/>
                    <a:pt x="61553" y="558"/>
                  </a:cubicBezTo>
                  <a:cubicBezTo>
                    <a:pt x="61214" y="368"/>
                    <a:pt x="60868" y="184"/>
                    <a:pt x="60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9" name="Google Shape;3519;p52"/>
          <p:cNvSpPr/>
          <p:nvPr/>
        </p:nvSpPr>
        <p:spPr>
          <a:xfrm>
            <a:off x="459999" y="1724025"/>
            <a:ext cx="1323900" cy="249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54" name="Google Shape;3554;p52"/>
          <p:cNvGrpSpPr/>
          <p:nvPr/>
        </p:nvGrpSpPr>
        <p:grpSpPr>
          <a:xfrm rot="961983">
            <a:off x="7448464" y="1619011"/>
            <a:ext cx="1455694" cy="2649530"/>
            <a:chOff x="3279623" y="1335188"/>
            <a:chExt cx="1247055" cy="2269597"/>
          </a:xfrm>
        </p:grpSpPr>
        <p:sp>
          <p:nvSpPr>
            <p:cNvPr id="3555" name="Google Shape;3555;p52"/>
            <p:cNvSpPr/>
            <p:nvPr/>
          </p:nvSpPr>
          <p:spPr>
            <a:xfrm>
              <a:off x="3513876" y="2434891"/>
              <a:ext cx="166895" cy="166895"/>
            </a:xfrm>
            <a:custGeom>
              <a:avLst/>
              <a:gdLst/>
              <a:ahLst/>
              <a:cxnLst/>
              <a:rect l="l" t="t" r="r" b="b"/>
              <a:pathLst>
                <a:path w="11508" h="11508" extrusionOk="0">
                  <a:moveTo>
                    <a:pt x="0" y="1"/>
                  </a:moveTo>
                  <a:lnTo>
                    <a:pt x="0" y="11508"/>
                  </a:lnTo>
                  <a:lnTo>
                    <a:pt x="11507" y="11508"/>
                  </a:lnTo>
                  <a:lnTo>
                    <a:pt x="11507" y="1"/>
                  </a:lnTo>
                  <a:close/>
                </a:path>
              </a:pathLst>
            </a:custGeom>
            <a:solidFill>
              <a:srgbClr val="F2F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52"/>
            <p:cNvSpPr/>
            <p:nvPr/>
          </p:nvSpPr>
          <p:spPr>
            <a:xfrm>
              <a:off x="3279623" y="1908920"/>
              <a:ext cx="1247055" cy="1695864"/>
            </a:xfrm>
            <a:custGeom>
              <a:avLst/>
              <a:gdLst/>
              <a:ahLst/>
              <a:cxnLst/>
              <a:rect l="l" t="t" r="r" b="b"/>
              <a:pathLst>
                <a:path w="85989" h="116936" extrusionOk="0">
                  <a:moveTo>
                    <a:pt x="38072" y="0"/>
                  </a:moveTo>
                  <a:cubicBezTo>
                    <a:pt x="37330" y="0"/>
                    <a:pt x="36529" y="95"/>
                    <a:pt x="35709" y="246"/>
                  </a:cubicBezTo>
                  <a:cubicBezTo>
                    <a:pt x="33505" y="655"/>
                    <a:pt x="31330" y="1218"/>
                    <a:pt x="29177" y="1847"/>
                  </a:cubicBezTo>
                  <a:cubicBezTo>
                    <a:pt x="28199" y="2128"/>
                    <a:pt x="27049" y="2387"/>
                    <a:pt x="25932" y="2715"/>
                  </a:cubicBezTo>
                  <a:cubicBezTo>
                    <a:pt x="24800" y="2991"/>
                    <a:pt x="23671" y="3348"/>
                    <a:pt x="22687" y="3595"/>
                  </a:cubicBezTo>
                  <a:cubicBezTo>
                    <a:pt x="20512" y="4142"/>
                    <a:pt x="18350" y="4752"/>
                    <a:pt x="16238" y="5506"/>
                  </a:cubicBezTo>
                  <a:cubicBezTo>
                    <a:pt x="13522" y="6484"/>
                    <a:pt x="11358" y="7928"/>
                    <a:pt x="11888" y="10390"/>
                  </a:cubicBezTo>
                  <a:cubicBezTo>
                    <a:pt x="13033" y="15724"/>
                    <a:pt x="11387" y="20361"/>
                    <a:pt x="8315" y="24775"/>
                  </a:cubicBezTo>
                  <a:cubicBezTo>
                    <a:pt x="6267" y="27725"/>
                    <a:pt x="3879" y="30458"/>
                    <a:pt x="2233" y="33652"/>
                  </a:cubicBezTo>
                  <a:cubicBezTo>
                    <a:pt x="0" y="37973"/>
                    <a:pt x="128" y="42997"/>
                    <a:pt x="991" y="47674"/>
                  </a:cubicBezTo>
                  <a:cubicBezTo>
                    <a:pt x="2101" y="53664"/>
                    <a:pt x="3309" y="59636"/>
                    <a:pt x="4655" y="65579"/>
                  </a:cubicBezTo>
                  <a:cubicBezTo>
                    <a:pt x="7348" y="77460"/>
                    <a:pt x="10611" y="89232"/>
                    <a:pt x="14828" y="100670"/>
                  </a:cubicBezTo>
                  <a:cubicBezTo>
                    <a:pt x="16364" y="104836"/>
                    <a:pt x="18102" y="109059"/>
                    <a:pt x="21560" y="112235"/>
                  </a:cubicBezTo>
                  <a:cubicBezTo>
                    <a:pt x="25303" y="115675"/>
                    <a:pt x="30533" y="116935"/>
                    <a:pt x="36122" y="116935"/>
                  </a:cubicBezTo>
                  <a:cubicBezTo>
                    <a:pt x="38686" y="116935"/>
                    <a:pt x="41325" y="116670"/>
                    <a:pt x="43930" y="116228"/>
                  </a:cubicBezTo>
                  <a:cubicBezTo>
                    <a:pt x="45489" y="115963"/>
                    <a:pt x="47014" y="115739"/>
                    <a:pt x="48522" y="115520"/>
                  </a:cubicBezTo>
                  <a:lnTo>
                    <a:pt x="62968" y="111619"/>
                  </a:lnTo>
                  <a:cubicBezTo>
                    <a:pt x="64378" y="111050"/>
                    <a:pt x="65805" y="110474"/>
                    <a:pt x="67284" y="109916"/>
                  </a:cubicBezTo>
                  <a:cubicBezTo>
                    <a:pt x="75155" y="106959"/>
                    <a:pt x="82417" y="102287"/>
                    <a:pt x="84603" y="95205"/>
                  </a:cubicBezTo>
                  <a:cubicBezTo>
                    <a:pt x="85989" y="90717"/>
                    <a:pt x="85368" y="86194"/>
                    <a:pt x="84597" y="81821"/>
                  </a:cubicBezTo>
                  <a:cubicBezTo>
                    <a:pt x="81248" y="62834"/>
                    <a:pt x="75443" y="44429"/>
                    <a:pt x="68884" y="26350"/>
                  </a:cubicBezTo>
                  <a:cubicBezTo>
                    <a:pt x="67652" y="22961"/>
                    <a:pt x="66426" y="20683"/>
                    <a:pt x="63239" y="18893"/>
                  </a:cubicBezTo>
                  <a:cubicBezTo>
                    <a:pt x="60305" y="17249"/>
                    <a:pt x="57152" y="16057"/>
                    <a:pt x="54096" y="14665"/>
                  </a:cubicBezTo>
                  <a:cubicBezTo>
                    <a:pt x="51278" y="13382"/>
                    <a:pt x="48487" y="11903"/>
                    <a:pt x="46156" y="9843"/>
                  </a:cubicBezTo>
                  <a:cubicBezTo>
                    <a:pt x="43878" y="7824"/>
                    <a:pt x="42866" y="5143"/>
                    <a:pt x="41928" y="2272"/>
                  </a:cubicBezTo>
                  <a:cubicBezTo>
                    <a:pt x="41372" y="571"/>
                    <a:pt x="39897" y="0"/>
                    <a:pt x="380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52"/>
            <p:cNvSpPr/>
            <p:nvPr/>
          </p:nvSpPr>
          <p:spPr>
            <a:xfrm>
              <a:off x="3346471" y="1636652"/>
              <a:ext cx="487313" cy="152523"/>
            </a:xfrm>
            <a:custGeom>
              <a:avLst/>
              <a:gdLst/>
              <a:ahLst/>
              <a:cxnLst/>
              <a:rect l="l" t="t" r="r" b="b"/>
              <a:pathLst>
                <a:path w="33602" h="10517" extrusionOk="0">
                  <a:moveTo>
                    <a:pt x="29864" y="1"/>
                  </a:moveTo>
                  <a:cubicBezTo>
                    <a:pt x="26682" y="1"/>
                    <a:pt x="21576" y="721"/>
                    <a:pt x="15984" y="2230"/>
                  </a:cubicBezTo>
                  <a:cubicBezTo>
                    <a:pt x="6916" y="4681"/>
                    <a:pt x="1" y="8282"/>
                    <a:pt x="381" y="9692"/>
                  </a:cubicBezTo>
                  <a:cubicBezTo>
                    <a:pt x="527" y="10235"/>
                    <a:pt x="1773" y="10516"/>
                    <a:pt x="3770" y="10516"/>
                  </a:cubicBezTo>
                  <a:cubicBezTo>
                    <a:pt x="6954" y="10516"/>
                    <a:pt x="12046" y="9801"/>
                    <a:pt x="17624" y="8294"/>
                  </a:cubicBezTo>
                  <a:cubicBezTo>
                    <a:pt x="26692" y="5843"/>
                    <a:pt x="33602" y="2224"/>
                    <a:pt x="33222" y="820"/>
                  </a:cubicBezTo>
                  <a:cubicBezTo>
                    <a:pt x="33076" y="279"/>
                    <a:pt x="31842" y="1"/>
                    <a:pt x="29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52"/>
            <p:cNvSpPr/>
            <p:nvPr/>
          </p:nvSpPr>
          <p:spPr>
            <a:xfrm>
              <a:off x="3350982" y="1646689"/>
              <a:ext cx="544960" cy="415729"/>
            </a:xfrm>
            <a:custGeom>
              <a:avLst/>
              <a:gdLst/>
              <a:ahLst/>
              <a:cxnLst/>
              <a:rect l="l" t="t" r="r" b="b"/>
              <a:pathLst>
                <a:path w="37577" h="28666" extrusionOk="0">
                  <a:moveTo>
                    <a:pt x="32853" y="1"/>
                  </a:moveTo>
                  <a:lnTo>
                    <a:pt x="32853" y="1"/>
                  </a:lnTo>
                  <a:cubicBezTo>
                    <a:pt x="32882" y="42"/>
                    <a:pt x="32900" y="82"/>
                    <a:pt x="32911" y="128"/>
                  </a:cubicBezTo>
                  <a:cubicBezTo>
                    <a:pt x="33291" y="1532"/>
                    <a:pt x="26381" y="5151"/>
                    <a:pt x="17313" y="7602"/>
                  </a:cubicBezTo>
                  <a:cubicBezTo>
                    <a:pt x="11735" y="9109"/>
                    <a:pt x="6643" y="9824"/>
                    <a:pt x="3459" y="9824"/>
                  </a:cubicBezTo>
                  <a:cubicBezTo>
                    <a:pt x="1462" y="9824"/>
                    <a:pt x="216" y="9543"/>
                    <a:pt x="70" y="9000"/>
                  </a:cubicBezTo>
                  <a:cubicBezTo>
                    <a:pt x="57" y="8954"/>
                    <a:pt x="52" y="8907"/>
                    <a:pt x="52" y="8862"/>
                  </a:cubicBezTo>
                  <a:lnTo>
                    <a:pt x="52" y="8862"/>
                  </a:lnTo>
                  <a:cubicBezTo>
                    <a:pt x="1" y="9080"/>
                    <a:pt x="30" y="9305"/>
                    <a:pt x="64" y="9523"/>
                  </a:cubicBezTo>
                  <a:cubicBezTo>
                    <a:pt x="1031" y="15519"/>
                    <a:pt x="2561" y="21497"/>
                    <a:pt x="5213" y="26980"/>
                  </a:cubicBezTo>
                  <a:cubicBezTo>
                    <a:pt x="5368" y="27302"/>
                    <a:pt x="5535" y="27636"/>
                    <a:pt x="5840" y="27860"/>
                  </a:cubicBezTo>
                  <a:cubicBezTo>
                    <a:pt x="6690" y="28478"/>
                    <a:pt x="8036" y="28666"/>
                    <a:pt x="9428" y="28666"/>
                  </a:cubicBezTo>
                  <a:cubicBezTo>
                    <a:pt x="10809" y="28666"/>
                    <a:pt x="12234" y="28481"/>
                    <a:pt x="13262" y="28350"/>
                  </a:cubicBezTo>
                  <a:cubicBezTo>
                    <a:pt x="15972" y="27998"/>
                    <a:pt x="18630" y="27291"/>
                    <a:pt x="21272" y="26577"/>
                  </a:cubicBezTo>
                  <a:cubicBezTo>
                    <a:pt x="24137" y="25801"/>
                    <a:pt x="27026" y="25018"/>
                    <a:pt x="29735" y="23804"/>
                  </a:cubicBezTo>
                  <a:cubicBezTo>
                    <a:pt x="32191" y="22705"/>
                    <a:pt x="34701" y="21956"/>
                    <a:pt x="36732" y="20161"/>
                  </a:cubicBezTo>
                  <a:cubicBezTo>
                    <a:pt x="37008" y="19914"/>
                    <a:pt x="37284" y="19644"/>
                    <a:pt x="37422" y="19327"/>
                  </a:cubicBezTo>
                  <a:cubicBezTo>
                    <a:pt x="37577" y="18982"/>
                    <a:pt x="37555" y="18608"/>
                    <a:pt x="37526" y="18252"/>
                  </a:cubicBezTo>
                  <a:cubicBezTo>
                    <a:pt x="37054" y="12181"/>
                    <a:pt x="35368" y="6244"/>
                    <a:pt x="33182" y="576"/>
                  </a:cubicBezTo>
                  <a:cubicBezTo>
                    <a:pt x="33101" y="369"/>
                    <a:pt x="33014" y="162"/>
                    <a:pt x="32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52"/>
            <p:cNvSpPr/>
            <p:nvPr/>
          </p:nvSpPr>
          <p:spPr>
            <a:xfrm>
              <a:off x="3457136" y="1335188"/>
              <a:ext cx="248573" cy="412843"/>
            </a:xfrm>
            <a:custGeom>
              <a:avLst/>
              <a:gdLst/>
              <a:ahLst/>
              <a:cxnLst/>
              <a:rect l="l" t="t" r="r" b="b"/>
              <a:pathLst>
                <a:path w="17140" h="28467" extrusionOk="0">
                  <a:moveTo>
                    <a:pt x="2401" y="1"/>
                  </a:moveTo>
                  <a:cubicBezTo>
                    <a:pt x="1344" y="1"/>
                    <a:pt x="415" y="861"/>
                    <a:pt x="345" y="2434"/>
                  </a:cubicBezTo>
                  <a:cubicBezTo>
                    <a:pt x="0" y="10494"/>
                    <a:pt x="271" y="18383"/>
                    <a:pt x="489" y="26387"/>
                  </a:cubicBezTo>
                  <a:cubicBezTo>
                    <a:pt x="500" y="26690"/>
                    <a:pt x="512" y="27001"/>
                    <a:pt x="667" y="27261"/>
                  </a:cubicBezTo>
                  <a:cubicBezTo>
                    <a:pt x="869" y="27588"/>
                    <a:pt x="1272" y="27773"/>
                    <a:pt x="1663" y="27917"/>
                  </a:cubicBezTo>
                  <a:cubicBezTo>
                    <a:pt x="2760" y="28310"/>
                    <a:pt x="3944" y="28466"/>
                    <a:pt x="5146" y="28466"/>
                  </a:cubicBezTo>
                  <a:cubicBezTo>
                    <a:pt x="5633" y="28466"/>
                    <a:pt x="6122" y="28441"/>
                    <a:pt x="6610" y="28394"/>
                  </a:cubicBezTo>
                  <a:cubicBezTo>
                    <a:pt x="8642" y="28198"/>
                    <a:pt x="10442" y="27491"/>
                    <a:pt x="12341" y="26823"/>
                  </a:cubicBezTo>
                  <a:cubicBezTo>
                    <a:pt x="13982" y="26242"/>
                    <a:pt x="15535" y="25155"/>
                    <a:pt x="16605" y="23878"/>
                  </a:cubicBezTo>
                  <a:cubicBezTo>
                    <a:pt x="16869" y="23561"/>
                    <a:pt x="17123" y="23198"/>
                    <a:pt x="17134" y="22813"/>
                  </a:cubicBezTo>
                  <a:cubicBezTo>
                    <a:pt x="17140" y="22513"/>
                    <a:pt x="16990" y="22232"/>
                    <a:pt x="16847" y="21968"/>
                  </a:cubicBezTo>
                  <a:cubicBezTo>
                    <a:pt x="13002" y="14942"/>
                    <a:pt x="8992" y="8221"/>
                    <a:pt x="4637" y="1433"/>
                  </a:cubicBezTo>
                  <a:cubicBezTo>
                    <a:pt x="4013" y="459"/>
                    <a:pt x="3173" y="1"/>
                    <a:pt x="24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52"/>
            <p:cNvSpPr/>
            <p:nvPr/>
          </p:nvSpPr>
          <p:spPr>
            <a:xfrm>
              <a:off x="3537662" y="1768464"/>
              <a:ext cx="17940" cy="3843"/>
            </a:xfrm>
            <a:custGeom>
              <a:avLst/>
              <a:gdLst/>
              <a:ahLst/>
              <a:cxnLst/>
              <a:rect l="l" t="t" r="r" b="b"/>
              <a:pathLst>
                <a:path w="1237" h="265" extrusionOk="0">
                  <a:moveTo>
                    <a:pt x="1237" y="0"/>
                  </a:moveTo>
                  <a:cubicBezTo>
                    <a:pt x="822" y="91"/>
                    <a:pt x="408" y="184"/>
                    <a:pt x="1" y="264"/>
                  </a:cubicBezTo>
                  <a:lnTo>
                    <a:pt x="1" y="264"/>
                  </a:lnTo>
                  <a:cubicBezTo>
                    <a:pt x="408" y="184"/>
                    <a:pt x="822" y="91"/>
                    <a:pt x="12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52"/>
            <p:cNvSpPr/>
            <p:nvPr/>
          </p:nvSpPr>
          <p:spPr>
            <a:xfrm>
              <a:off x="3537662" y="1768464"/>
              <a:ext cx="17940" cy="3843"/>
            </a:xfrm>
            <a:custGeom>
              <a:avLst/>
              <a:gdLst/>
              <a:ahLst/>
              <a:cxnLst/>
              <a:rect l="l" t="t" r="r" b="b"/>
              <a:pathLst>
                <a:path w="1237" h="265" extrusionOk="0">
                  <a:moveTo>
                    <a:pt x="1237" y="0"/>
                  </a:moveTo>
                  <a:lnTo>
                    <a:pt x="1237" y="0"/>
                  </a:lnTo>
                  <a:cubicBezTo>
                    <a:pt x="817" y="91"/>
                    <a:pt x="408" y="184"/>
                    <a:pt x="1" y="264"/>
                  </a:cubicBezTo>
                  <a:cubicBezTo>
                    <a:pt x="408" y="184"/>
                    <a:pt x="822" y="91"/>
                    <a:pt x="1237" y="0"/>
                  </a:cubicBez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52"/>
            <p:cNvSpPr/>
            <p:nvPr/>
          </p:nvSpPr>
          <p:spPr>
            <a:xfrm>
              <a:off x="3537662" y="1768464"/>
              <a:ext cx="88871" cy="276867"/>
            </a:xfrm>
            <a:custGeom>
              <a:avLst/>
              <a:gdLst/>
              <a:ahLst/>
              <a:cxnLst/>
              <a:rect l="l" t="t" r="r" b="b"/>
              <a:pathLst>
                <a:path w="6128" h="19091" extrusionOk="0">
                  <a:moveTo>
                    <a:pt x="1237" y="0"/>
                  </a:moveTo>
                  <a:cubicBezTo>
                    <a:pt x="822" y="91"/>
                    <a:pt x="408" y="184"/>
                    <a:pt x="1" y="264"/>
                  </a:cubicBezTo>
                  <a:cubicBezTo>
                    <a:pt x="1071" y="6674"/>
                    <a:pt x="2704" y="12974"/>
                    <a:pt x="4885" y="19091"/>
                  </a:cubicBezTo>
                  <a:cubicBezTo>
                    <a:pt x="5299" y="18987"/>
                    <a:pt x="5713" y="18889"/>
                    <a:pt x="6128" y="18780"/>
                  </a:cubicBezTo>
                  <a:cubicBezTo>
                    <a:pt x="3942" y="12681"/>
                    <a:pt x="2301" y="6392"/>
                    <a:pt x="1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52"/>
            <p:cNvSpPr/>
            <p:nvPr/>
          </p:nvSpPr>
          <p:spPr>
            <a:xfrm>
              <a:off x="3594242" y="1754178"/>
              <a:ext cx="17780" cy="4858"/>
            </a:xfrm>
            <a:custGeom>
              <a:avLst/>
              <a:gdLst/>
              <a:ahLst/>
              <a:cxnLst/>
              <a:rect l="l" t="t" r="r" b="b"/>
              <a:pathLst>
                <a:path w="1226" h="335" extrusionOk="0">
                  <a:moveTo>
                    <a:pt x="1225" y="1"/>
                  </a:moveTo>
                  <a:lnTo>
                    <a:pt x="1225" y="1"/>
                  </a:lnTo>
                  <a:cubicBezTo>
                    <a:pt x="1024" y="59"/>
                    <a:pt x="822" y="115"/>
                    <a:pt x="615" y="168"/>
                  </a:cubicBezTo>
                  <a:cubicBezTo>
                    <a:pt x="604" y="173"/>
                    <a:pt x="593" y="173"/>
                    <a:pt x="588" y="179"/>
                  </a:cubicBezTo>
                  <a:cubicBezTo>
                    <a:pt x="800" y="122"/>
                    <a:pt x="1013" y="64"/>
                    <a:pt x="1225" y="1"/>
                  </a:cubicBezTo>
                  <a:close/>
                  <a:moveTo>
                    <a:pt x="541" y="191"/>
                  </a:moveTo>
                  <a:lnTo>
                    <a:pt x="541" y="191"/>
                  </a:lnTo>
                  <a:cubicBezTo>
                    <a:pt x="440" y="217"/>
                    <a:pt x="338" y="244"/>
                    <a:pt x="236" y="272"/>
                  </a:cubicBezTo>
                  <a:lnTo>
                    <a:pt x="236" y="272"/>
                  </a:lnTo>
                  <a:cubicBezTo>
                    <a:pt x="325" y="249"/>
                    <a:pt x="415" y="226"/>
                    <a:pt x="506" y="202"/>
                  </a:cubicBezTo>
                  <a:cubicBezTo>
                    <a:pt x="518" y="197"/>
                    <a:pt x="530" y="197"/>
                    <a:pt x="541" y="191"/>
                  </a:cubicBezTo>
                  <a:close/>
                  <a:moveTo>
                    <a:pt x="236" y="272"/>
                  </a:moveTo>
                  <a:cubicBezTo>
                    <a:pt x="157" y="292"/>
                    <a:pt x="79" y="313"/>
                    <a:pt x="1" y="335"/>
                  </a:cubicBezTo>
                  <a:cubicBezTo>
                    <a:pt x="78" y="314"/>
                    <a:pt x="157" y="293"/>
                    <a:pt x="236" y="27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52"/>
            <p:cNvSpPr/>
            <p:nvPr/>
          </p:nvSpPr>
          <p:spPr>
            <a:xfrm>
              <a:off x="3594242" y="1754178"/>
              <a:ext cx="17780" cy="4858"/>
            </a:xfrm>
            <a:custGeom>
              <a:avLst/>
              <a:gdLst/>
              <a:ahLst/>
              <a:cxnLst/>
              <a:rect l="l" t="t" r="r" b="b"/>
              <a:pathLst>
                <a:path w="1226" h="335" extrusionOk="0">
                  <a:moveTo>
                    <a:pt x="506" y="202"/>
                  </a:moveTo>
                  <a:cubicBezTo>
                    <a:pt x="333" y="248"/>
                    <a:pt x="166" y="288"/>
                    <a:pt x="1" y="335"/>
                  </a:cubicBezTo>
                  <a:lnTo>
                    <a:pt x="1" y="335"/>
                  </a:lnTo>
                  <a:cubicBezTo>
                    <a:pt x="166" y="288"/>
                    <a:pt x="333" y="248"/>
                    <a:pt x="506" y="202"/>
                  </a:cubicBezTo>
                  <a:close/>
                  <a:moveTo>
                    <a:pt x="1225" y="1"/>
                  </a:moveTo>
                  <a:cubicBezTo>
                    <a:pt x="1024" y="59"/>
                    <a:pt x="822" y="115"/>
                    <a:pt x="615" y="168"/>
                  </a:cubicBezTo>
                  <a:cubicBezTo>
                    <a:pt x="822" y="115"/>
                    <a:pt x="1024" y="59"/>
                    <a:pt x="1225" y="1"/>
                  </a:cubicBez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52"/>
            <p:cNvSpPr/>
            <p:nvPr/>
          </p:nvSpPr>
          <p:spPr>
            <a:xfrm>
              <a:off x="3594242" y="1754178"/>
              <a:ext cx="87537" cy="276722"/>
            </a:xfrm>
            <a:custGeom>
              <a:avLst/>
              <a:gdLst/>
              <a:ahLst/>
              <a:cxnLst/>
              <a:rect l="l" t="t" r="r" b="b"/>
              <a:pathLst>
                <a:path w="6036" h="19081" extrusionOk="0">
                  <a:moveTo>
                    <a:pt x="1225" y="1"/>
                  </a:moveTo>
                  <a:cubicBezTo>
                    <a:pt x="1013" y="64"/>
                    <a:pt x="800" y="122"/>
                    <a:pt x="588" y="179"/>
                  </a:cubicBezTo>
                  <a:cubicBezTo>
                    <a:pt x="570" y="184"/>
                    <a:pt x="553" y="184"/>
                    <a:pt x="541" y="191"/>
                  </a:cubicBezTo>
                  <a:cubicBezTo>
                    <a:pt x="362" y="237"/>
                    <a:pt x="179" y="288"/>
                    <a:pt x="1" y="335"/>
                  </a:cubicBezTo>
                  <a:cubicBezTo>
                    <a:pt x="1404" y="6554"/>
                    <a:pt x="2883" y="12888"/>
                    <a:pt x="4816" y="19080"/>
                  </a:cubicBezTo>
                  <a:cubicBezTo>
                    <a:pt x="5224" y="18971"/>
                    <a:pt x="5633" y="18855"/>
                    <a:pt x="6035" y="18746"/>
                  </a:cubicBezTo>
                  <a:cubicBezTo>
                    <a:pt x="4109" y="12567"/>
                    <a:pt x="2624" y="6226"/>
                    <a:pt x="12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52"/>
            <p:cNvSpPr/>
            <p:nvPr/>
          </p:nvSpPr>
          <p:spPr>
            <a:xfrm>
              <a:off x="3379265" y="1788146"/>
              <a:ext cx="19216" cy="1015"/>
            </a:xfrm>
            <a:custGeom>
              <a:avLst/>
              <a:gdLst/>
              <a:ahLst/>
              <a:cxnLst/>
              <a:rect l="l" t="t" r="r" b="b"/>
              <a:pathLst>
                <a:path w="1325" h="70" extrusionOk="0">
                  <a:moveTo>
                    <a:pt x="0" y="1"/>
                  </a:moveTo>
                  <a:lnTo>
                    <a:pt x="0" y="1"/>
                  </a:lnTo>
                  <a:cubicBezTo>
                    <a:pt x="392" y="41"/>
                    <a:pt x="834" y="64"/>
                    <a:pt x="1325" y="70"/>
                  </a:cubicBezTo>
                  <a:lnTo>
                    <a:pt x="1325" y="70"/>
                  </a:lnTo>
                  <a:cubicBezTo>
                    <a:pt x="834" y="64"/>
                    <a:pt x="392" y="41"/>
                    <a:pt x="0" y="1"/>
                  </a:cubicBez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52"/>
            <p:cNvSpPr/>
            <p:nvPr/>
          </p:nvSpPr>
          <p:spPr>
            <a:xfrm>
              <a:off x="3379265" y="1788146"/>
              <a:ext cx="95209" cy="273793"/>
            </a:xfrm>
            <a:custGeom>
              <a:avLst/>
              <a:gdLst/>
              <a:ahLst/>
              <a:cxnLst/>
              <a:rect l="l" t="t" r="r" b="b"/>
              <a:pathLst>
                <a:path w="6565" h="18879" extrusionOk="0">
                  <a:moveTo>
                    <a:pt x="0" y="1"/>
                  </a:moveTo>
                  <a:lnTo>
                    <a:pt x="2520" y="9759"/>
                  </a:lnTo>
                  <a:cubicBezTo>
                    <a:pt x="3280" y="12710"/>
                    <a:pt x="4068" y="15732"/>
                    <a:pt x="5139" y="18659"/>
                  </a:cubicBezTo>
                  <a:cubicBezTo>
                    <a:pt x="5576" y="18775"/>
                    <a:pt x="6060" y="18844"/>
                    <a:pt x="6565" y="18879"/>
                  </a:cubicBezTo>
                  <a:cubicBezTo>
                    <a:pt x="5398" y="15806"/>
                    <a:pt x="4557" y="12583"/>
                    <a:pt x="3747" y="9442"/>
                  </a:cubicBezTo>
                  <a:lnTo>
                    <a:pt x="1325" y="70"/>
                  </a:lnTo>
                  <a:cubicBezTo>
                    <a:pt x="834" y="64"/>
                    <a:pt x="392" y="4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52"/>
            <p:cNvSpPr/>
            <p:nvPr/>
          </p:nvSpPr>
          <p:spPr>
            <a:xfrm>
              <a:off x="3428912" y="1786725"/>
              <a:ext cx="16881" cy="1436"/>
            </a:xfrm>
            <a:custGeom>
              <a:avLst/>
              <a:gdLst/>
              <a:ahLst/>
              <a:cxnLst/>
              <a:rect l="l" t="t" r="r" b="b"/>
              <a:pathLst>
                <a:path w="1164" h="99" extrusionOk="0">
                  <a:moveTo>
                    <a:pt x="1134" y="1"/>
                  </a:moveTo>
                  <a:cubicBezTo>
                    <a:pt x="743" y="41"/>
                    <a:pt x="364" y="70"/>
                    <a:pt x="1" y="99"/>
                  </a:cubicBezTo>
                  <a:cubicBezTo>
                    <a:pt x="375" y="70"/>
                    <a:pt x="760" y="4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52"/>
            <p:cNvSpPr/>
            <p:nvPr/>
          </p:nvSpPr>
          <p:spPr>
            <a:xfrm>
              <a:off x="3428912" y="1786725"/>
              <a:ext cx="16533" cy="1436"/>
            </a:xfrm>
            <a:custGeom>
              <a:avLst/>
              <a:gdLst/>
              <a:ahLst/>
              <a:cxnLst/>
              <a:rect l="l" t="t" r="r" b="b"/>
              <a:pathLst>
                <a:path w="1140" h="99" extrusionOk="0">
                  <a:moveTo>
                    <a:pt x="1134" y="1"/>
                  </a:moveTo>
                  <a:cubicBezTo>
                    <a:pt x="743" y="41"/>
                    <a:pt x="364" y="70"/>
                    <a:pt x="1" y="99"/>
                  </a:cubicBezTo>
                  <a:lnTo>
                    <a:pt x="1" y="99"/>
                  </a:lnTo>
                  <a:cubicBezTo>
                    <a:pt x="364" y="70"/>
                    <a:pt x="743" y="41"/>
                    <a:pt x="1134" y="1"/>
                  </a:cubicBezTo>
                  <a:close/>
                  <a:moveTo>
                    <a:pt x="1140" y="1"/>
                  </a:moveTo>
                  <a:lnTo>
                    <a:pt x="1134" y="1"/>
                  </a:ln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52"/>
            <p:cNvSpPr/>
            <p:nvPr/>
          </p:nvSpPr>
          <p:spPr>
            <a:xfrm>
              <a:off x="3428912" y="1786565"/>
              <a:ext cx="100067" cy="274953"/>
            </a:xfrm>
            <a:custGeom>
              <a:avLst/>
              <a:gdLst/>
              <a:ahLst/>
              <a:cxnLst/>
              <a:rect l="l" t="t" r="r" b="b"/>
              <a:pathLst>
                <a:path w="6900" h="18959" extrusionOk="0">
                  <a:moveTo>
                    <a:pt x="1278" y="1"/>
                  </a:moveTo>
                  <a:cubicBezTo>
                    <a:pt x="1238" y="1"/>
                    <a:pt x="1203" y="6"/>
                    <a:pt x="1163" y="12"/>
                  </a:cubicBezTo>
                  <a:cubicBezTo>
                    <a:pt x="760" y="52"/>
                    <a:pt x="375" y="81"/>
                    <a:pt x="1" y="110"/>
                  </a:cubicBezTo>
                  <a:cubicBezTo>
                    <a:pt x="1503" y="6478"/>
                    <a:pt x="3384" y="12808"/>
                    <a:pt x="5600" y="18959"/>
                  </a:cubicBezTo>
                  <a:cubicBezTo>
                    <a:pt x="6054" y="18919"/>
                    <a:pt x="6491" y="18872"/>
                    <a:pt x="6899" y="18826"/>
                  </a:cubicBezTo>
                  <a:cubicBezTo>
                    <a:pt x="4673" y="12687"/>
                    <a:pt x="2786" y="6369"/>
                    <a:pt x="1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52"/>
            <p:cNvSpPr/>
            <p:nvPr/>
          </p:nvSpPr>
          <p:spPr>
            <a:xfrm>
              <a:off x="3483592" y="1779139"/>
              <a:ext cx="18201" cy="2857"/>
            </a:xfrm>
            <a:custGeom>
              <a:avLst/>
              <a:gdLst/>
              <a:ahLst/>
              <a:cxnLst/>
              <a:rect l="l" t="t" r="r" b="b"/>
              <a:pathLst>
                <a:path w="1255" h="197" extrusionOk="0">
                  <a:moveTo>
                    <a:pt x="1254" y="0"/>
                  </a:moveTo>
                  <a:cubicBezTo>
                    <a:pt x="829" y="69"/>
                    <a:pt x="408" y="138"/>
                    <a:pt x="0" y="196"/>
                  </a:cubicBezTo>
                  <a:lnTo>
                    <a:pt x="0" y="196"/>
                  </a:lnTo>
                  <a:cubicBezTo>
                    <a:pt x="408" y="138"/>
                    <a:pt x="829" y="69"/>
                    <a:pt x="1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52"/>
            <p:cNvSpPr/>
            <p:nvPr/>
          </p:nvSpPr>
          <p:spPr>
            <a:xfrm>
              <a:off x="3483592" y="1779052"/>
              <a:ext cx="18201" cy="2944"/>
            </a:xfrm>
            <a:custGeom>
              <a:avLst/>
              <a:gdLst/>
              <a:ahLst/>
              <a:cxnLst/>
              <a:rect l="l" t="t" r="r" b="b"/>
              <a:pathLst>
                <a:path w="1255" h="203" extrusionOk="0">
                  <a:moveTo>
                    <a:pt x="1254" y="1"/>
                  </a:moveTo>
                  <a:cubicBezTo>
                    <a:pt x="829" y="75"/>
                    <a:pt x="408" y="144"/>
                    <a:pt x="0" y="202"/>
                  </a:cubicBezTo>
                  <a:cubicBezTo>
                    <a:pt x="408" y="144"/>
                    <a:pt x="829" y="75"/>
                    <a:pt x="1254" y="6"/>
                  </a:cubicBezTo>
                  <a:lnTo>
                    <a:pt x="1254" y="1"/>
                  </a:ln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2"/>
            <p:cNvSpPr/>
            <p:nvPr/>
          </p:nvSpPr>
          <p:spPr>
            <a:xfrm>
              <a:off x="3483592" y="1779139"/>
              <a:ext cx="95963" cy="275867"/>
            </a:xfrm>
            <a:custGeom>
              <a:avLst/>
              <a:gdLst/>
              <a:ahLst/>
              <a:cxnLst/>
              <a:rect l="l" t="t" r="r" b="b"/>
              <a:pathLst>
                <a:path w="6617" h="19022" extrusionOk="0">
                  <a:moveTo>
                    <a:pt x="1254" y="0"/>
                  </a:moveTo>
                  <a:cubicBezTo>
                    <a:pt x="829" y="69"/>
                    <a:pt x="408" y="138"/>
                    <a:pt x="0" y="196"/>
                  </a:cubicBezTo>
                  <a:cubicBezTo>
                    <a:pt x="1070" y="6663"/>
                    <a:pt x="2853" y="12969"/>
                    <a:pt x="5339" y="19022"/>
                  </a:cubicBezTo>
                  <a:cubicBezTo>
                    <a:pt x="5765" y="18947"/>
                    <a:pt x="6191" y="18878"/>
                    <a:pt x="6616" y="18791"/>
                  </a:cubicBezTo>
                  <a:cubicBezTo>
                    <a:pt x="4114" y="12755"/>
                    <a:pt x="2319" y="6456"/>
                    <a:pt x="12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2"/>
            <p:cNvSpPr/>
            <p:nvPr/>
          </p:nvSpPr>
          <p:spPr>
            <a:xfrm>
              <a:off x="3883552" y="1939103"/>
              <a:ext cx="189" cy="116"/>
            </a:xfrm>
            <a:custGeom>
              <a:avLst/>
              <a:gdLst/>
              <a:ahLst/>
              <a:cxnLst/>
              <a:rect l="l" t="t" r="r" b="b"/>
              <a:pathLst>
                <a:path w="13" h="8" extrusionOk="0">
                  <a:moveTo>
                    <a:pt x="13" y="0"/>
                  </a:moveTo>
                  <a:cubicBezTo>
                    <a:pt x="7" y="0"/>
                    <a:pt x="7" y="7"/>
                    <a:pt x="0" y="7"/>
                  </a:cubicBezTo>
                  <a:cubicBezTo>
                    <a:pt x="7" y="7"/>
                    <a:pt x="7" y="0"/>
                    <a:pt x="13" y="0"/>
                  </a:cubicBez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2"/>
            <p:cNvSpPr/>
            <p:nvPr/>
          </p:nvSpPr>
          <p:spPr>
            <a:xfrm>
              <a:off x="3796688" y="1670069"/>
              <a:ext cx="15880" cy="10601"/>
            </a:xfrm>
            <a:custGeom>
              <a:avLst/>
              <a:gdLst/>
              <a:ahLst/>
              <a:cxnLst/>
              <a:rect l="l" t="t" r="r" b="b"/>
              <a:pathLst>
                <a:path w="1095" h="731" extrusionOk="0">
                  <a:moveTo>
                    <a:pt x="1094" y="0"/>
                  </a:moveTo>
                  <a:cubicBezTo>
                    <a:pt x="789" y="231"/>
                    <a:pt x="420" y="478"/>
                    <a:pt x="1" y="731"/>
                  </a:cubicBezTo>
                  <a:lnTo>
                    <a:pt x="1" y="731"/>
                  </a:lnTo>
                  <a:cubicBezTo>
                    <a:pt x="420" y="478"/>
                    <a:pt x="789" y="231"/>
                    <a:pt x="1094" y="0"/>
                  </a:cubicBez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2"/>
            <p:cNvSpPr/>
            <p:nvPr/>
          </p:nvSpPr>
          <p:spPr>
            <a:xfrm>
              <a:off x="3796688" y="1670069"/>
              <a:ext cx="87871" cy="280536"/>
            </a:xfrm>
            <a:custGeom>
              <a:avLst/>
              <a:gdLst/>
              <a:ahLst/>
              <a:cxnLst/>
              <a:rect l="l" t="t" r="r" b="b"/>
              <a:pathLst>
                <a:path w="6059" h="19344" extrusionOk="0">
                  <a:moveTo>
                    <a:pt x="1094" y="0"/>
                  </a:moveTo>
                  <a:cubicBezTo>
                    <a:pt x="789" y="231"/>
                    <a:pt x="420" y="478"/>
                    <a:pt x="1" y="731"/>
                  </a:cubicBezTo>
                  <a:cubicBezTo>
                    <a:pt x="495" y="2204"/>
                    <a:pt x="909" y="3712"/>
                    <a:pt x="1307" y="5189"/>
                  </a:cubicBezTo>
                  <a:cubicBezTo>
                    <a:pt x="2544" y="9822"/>
                    <a:pt x="3809" y="14579"/>
                    <a:pt x="4966" y="19343"/>
                  </a:cubicBezTo>
                  <a:cubicBezTo>
                    <a:pt x="5317" y="19102"/>
                    <a:pt x="5662" y="18849"/>
                    <a:pt x="5989" y="18556"/>
                  </a:cubicBezTo>
                  <a:cubicBezTo>
                    <a:pt x="5996" y="18556"/>
                    <a:pt x="5996" y="18549"/>
                    <a:pt x="6002" y="18549"/>
                  </a:cubicBezTo>
                  <a:cubicBezTo>
                    <a:pt x="6018" y="18533"/>
                    <a:pt x="6042" y="18515"/>
                    <a:pt x="6058" y="18493"/>
                  </a:cubicBezTo>
                  <a:cubicBezTo>
                    <a:pt x="4937" y="13901"/>
                    <a:pt x="3723" y="9321"/>
                    <a:pt x="2526" y="4862"/>
                  </a:cubicBezTo>
                  <a:cubicBezTo>
                    <a:pt x="2101" y="3251"/>
                    <a:pt x="1652" y="1612"/>
                    <a:pt x="10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2"/>
            <p:cNvSpPr/>
            <p:nvPr/>
          </p:nvSpPr>
          <p:spPr>
            <a:xfrm>
              <a:off x="3756556" y="1693769"/>
              <a:ext cx="16678" cy="8107"/>
            </a:xfrm>
            <a:custGeom>
              <a:avLst/>
              <a:gdLst/>
              <a:ahLst/>
              <a:cxnLst/>
              <a:rect l="l" t="t" r="r" b="b"/>
              <a:pathLst>
                <a:path w="1150" h="559" extrusionOk="0">
                  <a:moveTo>
                    <a:pt x="1150" y="0"/>
                  </a:moveTo>
                  <a:cubicBezTo>
                    <a:pt x="788" y="185"/>
                    <a:pt x="402" y="369"/>
                    <a:pt x="0" y="559"/>
                  </a:cubicBezTo>
                  <a:lnTo>
                    <a:pt x="6" y="559"/>
                  </a:lnTo>
                  <a:cubicBezTo>
                    <a:pt x="409" y="369"/>
                    <a:pt x="788" y="185"/>
                    <a:pt x="1150" y="0"/>
                  </a:cubicBez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52"/>
            <p:cNvSpPr/>
            <p:nvPr/>
          </p:nvSpPr>
          <p:spPr>
            <a:xfrm>
              <a:off x="3756628" y="1693754"/>
              <a:ext cx="83288" cy="281145"/>
            </a:xfrm>
            <a:custGeom>
              <a:avLst/>
              <a:gdLst/>
              <a:ahLst/>
              <a:cxnLst/>
              <a:rect l="l" t="t" r="r" b="b"/>
              <a:pathLst>
                <a:path w="5743" h="19386" extrusionOk="0">
                  <a:moveTo>
                    <a:pt x="1146" y="1"/>
                  </a:moveTo>
                  <a:cubicBezTo>
                    <a:pt x="784" y="186"/>
                    <a:pt x="404" y="369"/>
                    <a:pt x="1" y="560"/>
                  </a:cubicBezTo>
                  <a:cubicBezTo>
                    <a:pt x="708" y="2671"/>
                    <a:pt x="1244" y="4857"/>
                    <a:pt x="1761" y="6986"/>
                  </a:cubicBezTo>
                  <a:cubicBezTo>
                    <a:pt x="2745" y="11042"/>
                    <a:pt x="3753" y="15203"/>
                    <a:pt x="4558" y="19385"/>
                  </a:cubicBezTo>
                  <a:cubicBezTo>
                    <a:pt x="4954" y="19213"/>
                    <a:pt x="5352" y="19035"/>
                    <a:pt x="5742" y="18844"/>
                  </a:cubicBezTo>
                  <a:cubicBezTo>
                    <a:pt x="4943" y="14736"/>
                    <a:pt x="3960" y="10662"/>
                    <a:pt x="2993" y="6687"/>
                  </a:cubicBezTo>
                  <a:cubicBezTo>
                    <a:pt x="2452" y="4477"/>
                    <a:pt x="1899" y="2205"/>
                    <a:pt x="1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2"/>
            <p:cNvSpPr/>
            <p:nvPr/>
          </p:nvSpPr>
          <p:spPr>
            <a:xfrm>
              <a:off x="3709070" y="1715206"/>
              <a:ext cx="17113" cy="6860"/>
            </a:xfrm>
            <a:custGeom>
              <a:avLst/>
              <a:gdLst/>
              <a:ahLst/>
              <a:cxnLst/>
              <a:rect l="l" t="t" r="r" b="b"/>
              <a:pathLst>
                <a:path w="1180" h="473" extrusionOk="0">
                  <a:moveTo>
                    <a:pt x="1179" y="1"/>
                  </a:moveTo>
                  <a:cubicBezTo>
                    <a:pt x="794" y="162"/>
                    <a:pt x="403" y="317"/>
                    <a:pt x="0" y="473"/>
                  </a:cubicBezTo>
                  <a:lnTo>
                    <a:pt x="0" y="473"/>
                  </a:lnTo>
                  <a:cubicBezTo>
                    <a:pt x="403" y="317"/>
                    <a:pt x="794" y="162"/>
                    <a:pt x="1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52"/>
            <p:cNvSpPr/>
            <p:nvPr/>
          </p:nvSpPr>
          <p:spPr>
            <a:xfrm>
              <a:off x="3782242" y="1989925"/>
              <a:ext cx="4525" cy="2030"/>
            </a:xfrm>
            <a:custGeom>
              <a:avLst/>
              <a:gdLst/>
              <a:ahLst/>
              <a:cxnLst/>
              <a:rect l="l" t="t" r="r" b="b"/>
              <a:pathLst>
                <a:path w="312" h="140" extrusionOk="0">
                  <a:moveTo>
                    <a:pt x="312" y="1"/>
                  </a:moveTo>
                  <a:cubicBezTo>
                    <a:pt x="208" y="47"/>
                    <a:pt x="104" y="94"/>
                    <a:pt x="1" y="139"/>
                  </a:cubicBezTo>
                  <a:cubicBezTo>
                    <a:pt x="104" y="94"/>
                    <a:pt x="208" y="52"/>
                    <a:pt x="312" y="7"/>
                  </a:cubicBezTo>
                  <a:lnTo>
                    <a:pt x="312" y="1"/>
                  </a:ln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52"/>
            <p:cNvSpPr/>
            <p:nvPr/>
          </p:nvSpPr>
          <p:spPr>
            <a:xfrm>
              <a:off x="3709070" y="1715206"/>
              <a:ext cx="17113" cy="6860"/>
            </a:xfrm>
            <a:custGeom>
              <a:avLst/>
              <a:gdLst/>
              <a:ahLst/>
              <a:cxnLst/>
              <a:rect l="l" t="t" r="r" b="b"/>
              <a:pathLst>
                <a:path w="1180" h="473" extrusionOk="0">
                  <a:moveTo>
                    <a:pt x="1179" y="1"/>
                  </a:moveTo>
                  <a:cubicBezTo>
                    <a:pt x="794" y="162"/>
                    <a:pt x="403" y="317"/>
                    <a:pt x="0" y="473"/>
                  </a:cubicBezTo>
                  <a:lnTo>
                    <a:pt x="0" y="473"/>
                  </a:lnTo>
                  <a:cubicBezTo>
                    <a:pt x="403" y="317"/>
                    <a:pt x="794" y="162"/>
                    <a:pt x="1179" y="1"/>
                  </a:cubicBez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52"/>
            <p:cNvSpPr/>
            <p:nvPr/>
          </p:nvSpPr>
          <p:spPr>
            <a:xfrm>
              <a:off x="3709070" y="1715206"/>
              <a:ext cx="77690" cy="282219"/>
            </a:xfrm>
            <a:custGeom>
              <a:avLst/>
              <a:gdLst/>
              <a:ahLst/>
              <a:cxnLst/>
              <a:rect l="l" t="t" r="r" b="b"/>
              <a:pathLst>
                <a:path w="5357" h="19460" extrusionOk="0">
                  <a:moveTo>
                    <a:pt x="1179" y="1"/>
                  </a:moveTo>
                  <a:cubicBezTo>
                    <a:pt x="794" y="162"/>
                    <a:pt x="403" y="317"/>
                    <a:pt x="0" y="473"/>
                  </a:cubicBezTo>
                  <a:cubicBezTo>
                    <a:pt x="1904" y="6676"/>
                    <a:pt x="3291" y="13033"/>
                    <a:pt x="4148" y="19460"/>
                  </a:cubicBezTo>
                  <a:cubicBezTo>
                    <a:pt x="4448" y="19338"/>
                    <a:pt x="4746" y="19213"/>
                    <a:pt x="5046" y="19080"/>
                  </a:cubicBezTo>
                  <a:cubicBezTo>
                    <a:pt x="5149" y="19035"/>
                    <a:pt x="5253" y="18988"/>
                    <a:pt x="5357" y="18942"/>
                  </a:cubicBezTo>
                  <a:cubicBezTo>
                    <a:pt x="4483" y="12532"/>
                    <a:pt x="3084" y="6185"/>
                    <a:pt x="11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52"/>
            <p:cNvSpPr/>
            <p:nvPr/>
          </p:nvSpPr>
          <p:spPr>
            <a:xfrm>
              <a:off x="3646050" y="1738412"/>
              <a:ext cx="17548" cy="5685"/>
            </a:xfrm>
            <a:custGeom>
              <a:avLst/>
              <a:gdLst/>
              <a:ahLst/>
              <a:cxnLst/>
              <a:rect l="l" t="t" r="r" b="b"/>
              <a:pathLst>
                <a:path w="1210" h="392" extrusionOk="0">
                  <a:moveTo>
                    <a:pt x="1209" y="1"/>
                  </a:moveTo>
                  <a:cubicBezTo>
                    <a:pt x="813" y="132"/>
                    <a:pt x="410" y="265"/>
                    <a:pt x="1" y="392"/>
                  </a:cubicBezTo>
                  <a:lnTo>
                    <a:pt x="1" y="392"/>
                  </a:lnTo>
                  <a:cubicBezTo>
                    <a:pt x="410" y="265"/>
                    <a:pt x="813" y="132"/>
                    <a:pt x="12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52"/>
            <p:cNvSpPr/>
            <p:nvPr/>
          </p:nvSpPr>
          <p:spPr>
            <a:xfrm>
              <a:off x="3646050" y="1738412"/>
              <a:ext cx="17548" cy="5685"/>
            </a:xfrm>
            <a:custGeom>
              <a:avLst/>
              <a:gdLst/>
              <a:ahLst/>
              <a:cxnLst/>
              <a:rect l="l" t="t" r="r" b="b"/>
              <a:pathLst>
                <a:path w="1210" h="392" extrusionOk="0">
                  <a:moveTo>
                    <a:pt x="1209" y="1"/>
                  </a:moveTo>
                  <a:cubicBezTo>
                    <a:pt x="813" y="132"/>
                    <a:pt x="410" y="265"/>
                    <a:pt x="1" y="392"/>
                  </a:cubicBezTo>
                  <a:lnTo>
                    <a:pt x="1" y="392"/>
                  </a:lnTo>
                  <a:cubicBezTo>
                    <a:pt x="410" y="265"/>
                    <a:pt x="813" y="132"/>
                    <a:pt x="1209" y="1"/>
                  </a:cubicBezTo>
                  <a:close/>
                </a:path>
              </a:pathLst>
            </a:custGeom>
            <a:solidFill>
              <a:srgbClr val="EE8D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2"/>
            <p:cNvSpPr/>
            <p:nvPr/>
          </p:nvSpPr>
          <p:spPr>
            <a:xfrm>
              <a:off x="3646050" y="1738412"/>
              <a:ext cx="80387" cy="279884"/>
            </a:xfrm>
            <a:custGeom>
              <a:avLst/>
              <a:gdLst/>
              <a:ahLst/>
              <a:cxnLst/>
              <a:rect l="l" t="t" r="r" b="b"/>
              <a:pathLst>
                <a:path w="5543" h="19299" extrusionOk="0">
                  <a:moveTo>
                    <a:pt x="1209" y="1"/>
                  </a:moveTo>
                  <a:cubicBezTo>
                    <a:pt x="813" y="132"/>
                    <a:pt x="410" y="265"/>
                    <a:pt x="1" y="392"/>
                  </a:cubicBezTo>
                  <a:cubicBezTo>
                    <a:pt x="1589" y="6640"/>
                    <a:pt x="3033" y="12969"/>
                    <a:pt x="4322" y="19299"/>
                  </a:cubicBezTo>
                  <a:cubicBezTo>
                    <a:pt x="4730" y="19177"/>
                    <a:pt x="5134" y="19057"/>
                    <a:pt x="5542" y="18924"/>
                  </a:cubicBezTo>
                  <a:cubicBezTo>
                    <a:pt x="4242" y="12589"/>
                    <a:pt x="2797" y="6255"/>
                    <a:pt x="1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2"/>
            <p:cNvSpPr/>
            <p:nvPr/>
          </p:nvSpPr>
          <p:spPr>
            <a:xfrm>
              <a:off x="3480169" y="2016975"/>
              <a:ext cx="390103" cy="138615"/>
            </a:xfrm>
            <a:custGeom>
              <a:avLst/>
              <a:gdLst/>
              <a:ahLst/>
              <a:cxnLst/>
              <a:rect l="l" t="t" r="r" b="b"/>
              <a:pathLst>
                <a:path w="26899" h="9558" extrusionOk="0">
                  <a:moveTo>
                    <a:pt x="25972" y="0"/>
                  </a:moveTo>
                  <a:cubicBezTo>
                    <a:pt x="25713" y="0"/>
                    <a:pt x="25419" y="75"/>
                    <a:pt x="25080" y="167"/>
                  </a:cubicBezTo>
                  <a:cubicBezTo>
                    <a:pt x="24511" y="340"/>
                    <a:pt x="23739" y="576"/>
                    <a:pt x="22790" y="863"/>
                  </a:cubicBezTo>
                  <a:cubicBezTo>
                    <a:pt x="20673" y="1474"/>
                    <a:pt x="17686" y="2515"/>
                    <a:pt x="14321" y="3429"/>
                  </a:cubicBezTo>
                  <a:lnTo>
                    <a:pt x="14314" y="3412"/>
                  </a:lnTo>
                  <a:cubicBezTo>
                    <a:pt x="13976" y="3510"/>
                    <a:pt x="13642" y="3607"/>
                    <a:pt x="13308" y="3700"/>
                  </a:cubicBezTo>
                  <a:cubicBezTo>
                    <a:pt x="12968" y="3787"/>
                    <a:pt x="12635" y="3867"/>
                    <a:pt x="12290" y="3952"/>
                  </a:cubicBezTo>
                  <a:lnTo>
                    <a:pt x="12295" y="3970"/>
                  </a:lnTo>
                  <a:cubicBezTo>
                    <a:pt x="10609" y="4413"/>
                    <a:pt x="8963" y="4793"/>
                    <a:pt x="7548" y="5098"/>
                  </a:cubicBezTo>
                  <a:cubicBezTo>
                    <a:pt x="6133" y="5397"/>
                    <a:pt x="4924" y="5575"/>
                    <a:pt x="3918" y="5673"/>
                  </a:cubicBezTo>
                  <a:cubicBezTo>
                    <a:pt x="2911" y="5776"/>
                    <a:pt x="2106" y="5789"/>
                    <a:pt x="1472" y="5863"/>
                  </a:cubicBezTo>
                  <a:cubicBezTo>
                    <a:pt x="845" y="5938"/>
                    <a:pt x="385" y="6058"/>
                    <a:pt x="178" y="6432"/>
                  </a:cubicBezTo>
                  <a:cubicBezTo>
                    <a:pt x="0" y="6755"/>
                    <a:pt x="149" y="7250"/>
                    <a:pt x="720" y="7784"/>
                  </a:cubicBezTo>
                  <a:cubicBezTo>
                    <a:pt x="1277" y="8320"/>
                    <a:pt x="2273" y="8872"/>
                    <a:pt x="3578" y="9194"/>
                  </a:cubicBezTo>
                  <a:cubicBezTo>
                    <a:pt x="4539" y="9436"/>
                    <a:pt x="5656" y="9557"/>
                    <a:pt x="6841" y="9557"/>
                  </a:cubicBezTo>
                  <a:cubicBezTo>
                    <a:pt x="7272" y="9557"/>
                    <a:pt x="7704" y="9539"/>
                    <a:pt x="8147" y="9510"/>
                  </a:cubicBezTo>
                  <a:cubicBezTo>
                    <a:pt x="9821" y="9390"/>
                    <a:pt x="11576" y="9125"/>
                    <a:pt x="13458" y="8700"/>
                  </a:cubicBezTo>
                  <a:lnTo>
                    <a:pt x="13464" y="8723"/>
                  </a:lnTo>
                  <a:cubicBezTo>
                    <a:pt x="13838" y="8631"/>
                    <a:pt x="14205" y="8533"/>
                    <a:pt x="14568" y="8429"/>
                  </a:cubicBezTo>
                  <a:cubicBezTo>
                    <a:pt x="14936" y="8336"/>
                    <a:pt x="15304" y="8233"/>
                    <a:pt x="15673" y="8129"/>
                  </a:cubicBezTo>
                  <a:lnTo>
                    <a:pt x="15679" y="8129"/>
                  </a:lnTo>
                  <a:lnTo>
                    <a:pt x="15673" y="8107"/>
                  </a:lnTo>
                  <a:cubicBezTo>
                    <a:pt x="17503" y="7542"/>
                    <a:pt x="19189" y="6881"/>
                    <a:pt x="20655" y="6180"/>
                  </a:cubicBezTo>
                  <a:cubicBezTo>
                    <a:pt x="22134" y="5466"/>
                    <a:pt x="23348" y="4759"/>
                    <a:pt x="24402" y="4010"/>
                  </a:cubicBezTo>
                  <a:cubicBezTo>
                    <a:pt x="25459" y="3256"/>
                    <a:pt x="26259" y="2359"/>
                    <a:pt x="26570" y="1599"/>
                  </a:cubicBezTo>
                  <a:cubicBezTo>
                    <a:pt x="26898" y="834"/>
                    <a:pt x="26777" y="305"/>
                    <a:pt x="26461" y="120"/>
                  </a:cubicBezTo>
                  <a:cubicBezTo>
                    <a:pt x="26311" y="35"/>
                    <a:pt x="26150" y="0"/>
                    <a:pt x="259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2"/>
            <p:cNvSpPr/>
            <p:nvPr/>
          </p:nvSpPr>
          <p:spPr>
            <a:xfrm>
              <a:off x="3320524" y="2188556"/>
              <a:ext cx="179483" cy="360373"/>
            </a:xfrm>
            <a:custGeom>
              <a:avLst/>
              <a:gdLst/>
              <a:ahLst/>
              <a:cxnLst/>
              <a:rect l="l" t="t" r="r" b="b"/>
              <a:pathLst>
                <a:path w="12376" h="24849" extrusionOk="0">
                  <a:moveTo>
                    <a:pt x="11024" y="0"/>
                  </a:moveTo>
                  <a:cubicBezTo>
                    <a:pt x="10288" y="0"/>
                    <a:pt x="9621" y="1174"/>
                    <a:pt x="8591" y="2882"/>
                  </a:cubicBezTo>
                  <a:cubicBezTo>
                    <a:pt x="8055" y="3774"/>
                    <a:pt x="7411" y="4833"/>
                    <a:pt x="6645" y="6023"/>
                  </a:cubicBezTo>
                  <a:cubicBezTo>
                    <a:pt x="5858" y="7255"/>
                    <a:pt x="4982" y="8613"/>
                    <a:pt x="4050" y="10057"/>
                  </a:cubicBezTo>
                  <a:lnTo>
                    <a:pt x="4034" y="10046"/>
                  </a:lnTo>
                  <a:cubicBezTo>
                    <a:pt x="3849" y="10350"/>
                    <a:pt x="3671" y="10655"/>
                    <a:pt x="3492" y="10960"/>
                  </a:cubicBezTo>
                  <a:cubicBezTo>
                    <a:pt x="3309" y="11271"/>
                    <a:pt x="3124" y="11576"/>
                    <a:pt x="2935" y="11892"/>
                  </a:cubicBezTo>
                  <a:lnTo>
                    <a:pt x="2958" y="11903"/>
                  </a:lnTo>
                  <a:cubicBezTo>
                    <a:pt x="2066" y="13504"/>
                    <a:pt x="1323" y="15121"/>
                    <a:pt x="818" y="16674"/>
                  </a:cubicBezTo>
                  <a:cubicBezTo>
                    <a:pt x="311" y="18228"/>
                    <a:pt x="46" y="19712"/>
                    <a:pt x="24" y="20971"/>
                  </a:cubicBezTo>
                  <a:cubicBezTo>
                    <a:pt x="0" y="22232"/>
                    <a:pt x="207" y="23244"/>
                    <a:pt x="500" y="23906"/>
                  </a:cubicBezTo>
                  <a:cubicBezTo>
                    <a:pt x="794" y="24533"/>
                    <a:pt x="1139" y="24849"/>
                    <a:pt x="1490" y="24849"/>
                  </a:cubicBezTo>
                  <a:cubicBezTo>
                    <a:pt x="1514" y="24849"/>
                    <a:pt x="1530" y="24849"/>
                    <a:pt x="1548" y="24843"/>
                  </a:cubicBezTo>
                  <a:cubicBezTo>
                    <a:pt x="2399" y="24752"/>
                    <a:pt x="2773" y="23451"/>
                    <a:pt x="3503" y="21598"/>
                  </a:cubicBezTo>
                  <a:cubicBezTo>
                    <a:pt x="3872" y="20666"/>
                    <a:pt x="4339" y="19574"/>
                    <a:pt x="4942" y="18353"/>
                  </a:cubicBezTo>
                  <a:cubicBezTo>
                    <a:pt x="5558" y="17134"/>
                    <a:pt x="6307" y="15788"/>
                    <a:pt x="7175" y="14338"/>
                  </a:cubicBezTo>
                  <a:lnTo>
                    <a:pt x="7192" y="14343"/>
                  </a:lnTo>
                  <a:cubicBezTo>
                    <a:pt x="7359" y="14050"/>
                    <a:pt x="7532" y="13756"/>
                    <a:pt x="7699" y="13469"/>
                  </a:cubicBezTo>
                  <a:cubicBezTo>
                    <a:pt x="7877" y="13169"/>
                    <a:pt x="8055" y="12877"/>
                    <a:pt x="8240" y="12577"/>
                  </a:cubicBezTo>
                  <a:lnTo>
                    <a:pt x="8222" y="12566"/>
                  </a:lnTo>
                  <a:cubicBezTo>
                    <a:pt x="9108" y="11058"/>
                    <a:pt x="9937" y="9556"/>
                    <a:pt x="10580" y="8118"/>
                  </a:cubicBezTo>
                  <a:cubicBezTo>
                    <a:pt x="11231" y="6674"/>
                    <a:pt x="11692" y="5287"/>
                    <a:pt x="11916" y="4079"/>
                  </a:cubicBezTo>
                  <a:cubicBezTo>
                    <a:pt x="12376" y="1639"/>
                    <a:pt x="11910" y="91"/>
                    <a:pt x="11105" y="6"/>
                  </a:cubicBezTo>
                  <a:cubicBezTo>
                    <a:pt x="11076" y="0"/>
                    <a:pt x="11053" y="0"/>
                    <a:pt x="110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52"/>
            <p:cNvSpPr/>
            <p:nvPr/>
          </p:nvSpPr>
          <p:spPr>
            <a:xfrm>
              <a:off x="3304076" y="2174937"/>
              <a:ext cx="1163797" cy="1251638"/>
            </a:xfrm>
            <a:custGeom>
              <a:avLst/>
              <a:gdLst/>
              <a:ahLst/>
              <a:cxnLst/>
              <a:rect l="l" t="t" r="r" b="b"/>
              <a:pathLst>
                <a:path w="80248" h="86305" extrusionOk="0">
                  <a:moveTo>
                    <a:pt x="60517" y="0"/>
                  </a:moveTo>
                  <a:lnTo>
                    <a:pt x="1" y="33003"/>
                  </a:lnTo>
                  <a:cubicBezTo>
                    <a:pt x="916" y="37761"/>
                    <a:pt x="1899" y="42509"/>
                    <a:pt x="2969" y="47238"/>
                  </a:cubicBezTo>
                  <a:cubicBezTo>
                    <a:pt x="5662" y="59119"/>
                    <a:pt x="8925" y="70891"/>
                    <a:pt x="13142" y="82329"/>
                  </a:cubicBezTo>
                  <a:cubicBezTo>
                    <a:pt x="13637" y="83659"/>
                    <a:pt x="14149" y="85000"/>
                    <a:pt x="14730" y="86305"/>
                  </a:cubicBezTo>
                  <a:lnTo>
                    <a:pt x="80247" y="50575"/>
                  </a:lnTo>
                  <a:cubicBezTo>
                    <a:pt x="76870" y="36117"/>
                    <a:pt x="72260" y="21968"/>
                    <a:pt x="67198" y="8009"/>
                  </a:cubicBezTo>
                  <a:cubicBezTo>
                    <a:pt x="65966" y="4620"/>
                    <a:pt x="64740" y="2342"/>
                    <a:pt x="61553" y="552"/>
                  </a:cubicBezTo>
                  <a:cubicBezTo>
                    <a:pt x="61208" y="363"/>
                    <a:pt x="60863" y="180"/>
                    <a:pt x="60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52"/>
            <p:cNvSpPr/>
            <p:nvPr/>
          </p:nvSpPr>
          <p:spPr>
            <a:xfrm>
              <a:off x="3568106" y="2526817"/>
              <a:ext cx="636268" cy="546280"/>
            </a:xfrm>
            <a:custGeom>
              <a:avLst/>
              <a:gdLst/>
              <a:ahLst/>
              <a:cxnLst/>
              <a:rect l="l" t="t" r="r" b="b"/>
              <a:pathLst>
                <a:path w="43873" h="37668" extrusionOk="0">
                  <a:moveTo>
                    <a:pt x="26327" y="0"/>
                  </a:moveTo>
                  <a:cubicBezTo>
                    <a:pt x="22744" y="0"/>
                    <a:pt x="19083" y="866"/>
                    <a:pt x="15928" y="2121"/>
                  </a:cubicBezTo>
                  <a:cubicBezTo>
                    <a:pt x="10364" y="4336"/>
                    <a:pt x="5640" y="8524"/>
                    <a:pt x="2866" y="13840"/>
                  </a:cubicBezTo>
                  <a:cubicBezTo>
                    <a:pt x="1" y="19335"/>
                    <a:pt x="1118" y="26326"/>
                    <a:pt x="4610" y="31319"/>
                  </a:cubicBezTo>
                  <a:cubicBezTo>
                    <a:pt x="7798" y="35879"/>
                    <a:pt x="12754" y="37668"/>
                    <a:pt x="17857" y="37668"/>
                  </a:cubicBezTo>
                  <a:cubicBezTo>
                    <a:pt x="20914" y="37668"/>
                    <a:pt x="24023" y="37026"/>
                    <a:pt x="26837" y="35952"/>
                  </a:cubicBezTo>
                  <a:cubicBezTo>
                    <a:pt x="32740" y="33696"/>
                    <a:pt x="37768" y="29242"/>
                    <a:pt x="40749" y="23628"/>
                  </a:cubicBezTo>
                  <a:cubicBezTo>
                    <a:pt x="42319" y="20664"/>
                    <a:pt x="43872" y="17632"/>
                    <a:pt x="43384" y="14191"/>
                  </a:cubicBezTo>
                  <a:cubicBezTo>
                    <a:pt x="42889" y="10710"/>
                    <a:pt x="41071" y="7172"/>
                    <a:pt x="38516" y="4766"/>
                  </a:cubicBezTo>
                  <a:cubicBezTo>
                    <a:pt x="37331" y="3651"/>
                    <a:pt x="35990" y="2713"/>
                    <a:pt x="34564" y="1948"/>
                  </a:cubicBezTo>
                  <a:cubicBezTo>
                    <a:pt x="34397" y="1856"/>
                    <a:pt x="34235" y="1769"/>
                    <a:pt x="34068" y="1688"/>
                  </a:cubicBezTo>
                  <a:cubicBezTo>
                    <a:pt x="31700" y="495"/>
                    <a:pt x="29036" y="0"/>
                    <a:pt x="26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2"/>
            <p:cNvSpPr/>
            <p:nvPr/>
          </p:nvSpPr>
          <p:spPr>
            <a:xfrm>
              <a:off x="3630531" y="2511168"/>
              <a:ext cx="285554" cy="189910"/>
            </a:xfrm>
            <a:custGeom>
              <a:avLst/>
              <a:gdLst/>
              <a:ahLst/>
              <a:cxnLst/>
              <a:rect l="l" t="t" r="r" b="b"/>
              <a:pathLst>
                <a:path w="19690" h="13095" extrusionOk="0">
                  <a:moveTo>
                    <a:pt x="19689" y="0"/>
                  </a:moveTo>
                  <a:lnTo>
                    <a:pt x="19689" y="0"/>
                  </a:lnTo>
                  <a:cubicBezTo>
                    <a:pt x="19028" y="218"/>
                    <a:pt x="18343" y="305"/>
                    <a:pt x="17641" y="327"/>
                  </a:cubicBezTo>
                  <a:cubicBezTo>
                    <a:pt x="17473" y="333"/>
                    <a:pt x="17303" y="335"/>
                    <a:pt x="17133" y="335"/>
                  </a:cubicBezTo>
                  <a:cubicBezTo>
                    <a:pt x="16607" y="335"/>
                    <a:pt x="16075" y="314"/>
                    <a:pt x="15554" y="305"/>
                  </a:cubicBezTo>
                  <a:cubicBezTo>
                    <a:pt x="15367" y="301"/>
                    <a:pt x="15175" y="298"/>
                    <a:pt x="14980" y="298"/>
                  </a:cubicBezTo>
                  <a:cubicBezTo>
                    <a:pt x="13843" y="298"/>
                    <a:pt x="12606" y="404"/>
                    <a:pt x="11658" y="1012"/>
                  </a:cubicBezTo>
                  <a:cubicBezTo>
                    <a:pt x="10766" y="1588"/>
                    <a:pt x="10248" y="2560"/>
                    <a:pt x="9776" y="3476"/>
                  </a:cubicBezTo>
                  <a:cubicBezTo>
                    <a:pt x="9754" y="3527"/>
                    <a:pt x="9725" y="3579"/>
                    <a:pt x="9678" y="3614"/>
                  </a:cubicBezTo>
                  <a:cubicBezTo>
                    <a:pt x="9639" y="3644"/>
                    <a:pt x="9592" y="3654"/>
                    <a:pt x="9542" y="3654"/>
                  </a:cubicBezTo>
                  <a:cubicBezTo>
                    <a:pt x="9476" y="3654"/>
                    <a:pt x="9405" y="3636"/>
                    <a:pt x="9340" y="3619"/>
                  </a:cubicBezTo>
                  <a:cubicBezTo>
                    <a:pt x="8707" y="3438"/>
                    <a:pt x="8023" y="3305"/>
                    <a:pt x="7351" y="3305"/>
                  </a:cubicBezTo>
                  <a:cubicBezTo>
                    <a:pt x="6679" y="3305"/>
                    <a:pt x="6019" y="3438"/>
                    <a:pt x="5432" y="3787"/>
                  </a:cubicBezTo>
                  <a:cubicBezTo>
                    <a:pt x="4725" y="4206"/>
                    <a:pt x="4143" y="4810"/>
                    <a:pt x="3574" y="5402"/>
                  </a:cubicBezTo>
                  <a:cubicBezTo>
                    <a:pt x="2941" y="6058"/>
                    <a:pt x="2303" y="6714"/>
                    <a:pt x="1669" y="7377"/>
                  </a:cubicBezTo>
                  <a:cubicBezTo>
                    <a:pt x="1180" y="7882"/>
                    <a:pt x="697" y="8262"/>
                    <a:pt x="1" y="8400"/>
                  </a:cubicBezTo>
                  <a:cubicBezTo>
                    <a:pt x="1206" y="8944"/>
                    <a:pt x="2456" y="9236"/>
                    <a:pt x="3677" y="9236"/>
                  </a:cubicBezTo>
                  <a:cubicBezTo>
                    <a:pt x="5428" y="9236"/>
                    <a:pt x="7121" y="8637"/>
                    <a:pt x="8544" y="7326"/>
                  </a:cubicBezTo>
                  <a:lnTo>
                    <a:pt x="8544" y="7326"/>
                  </a:lnTo>
                  <a:cubicBezTo>
                    <a:pt x="8313" y="7544"/>
                    <a:pt x="9075" y="9051"/>
                    <a:pt x="9202" y="9281"/>
                  </a:cubicBezTo>
                  <a:cubicBezTo>
                    <a:pt x="9574" y="9959"/>
                    <a:pt x="10076" y="10564"/>
                    <a:pt x="10663" y="11064"/>
                  </a:cubicBezTo>
                  <a:cubicBezTo>
                    <a:pt x="11905" y="12117"/>
                    <a:pt x="13475" y="12353"/>
                    <a:pt x="14874" y="13095"/>
                  </a:cubicBezTo>
                  <a:cubicBezTo>
                    <a:pt x="15201" y="10460"/>
                    <a:pt x="14627" y="7722"/>
                    <a:pt x="13268" y="5437"/>
                  </a:cubicBezTo>
                  <a:cubicBezTo>
                    <a:pt x="14949" y="5155"/>
                    <a:pt x="17060" y="4275"/>
                    <a:pt x="18286" y="3067"/>
                  </a:cubicBezTo>
                  <a:cubicBezTo>
                    <a:pt x="19109" y="2261"/>
                    <a:pt x="19655" y="1150"/>
                    <a:pt x="196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2"/>
            <p:cNvSpPr/>
            <p:nvPr/>
          </p:nvSpPr>
          <p:spPr>
            <a:xfrm>
              <a:off x="3676523" y="2475372"/>
              <a:ext cx="102562" cy="116383"/>
            </a:xfrm>
            <a:custGeom>
              <a:avLst/>
              <a:gdLst/>
              <a:ahLst/>
              <a:cxnLst/>
              <a:rect l="l" t="t" r="r" b="b"/>
              <a:pathLst>
                <a:path w="7072" h="8025" extrusionOk="0">
                  <a:moveTo>
                    <a:pt x="1332" y="0"/>
                  </a:moveTo>
                  <a:cubicBezTo>
                    <a:pt x="806" y="0"/>
                    <a:pt x="396" y="500"/>
                    <a:pt x="93" y="949"/>
                  </a:cubicBezTo>
                  <a:cubicBezTo>
                    <a:pt x="46" y="1013"/>
                    <a:pt x="0" y="1087"/>
                    <a:pt x="17" y="1162"/>
                  </a:cubicBezTo>
                  <a:cubicBezTo>
                    <a:pt x="40" y="1260"/>
                    <a:pt x="144" y="1305"/>
                    <a:pt x="231" y="1340"/>
                  </a:cubicBezTo>
                  <a:cubicBezTo>
                    <a:pt x="1686" y="1887"/>
                    <a:pt x="3004" y="2773"/>
                    <a:pt x="4085" y="3889"/>
                  </a:cubicBezTo>
                  <a:cubicBezTo>
                    <a:pt x="4637" y="4465"/>
                    <a:pt x="5126" y="5103"/>
                    <a:pt x="5540" y="5782"/>
                  </a:cubicBezTo>
                  <a:cubicBezTo>
                    <a:pt x="5933" y="6433"/>
                    <a:pt x="6122" y="7283"/>
                    <a:pt x="6570" y="7877"/>
                  </a:cubicBezTo>
                  <a:cubicBezTo>
                    <a:pt x="6649" y="7982"/>
                    <a:pt x="6717" y="8024"/>
                    <a:pt x="6775" y="8024"/>
                  </a:cubicBezTo>
                  <a:cubicBezTo>
                    <a:pt x="6985" y="8024"/>
                    <a:pt x="7067" y="7470"/>
                    <a:pt x="7072" y="7290"/>
                  </a:cubicBezTo>
                  <a:cubicBezTo>
                    <a:pt x="7072" y="6898"/>
                    <a:pt x="6928" y="6669"/>
                    <a:pt x="6783" y="6324"/>
                  </a:cubicBezTo>
                  <a:cubicBezTo>
                    <a:pt x="6381" y="5362"/>
                    <a:pt x="6042" y="4407"/>
                    <a:pt x="5397" y="3567"/>
                  </a:cubicBezTo>
                  <a:cubicBezTo>
                    <a:pt x="4512" y="2410"/>
                    <a:pt x="3354" y="1502"/>
                    <a:pt x="2284" y="517"/>
                  </a:cubicBezTo>
                  <a:cubicBezTo>
                    <a:pt x="2037" y="288"/>
                    <a:pt x="1766" y="46"/>
                    <a:pt x="1432" y="6"/>
                  </a:cubicBezTo>
                  <a:cubicBezTo>
                    <a:pt x="1398" y="2"/>
                    <a:pt x="1365" y="0"/>
                    <a:pt x="13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2"/>
            <p:cNvSpPr/>
            <p:nvPr/>
          </p:nvSpPr>
          <p:spPr>
            <a:xfrm>
              <a:off x="3902001" y="2542453"/>
              <a:ext cx="234999" cy="250168"/>
            </a:xfrm>
            <a:custGeom>
              <a:avLst/>
              <a:gdLst/>
              <a:ahLst/>
              <a:cxnLst/>
              <a:rect l="l" t="t" r="r" b="b"/>
              <a:pathLst>
                <a:path w="16204" h="17250" extrusionOk="0">
                  <a:moveTo>
                    <a:pt x="3016" y="0"/>
                  </a:moveTo>
                  <a:cubicBezTo>
                    <a:pt x="1088" y="0"/>
                    <a:pt x="0" y="559"/>
                    <a:pt x="53" y="1070"/>
                  </a:cubicBezTo>
                  <a:cubicBezTo>
                    <a:pt x="87" y="1635"/>
                    <a:pt x="1330" y="1888"/>
                    <a:pt x="3136" y="2509"/>
                  </a:cubicBezTo>
                  <a:cubicBezTo>
                    <a:pt x="4034" y="2820"/>
                    <a:pt x="5080" y="3240"/>
                    <a:pt x="6169" y="3832"/>
                  </a:cubicBezTo>
                  <a:cubicBezTo>
                    <a:pt x="7250" y="4437"/>
                    <a:pt x="8378" y="5213"/>
                    <a:pt x="9390" y="6214"/>
                  </a:cubicBezTo>
                  <a:lnTo>
                    <a:pt x="9385" y="6226"/>
                  </a:lnTo>
                  <a:cubicBezTo>
                    <a:pt x="9597" y="6416"/>
                    <a:pt x="9782" y="6628"/>
                    <a:pt x="9983" y="6824"/>
                  </a:cubicBezTo>
                  <a:cubicBezTo>
                    <a:pt x="10162" y="7043"/>
                    <a:pt x="10351" y="7244"/>
                    <a:pt x="10524" y="7475"/>
                  </a:cubicBezTo>
                  <a:lnTo>
                    <a:pt x="10535" y="7469"/>
                  </a:lnTo>
                  <a:cubicBezTo>
                    <a:pt x="11439" y="8568"/>
                    <a:pt x="12106" y="9764"/>
                    <a:pt x="12606" y="10898"/>
                  </a:cubicBezTo>
                  <a:cubicBezTo>
                    <a:pt x="13089" y="12037"/>
                    <a:pt x="13413" y="13113"/>
                    <a:pt x="13642" y="14045"/>
                  </a:cubicBezTo>
                  <a:cubicBezTo>
                    <a:pt x="14091" y="15898"/>
                    <a:pt x="14229" y="17157"/>
                    <a:pt x="14788" y="17244"/>
                  </a:cubicBezTo>
                  <a:cubicBezTo>
                    <a:pt x="14810" y="17250"/>
                    <a:pt x="14828" y="17250"/>
                    <a:pt x="14850" y="17250"/>
                  </a:cubicBezTo>
                  <a:cubicBezTo>
                    <a:pt x="15397" y="17250"/>
                    <a:pt x="16076" y="16018"/>
                    <a:pt x="16162" y="13816"/>
                  </a:cubicBezTo>
                  <a:cubicBezTo>
                    <a:pt x="16203" y="12682"/>
                    <a:pt x="16053" y="11301"/>
                    <a:pt x="15610" y="9822"/>
                  </a:cubicBezTo>
                  <a:cubicBezTo>
                    <a:pt x="15155" y="8349"/>
                    <a:pt x="14408" y="6773"/>
                    <a:pt x="13280" y="5311"/>
                  </a:cubicBezTo>
                  <a:lnTo>
                    <a:pt x="13286" y="5305"/>
                  </a:lnTo>
                  <a:cubicBezTo>
                    <a:pt x="13062" y="5006"/>
                    <a:pt x="12813" y="4742"/>
                    <a:pt x="12579" y="4460"/>
                  </a:cubicBezTo>
                  <a:cubicBezTo>
                    <a:pt x="12319" y="4201"/>
                    <a:pt x="12077" y="3925"/>
                    <a:pt x="11801" y="3672"/>
                  </a:cubicBezTo>
                  <a:lnTo>
                    <a:pt x="11796" y="3683"/>
                  </a:lnTo>
                  <a:cubicBezTo>
                    <a:pt x="10444" y="2424"/>
                    <a:pt x="8941" y="1531"/>
                    <a:pt x="7520" y="945"/>
                  </a:cubicBezTo>
                  <a:cubicBezTo>
                    <a:pt x="6088" y="363"/>
                    <a:pt x="4730" y="87"/>
                    <a:pt x="3596" y="18"/>
                  </a:cubicBezTo>
                  <a:cubicBezTo>
                    <a:pt x="3396" y="7"/>
                    <a:pt x="3200" y="0"/>
                    <a:pt x="30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3" name="Google Shape;3593;p52"/>
          <p:cNvSpPr/>
          <p:nvPr/>
        </p:nvSpPr>
        <p:spPr>
          <a:xfrm>
            <a:off x="7363643" y="1724025"/>
            <a:ext cx="1323900" cy="249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94" name="Google Shape;3594;p52"/>
          <p:cNvGrpSpPr/>
          <p:nvPr/>
        </p:nvGrpSpPr>
        <p:grpSpPr>
          <a:xfrm>
            <a:off x="4687346" y="1255130"/>
            <a:ext cx="2116483" cy="3099399"/>
            <a:chOff x="4813155" y="1703620"/>
            <a:chExt cx="2116483" cy="2493900"/>
          </a:xfrm>
        </p:grpSpPr>
        <p:sp>
          <p:nvSpPr>
            <p:cNvPr id="3595" name="Google Shape;3595;p52"/>
            <p:cNvSpPr/>
            <p:nvPr/>
          </p:nvSpPr>
          <p:spPr>
            <a:xfrm>
              <a:off x="4813155" y="1703620"/>
              <a:ext cx="2116483" cy="24939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97" name="Google Shape;3597;p52"/>
            <p:cNvSpPr txBox="1"/>
            <p:nvPr/>
          </p:nvSpPr>
          <p:spPr>
            <a:xfrm>
              <a:off x="4979505" y="1749984"/>
              <a:ext cx="1798200" cy="287724"/>
            </a:xfrm>
            <a:prstGeom prst="rect">
              <a:avLst/>
            </a:prstGeom>
            <a:solidFill>
              <a:schemeClr val="accent1"/>
            </a:solidFill>
            <a:ln>
              <a:noFill/>
            </a:ln>
          </p:spPr>
          <p:txBody>
            <a:bodyPr spcFirstLastPara="1" wrap="square" lIns="91425" tIns="91425" rIns="91425" bIns="91425" anchor="t" anchorCtr="0">
              <a:noAutofit/>
            </a:bodyPr>
            <a:lstStyle/>
            <a:p>
              <a:pPr algn="ctr"/>
              <a:r>
                <a:rPr lang="en-US" sz="1600" b="1" dirty="0">
                  <a:solidFill>
                    <a:schemeClr val="bg1"/>
                  </a:solidFill>
                  <a:latin typeface="Fira Sans Extra Condensed" panose="020B0604020202020204" charset="0"/>
                </a:rPr>
                <a:t>Warming up in cold weather and sweating in hot weather are all examples of the metabolic processes our body uses, But when our food calories amount is exceeded, they will be stored in the body as fat.</a:t>
              </a:r>
            </a:p>
            <a:p>
              <a:pPr lvl="0" algn="ctr"/>
              <a:endParaRPr sz="1600" b="1" dirty="0">
                <a:solidFill>
                  <a:schemeClr val="lt1"/>
                </a:solidFill>
                <a:latin typeface="Fira Sans Extra Condensed"/>
                <a:ea typeface="Fira Sans Extra Condensed"/>
                <a:cs typeface="Fira Sans Extra Condensed"/>
                <a:sym typeface="Fira Sans Extra Condensed"/>
              </a:endParaRPr>
            </a:p>
          </p:txBody>
        </p:sp>
      </p:grpSp>
      <p:cxnSp>
        <p:nvCxnSpPr>
          <p:cNvPr id="3598" name="Google Shape;3598;p52"/>
          <p:cNvCxnSpPr>
            <a:cxnSpLocks/>
            <a:stCxn id="3595" idx="2"/>
            <a:endCxn id="3593" idx="2"/>
          </p:cNvCxnSpPr>
          <p:nvPr/>
        </p:nvCxnSpPr>
        <p:spPr>
          <a:xfrm rot="5400000" flipH="1" flipV="1">
            <a:off x="6817288" y="3146224"/>
            <a:ext cx="136604" cy="2280005"/>
          </a:xfrm>
          <a:prstGeom prst="bentConnector3">
            <a:avLst>
              <a:gd name="adj1" fmla="val -167345"/>
            </a:avLst>
          </a:prstGeom>
          <a:noFill/>
          <a:ln w="19050" cap="flat" cmpd="sng">
            <a:solidFill>
              <a:schemeClr val="dk1"/>
            </a:solidFill>
            <a:prstDash val="dashDot"/>
            <a:round/>
            <a:headEnd type="none" w="med" len="med"/>
            <a:tailEnd type="none" w="med" len="med"/>
          </a:ln>
        </p:spPr>
      </p:cxnSp>
      <p:pic>
        <p:nvPicPr>
          <p:cNvPr id="1026" name="Picture 2" descr="Free Obesity Cliparts, Download Free Obesity Cliparts png images, Free  ClipArts on Clipart Library">
            <a:extLst>
              <a:ext uri="{FF2B5EF4-FFF2-40B4-BE49-F238E27FC236}">
                <a16:creationId xmlns:a16="http://schemas.microsoft.com/office/drawing/2014/main" id="{8CCF73F9-4B80-439C-B079-A44FF0DB4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39" y="1476572"/>
            <a:ext cx="1638300" cy="2790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ildhood Obesity Vector Art, Icons, and Graphics for Free Download">
            <a:extLst>
              <a:ext uri="{FF2B5EF4-FFF2-40B4-BE49-F238E27FC236}">
                <a16:creationId xmlns:a16="http://schemas.microsoft.com/office/drawing/2014/main" id="{4E84BE9A-47A4-4CC8-8A2D-35CB3346F5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5988" y="1406938"/>
            <a:ext cx="1939152" cy="28297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Fast Food Infographics</a:t>
            </a:r>
            <a:endParaRPr dirty="0"/>
          </a:p>
        </p:txBody>
      </p:sp>
      <p:grpSp>
        <p:nvGrpSpPr>
          <p:cNvPr id="380" name="Google Shape;380;p26"/>
          <p:cNvGrpSpPr/>
          <p:nvPr/>
        </p:nvGrpSpPr>
        <p:grpSpPr>
          <a:xfrm>
            <a:off x="6236450" y="1390525"/>
            <a:ext cx="2758783" cy="2581368"/>
            <a:chOff x="1220749" y="1658275"/>
            <a:chExt cx="2758783" cy="2581368"/>
          </a:xfrm>
        </p:grpSpPr>
        <p:sp>
          <p:nvSpPr>
            <p:cNvPr id="381" name="Google Shape;381;p26"/>
            <p:cNvSpPr/>
            <p:nvPr/>
          </p:nvSpPr>
          <p:spPr>
            <a:xfrm>
              <a:off x="1558636" y="3285531"/>
              <a:ext cx="2070083" cy="954111"/>
            </a:xfrm>
            <a:custGeom>
              <a:avLst/>
              <a:gdLst/>
              <a:ahLst/>
              <a:cxnLst/>
              <a:rect l="l" t="t" r="r" b="b"/>
              <a:pathLst>
                <a:path w="64837" h="29886" extrusionOk="0">
                  <a:moveTo>
                    <a:pt x="42421" y="1"/>
                  </a:moveTo>
                  <a:cubicBezTo>
                    <a:pt x="23969" y="1"/>
                    <a:pt x="0" y="7946"/>
                    <a:pt x="2282" y="18551"/>
                  </a:cubicBezTo>
                  <a:cubicBezTo>
                    <a:pt x="4134" y="27162"/>
                    <a:pt x="10957" y="29886"/>
                    <a:pt x="20363" y="29886"/>
                  </a:cubicBezTo>
                  <a:cubicBezTo>
                    <a:pt x="24821" y="29886"/>
                    <a:pt x="29859" y="29274"/>
                    <a:pt x="35224" y="28387"/>
                  </a:cubicBezTo>
                  <a:cubicBezTo>
                    <a:pt x="51905" y="25635"/>
                    <a:pt x="64836" y="19762"/>
                    <a:pt x="62687" y="8579"/>
                  </a:cubicBezTo>
                  <a:cubicBezTo>
                    <a:pt x="61526" y="2542"/>
                    <a:pt x="52856" y="1"/>
                    <a:pt x="42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a:off x="1670159" y="3283839"/>
              <a:ext cx="1823092" cy="761475"/>
            </a:xfrm>
            <a:custGeom>
              <a:avLst/>
              <a:gdLst/>
              <a:ahLst/>
              <a:cxnLst/>
              <a:rect l="l" t="t" r="r" b="b"/>
              <a:pathLst>
                <a:path w="57101" h="23852" extrusionOk="0">
                  <a:moveTo>
                    <a:pt x="39080" y="0"/>
                  </a:moveTo>
                  <a:cubicBezTo>
                    <a:pt x="25438" y="0"/>
                    <a:pt x="8733" y="4484"/>
                    <a:pt x="1895" y="11302"/>
                  </a:cubicBezTo>
                  <a:cubicBezTo>
                    <a:pt x="1" y="13189"/>
                    <a:pt x="263" y="16606"/>
                    <a:pt x="2412" y="18397"/>
                  </a:cubicBezTo>
                  <a:cubicBezTo>
                    <a:pt x="6435" y="21746"/>
                    <a:pt x="13770" y="23851"/>
                    <a:pt x="22203" y="23851"/>
                  </a:cubicBezTo>
                  <a:cubicBezTo>
                    <a:pt x="24963" y="23851"/>
                    <a:pt x="27840" y="23626"/>
                    <a:pt x="30757" y="23145"/>
                  </a:cubicBezTo>
                  <a:cubicBezTo>
                    <a:pt x="43002" y="21122"/>
                    <a:pt x="52747" y="15199"/>
                    <a:pt x="55897" y="9057"/>
                  </a:cubicBezTo>
                  <a:cubicBezTo>
                    <a:pt x="57100" y="6714"/>
                    <a:pt x="55996" y="3611"/>
                    <a:pt x="53644" y="2510"/>
                  </a:cubicBezTo>
                  <a:cubicBezTo>
                    <a:pt x="49955" y="784"/>
                    <a:pt x="44786" y="0"/>
                    <a:pt x="390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a:off x="3559810" y="3558151"/>
              <a:ext cx="10057" cy="139927"/>
            </a:xfrm>
            <a:custGeom>
              <a:avLst/>
              <a:gdLst/>
              <a:ahLst/>
              <a:cxnLst/>
              <a:rect l="l" t="t" r="r" b="b"/>
              <a:pathLst>
                <a:path w="315" h="4383" extrusionOk="0">
                  <a:moveTo>
                    <a:pt x="1" y="1"/>
                  </a:moveTo>
                  <a:cubicBezTo>
                    <a:pt x="1" y="12"/>
                    <a:pt x="4" y="25"/>
                    <a:pt x="8" y="40"/>
                  </a:cubicBezTo>
                  <a:cubicBezTo>
                    <a:pt x="303" y="1586"/>
                    <a:pt x="314" y="3032"/>
                    <a:pt x="64" y="4382"/>
                  </a:cubicBezTo>
                  <a:cubicBezTo>
                    <a:pt x="314" y="3032"/>
                    <a:pt x="303" y="1586"/>
                    <a:pt x="8" y="40"/>
                  </a:cubicBezTo>
                  <a:cubicBezTo>
                    <a:pt x="4" y="25"/>
                    <a:pt x="1" y="12"/>
                    <a:pt x="1" y="1"/>
                  </a:cubicBezTo>
                  <a:close/>
                </a:path>
              </a:pathLst>
            </a:custGeom>
            <a:solidFill>
              <a:srgbClr val="F3D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a:off x="1730789" y="3536569"/>
              <a:ext cx="1839088" cy="702957"/>
            </a:xfrm>
            <a:custGeom>
              <a:avLst/>
              <a:gdLst/>
              <a:ahLst/>
              <a:cxnLst/>
              <a:rect l="l" t="t" r="r" b="b"/>
              <a:pathLst>
                <a:path w="57602" h="22019" extrusionOk="0">
                  <a:moveTo>
                    <a:pt x="57113" y="1"/>
                  </a:moveTo>
                  <a:cubicBezTo>
                    <a:pt x="55404" y="4887"/>
                    <a:pt x="47888" y="18212"/>
                    <a:pt x="16758" y="18212"/>
                  </a:cubicBezTo>
                  <a:cubicBezTo>
                    <a:pt x="11795" y="18212"/>
                    <a:pt x="6234" y="17875"/>
                    <a:pt x="1" y="17108"/>
                  </a:cubicBezTo>
                  <a:lnTo>
                    <a:pt x="1" y="17108"/>
                  </a:lnTo>
                  <a:cubicBezTo>
                    <a:pt x="3250" y="20727"/>
                    <a:pt x="8510" y="22018"/>
                    <a:pt x="14989" y="22018"/>
                  </a:cubicBezTo>
                  <a:cubicBezTo>
                    <a:pt x="19443" y="22018"/>
                    <a:pt x="24476" y="21410"/>
                    <a:pt x="29832" y="20524"/>
                  </a:cubicBezTo>
                  <a:cubicBezTo>
                    <a:pt x="44205" y="18153"/>
                    <a:pt x="55793" y="13465"/>
                    <a:pt x="57351" y="5058"/>
                  </a:cubicBezTo>
                  <a:cubicBezTo>
                    <a:pt x="57601" y="3708"/>
                    <a:pt x="57590" y="2262"/>
                    <a:pt x="57295" y="716"/>
                  </a:cubicBezTo>
                  <a:cubicBezTo>
                    <a:pt x="57291" y="701"/>
                    <a:pt x="57288" y="688"/>
                    <a:pt x="57288" y="677"/>
                  </a:cubicBezTo>
                  <a:cubicBezTo>
                    <a:pt x="57240" y="446"/>
                    <a:pt x="57180" y="219"/>
                    <a:pt x="57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a:off x="1646692" y="2934596"/>
              <a:ext cx="1714411" cy="929401"/>
            </a:xfrm>
            <a:custGeom>
              <a:avLst/>
              <a:gdLst/>
              <a:ahLst/>
              <a:cxnLst/>
              <a:rect l="l" t="t" r="r" b="b"/>
              <a:pathLst>
                <a:path w="53697" h="29112" extrusionOk="0">
                  <a:moveTo>
                    <a:pt x="18373" y="0"/>
                  </a:moveTo>
                  <a:cubicBezTo>
                    <a:pt x="9540" y="0"/>
                    <a:pt x="2939" y="2540"/>
                    <a:pt x="1955" y="7581"/>
                  </a:cubicBezTo>
                  <a:lnTo>
                    <a:pt x="1359" y="10641"/>
                  </a:lnTo>
                  <a:cubicBezTo>
                    <a:pt x="0" y="17620"/>
                    <a:pt x="10175" y="25475"/>
                    <a:pt x="24088" y="28188"/>
                  </a:cubicBezTo>
                  <a:cubicBezTo>
                    <a:pt x="27303" y="28814"/>
                    <a:pt x="30437" y="29111"/>
                    <a:pt x="33372" y="29111"/>
                  </a:cubicBezTo>
                  <a:cubicBezTo>
                    <a:pt x="43134" y="29111"/>
                    <a:pt x="50694" y="25828"/>
                    <a:pt x="51742" y="20461"/>
                  </a:cubicBezTo>
                  <a:lnTo>
                    <a:pt x="52338" y="17398"/>
                  </a:lnTo>
                  <a:cubicBezTo>
                    <a:pt x="53696" y="10421"/>
                    <a:pt x="43271" y="3839"/>
                    <a:pt x="29363" y="1130"/>
                  </a:cubicBezTo>
                  <a:cubicBezTo>
                    <a:pt x="25498" y="376"/>
                    <a:pt x="21770" y="0"/>
                    <a:pt x="183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a:off x="1665721" y="2934596"/>
              <a:ext cx="1695382" cy="831646"/>
            </a:xfrm>
            <a:custGeom>
              <a:avLst/>
              <a:gdLst/>
              <a:ahLst/>
              <a:cxnLst/>
              <a:rect l="l" t="t" r="r" b="b"/>
              <a:pathLst>
                <a:path w="53101" h="26050" extrusionOk="0">
                  <a:moveTo>
                    <a:pt x="17777" y="0"/>
                  </a:moveTo>
                  <a:cubicBezTo>
                    <a:pt x="8944" y="0"/>
                    <a:pt x="2343" y="2540"/>
                    <a:pt x="1359" y="7581"/>
                  </a:cubicBezTo>
                  <a:cubicBezTo>
                    <a:pt x="0" y="14558"/>
                    <a:pt x="10175" y="22416"/>
                    <a:pt x="24088" y="25125"/>
                  </a:cubicBezTo>
                  <a:cubicBezTo>
                    <a:pt x="27305" y="25752"/>
                    <a:pt x="30440" y="26050"/>
                    <a:pt x="33376" y="26050"/>
                  </a:cubicBezTo>
                  <a:cubicBezTo>
                    <a:pt x="43136" y="26050"/>
                    <a:pt x="50694" y="22764"/>
                    <a:pt x="51742" y="17398"/>
                  </a:cubicBezTo>
                  <a:cubicBezTo>
                    <a:pt x="53100" y="10421"/>
                    <a:pt x="42675" y="3839"/>
                    <a:pt x="28767" y="1130"/>
                  </a:cubicBezTo>
                  <a:cubicBezTo>
                    <a:pt x="24902" y="376"/>
                    <a:pt x="21174" y="0"/>
                    <a:pt x="177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6"/>
            <p:cNvSpPr/>
            <p:nvPr/>
          </p:nvSpPr>
          <p:spPr>
            <a:xfrm>
              <a:off x="1722551" y="3089982"/>
              <a:ext cx="1381694" cy="432137"/>
            </a:xfrm>
            <a:custGeom>
              <a:avLst/>
              <a:gdLst/>
              <a:ahLst/>
              <a:cxnLst/>
              <a:rect l="l" t="t" r="r" b="b"/>
              <a:pathLst>
                <a:path w="43276" h="13536" extrusionOk="0">
                  <a:moveTo>
                    <a:pt x="4" y="6731"/>
                  </a:moveTo>
                  <a:cubicBezTo>
                    <a:pt x="0" y="6731"/>
                    <a:pt x="0" y="6731"/>
                    <a:pt x="0" y="6735"/>
                  </a:cubicBezTo>
                  <a:cubicBezTo>
                    <a:pt x="40" y="6842"/>
                    <a:pt x="87" y="6949"/>
                    <a:pt x="135" y="7056"/>
                  </a:cubicBezTo>
                  <a:cubicBezTo>
                    <a:pt x="92" y="6949"/>
                    <a:pt x="44" y="6842"/>
                    <a:pt x="4" y="6731"/>
                  </a:cubicBezTo>
                  <a:close/>
                  <a:moveTo>
                    <a:pt x="4168" y="5364"/>
                  </a:moveTo>
                  <a:cubicBezTo>
                    <a:pt x="3278" y="5543"/>
                    <a:pt x="2439" y="5631"/>
                    <a:pt x="1680" y="5631"/>
                  </a:cubicBezTo>
                  <a:cubicBezTo>
                    <a:pt x="1374" y="5631"/>
                    <a:pt x="1081" y="5618"/>
                    <a:pt x="802" y="5587"/>
                  </a:cubicBezTo>
                  <a:lnTo>
                    <a:pt x="802" y="5587"/>
                  </a:lnTo>
                  <a:cubicBezTo>
                    <a:pt x="978" y="5718"/>
                    <a:pt x="1152" y="5845"/>
                    <a:pt x="1327" y="5976"/>
                  </a:cubicBezTo>
                  <a:cubicBezTo>
                    <a:pt x="1323" y="5976"/>
                    <a:pt x="1319" y="5980"/>
                    <a:pt x="1315" y="5984"/>
                  </a:cubicBezTo>
                  <a:cubicBezTo>
                    <a:pt x="1271" y="6004"/>
                    <a:pt x="1231" y="6024"/>
                    <a:pt x="1192" y="6047"/>
                  </a:cubicBezTo>
                  <a:cubicBezTo>
                    <a:pt x="1387" y="6159"/>
                    <a:pt x="1581" y="6266"/>
                    <a:pt x="1772" y="6374"/>
                  </a:cubicBezTo>
                  <a:cubicBezTo>
                    <a:pt x="1792" y="6365"/>
                    <a:pt x="1812" y="6353"/>
                    <a:pt x="1832" y="6346"/>
                  </a:cubicBezTo>
                  <a:cubicBezTo>
                    <a:pt x="1931" y="6421"/>
                    <a:pt x="2030" y="6493"/>
                    <a:pt x="2130" y="6568"/>
                  </a:cubicBezTo>
                  <a:cubicBezTo>
                    <a:pt x="3886" y="7521"/>
                    <a:pt x="5602" y="8363"/>
                    <a:pt x="7274" y="9099"/>
                  </a:cubicBezTo>
                  <a:cubicBezTo>
                    <a:pt x="5813" y="8002"/>
                    <a:pt x="4326" y="6946"/>
                    <a:pt x="2817" y="5921"/>
                  </a:cubicBezTo>
                  <a:cubicBezTo>
                    <a:pt x="3266" y="5734"/>
                    <a:pt x="3715" y="5547"/>
                    <a:pt x="4168" y="5364"/>
                  </a:cubicBezTo>
                  <a:close/>
                  <a:moveTo>
                    <a:pt x="18481" y="6115"/>
                  </a:moveTo>
                  <a:cubicBezTo>
                    <a:pt x="19347" y="6775"/>
                    <a:pt x="20221" y="7426"/>
                    <a:pt x="21072" y="8105"/>
                  </a:cubicBezTo>
                  <a:cubicBezTo>
                    <a:pt x="21545" y="8479"/>
                    <a:pt x="22002" y="8873"/>
                    <a:pt x="22474" y="9254"/>
                  </a:cubicBezTo>
                  <a:cubicBezTo>
                    <a:pt x="20944" y="9766"/>
                    <a:pt x="19435" y="10318"/>
                    <a:pt x="17941" y="10918"/>
                  </a:cubicBezTo>
                  <a:cubicBezTo>
                    <a:pt x="17150" y="10250"/>
                    <a:pt x="16348" y="9588"/>
                    <a:pt x="15538" y="8939"/>
                  </a:cubicBezTo>
                  <a:cubicBezTo>
                    <a:pt x="14977" y="8499"/>
                    <a:pt x="14394" y="8086"/>
                    <a:pt x="13826" y="7657"/>
                  </a:cubicBezTo>
                  <a:cubicBezTo>
                    <a:pt x="15366" y="7116"/>
                    <a:pt x="16921" y="6603"/>
                    <a:pt x="18481" y="6115"/>
                  </a:cubicBezTo>
                  <a:close/>
                  <a:moveTo>
                    <a:pt x="35913" y="6616"/>
                  </a:moveTo>
                  <a:cubicBezTo>
                    <a:pt x="37224" y="7692"/>
                    <a:pt x="38520" y="8792"/>
                    <a:pt x="39795" y="9913"/>
                  </a:cubicBezTo>
                  <a:cubicBezTo>
                    <a:pt x="37987" y="10287"/>
                    <a:pt x="36192" y="10703"/>
                    <a:pt x="34404" y="11165"/>
                  </a:cubicBezTo>
                  <a:cubicBezTo>
                    <a:pt x="33249" y="10048"/>
                    <a:pt x="32057" y="8972"/>
                    <a:pt x="30832" y="7927"/>
                  </a:cubicBezTo>
                  <a:cubicBezTo>
                    <a:pt x="32525" y="7481"/>
                    <a:pt x="34217" y="7049"/>
                    <a:pt x="35913" y="6616"/>
                  </a:cubicBezTo>
                  <a:close/>
                  <a:moveTo>
                    <a:pt x="3624" y="11737"/>
                  </a:moveTo>
                  <a:lnTo>
                    <a:pt x="3624" y="11737"/>
                  </a:lnTo>
                  <a:cubicBezTo>
                    <a:pt x="3655" y="11768"/>
                    <a:pt x="3687" y="11800"/>
                    <a:pt x="3723" y="11832"/>
                  </a:cubicBezTo>
                  <a:cubicBezTo>
                    <a:pt x="3723" y="11832"/>
                    <a:pt x="3723" y="11828"/>
                    <a:pt x="3727" y="11828"/>
                  </a:cubicBezTo>
                  <a:cubicBezTo>
                    <a:pt x="3691" y="11796"/>
                    <a:pt x="3655" y="11768"/>
                    <a:pt x="3624" y="11737"/>
                  </a:cubicBezTo>
                  <a:close/>
                  <a:moveTo>
                    <a:pt x="29569" y="8277"/>
                  </a:moveTo>
                  <a:cubicBezTo>
                    <a:pt x="30832" y="9317"/>
                    <a:pt x="32076" y="10374"/>
                    <a:pt x="33308" y="11455"/>
                  </a:cubicBezTo>
                  <a:cubicBezTo>
                    <a:pt x="32616" y="11638"/>
                    <a:pt x="31921" y="11800"/>
                    <a:pt x="31238" y="11999"/>
                  </a:cubicBezTo>
                  <a:cubicBezTo>
                    <a:pt x="30240" y="12293"/>
                    <a:pt x="29252" y="12606"/>
                    <a:pt x="28267" y="12932"/>
                  </a:cubicBezTo>
                  <a:cubicBezTo>
                    <a:pt x="27106" y="11812"/>
                    <a:pt x="25915" y="10732"/>
                    <a:pt x="24691" y="9683"/>
                  </a:cubicBezTo>
                  <a:cubicBezTo>
                    <a:pt x="25271" y="9508"/>
                    <a:pt x="25843" y="9317"/>
                    <a:pt x="26423" y="9150"/>
                  </a:cubicBezTo>
                  <a:cubicBezTo>
                    <a:pt x="27464" y="8840"/>
                    <a:pt x="28517" y="8563"/>
                    <a:pt x="29569" y="8277"/>
                  </a:cubicBezTo>
                  <a:close/>
                  <a:moveTo>
                    <a:pt x="16721" y="1"/>
                  </a:moveTo>
                  <a:cubicBezTo>
                    <a:pt x="16356" y="96"/>
                    <a:pt x="15995" y="191"/>
                    <a:pt x="15633" y="295"/>
                  </a:cubicBezTo>
                  <a:cubicBezTo>
                    <a:pt x="14783" y="549"/>
                    <a:pt x="13941" y="811"/>
                    <a:pt x="13098" y="1082"/>
                  </a:cubicBezTo>
                  <a:lnTo>
                    <a:pt x="13011" y="1026"/>
                  </a:lnTo>
                  <a:cubicBezTo>
                    <a:pt x="12066" y="1865"/>
                    <a:pt x="10894" y="2675"/>
                    <a:pt x="9559" y="3385"/>
                  </a:cubicBezTo>
                  <a:cubicBezTo>
                    <a:pt x="10775" y="2972"/>
                    <a:pt x="11998" y="2575"/>
                    <a:pt x="13226" y="2194"/>
                  </a:cubicBezTo>
                  <a:cubicBezTo>
                    <a:pt x="14636" y="3231"/>
                    <a:pt x="16042" y="4267"/>
                    <a:pt x="17440" y="5316"/>
                  </a:cubicBezTo>
                  <a:cubicBezTo>
                    <a:pt x="15915" y="5825"/>
                    <a:pt x="14405" y="6377"/>
                    <a:pt x="12916" y="6973"/>
                  </a:cubicBezTo>
                  <a:cubicBezTo>
                    <a:pt x="11481" y="5917"/>
                    <a:pt x="10023" y="4887"/>
                    <a:pt x="8545" y="3894"/>
                  </a:cubicBezTo>
                  <a:cubicBezTo>
                    <a:pt x="8522" y="3902"/>
                    <a:pt x="8502" y="3915"/>
                    <a:pt x="8478" y="3922"/>
                  </a:cubicBezTo>
                  <a:cubicBezTo>
                    <a:pt x="8180" y="4061"/>
                    <a:pt x="7882" y="4192"/>
                    <a:pt x="7588" y="4311"/>
                  </a:cubicBezTo>
                  <a:cubicBezTo>
                    <a:pt x="8991" y="5349"/>
                    <a:pt x="10389" y="6389"/>
                    <a:pt x="11783" y="7438"/>
                  </a:cubicBezTo>
                  <a:cubicBezTo>
                    <a:pt x="11624" y="7505"/>
                    <a:pt x="11462" y="7565"/>
                    <a:pt x="11307" y="7633"/>
                  </a:cubicBezTo>
                  <a:cubicBezTo>
                    <a:pt x="10127" y="8189"/>
                    <a:pt x="8943" y="8730"/>
                    <a:pt x="7779" y="9317"/>
                  </a:cubicBezTo>
                  <a:cubicBezTo>
                    <a:pt x="8045" y="9428"/>
                    <a:pt x="8307" y="9540"/>
                    <a:pt x="8569" y="9647"/>
                  </a:cubicBezTo>
                  <a:cubicBezTo>
                    <a:pt x="9583" y="9225"/>
                    <a:pt x="10604" y="8825"/>
                    <a:pt x="11620" y="8420"/>
                  </a:cubicBezTo>
                  <a:cubicBezTo>
                    <a:pt x="11950" y="8300"/>
                    <a:pt x="12284" y="8193"/>
                    <a:pt x="12610" y="8077"/>
                  </a:cubicBezTo>
                  <a:cubicBezTo>
                    <a:pt x="13360" y="8649"/>
                    <a:pt x="14119" y="9214"/>
                    <a:pt x="14858" y="9802"/>
                  </a:cubicBezTo>
                  <a:cubicBezTo>
                    <a:pt x="15514" y="10318"/>
                    <a:pt x="16149" y="10859"/>
                    <a:pt x="16797" y="11387"/>
                  </a:cubicBezTo>
                  <a:cubicBezTo>
                    <a:pt x="16674" y="11438"/>
                    <a:pt x="16551" y="11486"/>
                    <a:pt x="16428" y="11537"/>
                  </a:cubicBezTo>
                  <a:cubicBezTo>
                    <a:pt x="16110" y="11689"/>
                    <a:pt x="15788" y="11840"/>
                    <a:pt x="15470" y="11987"/>
                  </a:cubicBezTo>
                  <a:cubicBezTo>
                    <a:pt x="15907" y="12102"/>
                    <a:pt x="16340" y="12213"/>
                    <a:pt x="16773" y="12313"/>
                  </a:cubicBezTo>
                  <a:cubicBezTo>
                    <a:pt x="17044" y="12217"/>
                    <a:pt x="17313" y="12130"/>
                    <a:pt x="17583" y="12030"/>
                  </a:cubicBezTo>
                  <a:cubicBezTo>
                    <a:pt x="17834" y="12237"/>
                    <a:pt x="18084" y="12448"/>
                    <a:pt x="18331" y="12654"/>
                  </a:cubicBezTo>
                  <a:cubicBezTo>
                    <a:pt x="19006" y="12789"/>
                    <a:pt x="19673" y="12909"/>
                    <a:pt x="20329" y="13012"/>
                  </a:cubicBezTo>
                  <a:cubicBezTo>
                    <a:pt x="19812" y="12543"/>
                    <a:pt x="19292" y="12082"/>
                    <a:pt x="18764" y="11625"/>
                  </a:cubicBezTo>
                  <a:cubicBezTo>
                    <a:pt x="20321" y="11077"/>
                    <a:pt x="21890" y="10560"/>
                    <a:pt x="23467" y="10064"/>
                  </a:cubicBezTo>
                  <a:cubicBezTo>
                    <a:pt x="24743" y="11117"/>
                    <a:pt x="25997" y="12186"/>
                    <a:pt x="27237" y="13278"/>
                  </a:cubicBezTo>
                  <a:cubicBezTo>
                    <a:pt x="26991" y="13361"/>
                    <a:pt x="26741" y="13449"/>
                    <a:pt x="26494" y="13532"/>
                  </a:cubicBezTo>
                  <a:cubicBezTo>
                    <a:pt x="26646" y="13536"/>
                    <a:pt x="26800" y="13536"/>
                    <a:pt x="26951" y="13536"/>
                  </a:cubicBezTo>
                  <a:cubicBezTo>
                    <a:pt x="28167" y="13536"/>
                    <a:pt x="29335" y="13481"/>
                    <a:pt x="30463" y="13381"/>
                  </a:cubicBezTo>
                  <a:cubicBezTo>
                    <a:pt x="30821" y="13270"/>
                    <a:pt x="31182" y="13158"/>
                    <a:pt x="31544" y="13055"/>
                  </a:cubicBezTo>
                  <a:cubicBezTo>
                    <a:pt x="32450" y="12786"/>
                    <a:pt x="33363" y="12547"/>
                    <a:pt x="34273" y="12296"/>
                  </a:cubicBezTo>
                  <a:cubicBezTo>
                    <a:pt x="34444" y="12452"/>
                    <a:pt x="34619" y="12599"/>
                    <a:pt x="34789" y="12749"/>
                  </a:cubicBezTo>
                  <a:cubicBezTo>
                    <a:pt x="35127" y="12678"/>
                    <a:pt x="35461" y="12606"/>
                    <a:pt x="35787" y="12531"/>
                  </a:cubicBezTo>
                  <a:cubicBezTo>
                    <a:pt x="35743" y="12480"/>
                    <a:pt x="35695" y="12428"/>
                    <a:pt x="35647" y="12380"/>
                  </a:cubicBezTo>
                  <a:cubicBezTo>
                    <a:pt x="35528" y="12257"/>
                    <a:pt x="35401" y="12142"/>
                    <a:pt x="35282" y="12019"/>
                  </a:cubicBezTo>
                  <a:cubicBezTo>
                    <a:pt x="37054" y="11546"/>
                    <a:pt x="38834" y="11081"/>
                    <a:pt x="40614" y="10628"/>
                  </a:cubicBezTo>
                  <a:cubicBezTo>
                    <a:pt x="40725" y="10723"/>
                    <a:pt x="40832" y="10819"/>
                    <a:pt x="40943" y="10914"/>
                  </a:cubicBezTo>
                  <a:cubicBezTo>
                    <a:pt x="41245" y="10795"/>
                    <a:pt x="41544" y="10672"/>
                    <a:pt x="41833" y="10545"/>
                  </a:cubicBezTo>
                  <a:cubicBezTo>
                    <a:pt x="41773" y="10485"/>
                    <a:pt x="41710" y="10426"/>
                    <a:pt x="41647" y="10366"/>
                  </a:cubicBezTo>
                  <a:lnTo>
                    <a:pt x="42961" y="10041"/>
                  </a:lnTo>
                  <a:cubicBezTo>
                    <a:pt x="43069" y="9988"/>
                    <a:pt x="43172" y="9940"/>
                    <a:pt x="43275" y="9889"/>
                  </a:cubicBezTo>
                  <a:cubicBezTo>
                    <a:pt x="43013" y="9806"/>
                    <a:pt x="42755" y="9718"/>
                    <a:pt x="42492" y="9623"/>
                  </a:cubicBezTo>
                  <a:cubicBezTo>
                    <a:pt x="42342" y="9568"/>
                    <a:pt x="42191" y="9511"/>
                    <a:pt x="42039" y="9452"/>
                  </a:cubicBezTo>
                  <a:lnTo>
                    <a:pt x="41221" y="9603"/>
                  </a:lnTo>
                  <a:cubicBezTo>
                    <a:pt x="41122" y="9623"/>
                    <a:pt x="41027" y="9647"/>
                    <a:pt x="40931" y="9667"/>
                  </a:cubicBezTo>
                  <a:cubicBezTo>
                    <a:pt x="40403" y="9154"/>
                    <a:pt x="39866" y="8649"/>
                    <a:pt x="39327" y="8157"/>
                  </a:cubicBezTo>
                  <a:cubicBezTo>
                    <a:pt x="37567" y="7144"/>
                    <a:pt x="36216" y="5968"/>
                    <a:pt x="35477" y="4828"/>
                  </a:cubicBezTo>
                  <a:cubicBezTo>
                    <a:pt x="35119" y="4534"/>
                    <a:pt x="34758" y="4243"/>
                    <a:pt x="34396" y="3954"/>
                  </a:cubicBezTo>
                  <a:cubicBezTo>
                    <a:pt x="33924" y="3585"/>
                    <a:pt x="33443" y="3227"/>
                    <a:pt x="32958" y="2873"/>
                  </a:cubicBezTo>
                  <a:cubicBezTo>
                    <a:pt x="32609" y="3052"/>
                    <a:pt x="32259" y="3239"/>
                    <a:pt x="31917" y="3425"/>
                  </a:cubicBezTo>
                  <a:cubicBezTo>
                    <a:pt x="32521" y="3882"/>
                    <a:pt x="33121" y="4344"/>
                    <a:pt x="33713" y="4816"/>
                  </a:cubicBezTo>
                  <a:cubicBezTo>
                    <a:pt x="34170" y="5178"/>
                    <a:pt x="34615" y="5554"/>
                    <a:pt x="35064" y="5921"/>
                  </a:cubicBezTo>
                  <a:cubicBezTo>
                    <a:pt x="33328" y="6274"/>
                    <a:pt x="31595" y="6671"/>
                    <a:pt x="29871" y="7104"/>
                  </a:cubicBezTo>
                  <a:cubicBezTo>
                    <a:pt x="29323" y="6647"/>
                    <a:pt x="28771" y="6194"/>
                    <a:pt x="28210" y="5745"/>
                  </a:cubicBezTo>
                  <a:cubicBezTo>
                    <a:pt x="27901" y="5968"/>
                    <a:pt x="27599" y="6198"/>
                    <a:pt x="27305" y="6429"/>
                  </a:cubicBezTo>
                  <a:cubicBezTo>
                    <a:pt x="27730" y="6763"/>
                    <a:pt x="28135" y="7112"/>
                    <a:pt x="28557" y="7450"/>
                  </a:cubicBezTo>
                  <a:cubicBezTo>
                    <a:pt x="27742" y="7664"/>
                    <a:pt x="26923" y="7859"/>
                    <a:pt x="26113" y="8094"/>
                  </a:cubicBezTo>
                  <a:cubicBezTo>
                    <a:pt x="25792" y="8189"/>
                    <a:pt x="25465" y="8288"/>
                    <a:pt x="25144" y="8387"/>
                  </a:cubicBezTo>
                  <a:cubicBezTo>
                    <a:pt x="24977" y="8566"/>
                    <a:pt x="24814" y="8745"/>
                    <a:pt x="24655" y="8924"/>
                  </a:cubicBezTo>
                  <a:cubicBezTo>
                    <a:pt x="24655" y="8924"/>
                    <a:pt x="24615" y="8860"/>
                    <a:pt x="24536" y="8733"/>
                  </a:cubicBezTo>
                  <a:cubicBezTo>
                    <a:pt x="24524" y="8745"/>
                    <a:pt x="24512" y="8761"/>
                    <a:pt x="24504" y="8772"/>
                  </a:cubicBezTo>
                  <a:cubicBezTo>
                    <a:pt x="24504" y="8772"/>
                    <a:pt x="24468" y="8717"/>
                    <a:pt x="24405" y="8618"/>
                  </a:cubicBezTo>
                  <a:cubicBezTo>
                    <a:pt x="24171" y="8689"/>
                    <a:pt x="23936" y="8765"/>
                    <a:pt x="23705" y="8836"/>
                  </a:cubicBezTo>
                  <a:cubicBezTo>
                    <a:pt x="23058" y="8300"/>
                    <a:pt x="22407" y="7767"/>
                    <a:pt x="21751" y="7243"/>
                  </a:cubicBezTo>
                  <a:cubicBezTo>
                    <a:pt x="21087" y="6722"/>
                    <a:pt x="20404" y="6234"/>
                    <a:pt x="19728" y="5730"/>
                  </a:cubicBezTo>
                  <a:cubicBezTo>
                    <a:pt x="20253" y="5571"/>
                    <a:pt x="20773" y="5396"/>
                    <a:pt x="21298" y="5245"/>
                  </a:cubicBezTo>
                  <a:cubicBezTo>
                    <a:pt x="21437" y="5202"/>
                    <a:pt x="21576" y="5162"/>
                    <a:pt x="21715" y="5122"/>
                  </a:cubicBezTo>
                  <a:cubicBezTo>
                    <a:pt x="21604" y="4991"/>
                    <a:pt x="21489" y="4856"/>
                    <a:pt x="21366" y="4716"/>
                  </a:cubicBezTo>
                  <a:cubicBezTo>
                    <a:pt x="20821" y="5070"/>
                    <a:pt x="20285" y="5265"/>
                    <a:pt x="19776" y="5265"/>
                  </a:cubicBezTo>
                  <a:cubicBezTo>
                    <a:pt x="19510" y="5265"/>
                    <a:pt x="19252" y="5209"/>
                    <a:pt x="19006" y="5102"/>
                  </a:cubicBezTo>
                  <a:lnTo>
                    <a:pt x="19002" y="5102"/>
                  </a:lnTo>
                  <a:cubicBezTo>
                    <a:pt x="19002" y="5102"/>
                    <a:pt x="18998" y="5102"/>
                    <a:pt x="18998" y="5098"/>
                  </a:cubicBezTo>
                  <a:cubicBezTo>
                    <a:pt x="18584" y="4919"/>
                    <a:pt x="18283" y="4716"/>
                    <a:pt x="18065" y="4494"/>
                  </a:cubicBezTo>
                  <a:cubicBezTo>
                    <a:pt x="16817" y="3596"/>
                    <a:pt x="15553" y="2718"/>
                    <a:pt x="14270" y="1868"/>
                  </a:cubicBezTo>
                  <a:cubicBezTo>
                    <a:pt x="14827" y="1702"/>
                    <a:pt x="15379" y="1515"/>
                    <a:pt x="15938" y="1352"/>
                  </a:cubicBezTo>
                  <a:cubicBezTo>
                    <a:pt x="16507" y="1185"/>
                    <a:pt x="17079" y="1022"/>
                    <a:pt x="17655" y="867"/>
                  </a:cubicBezTo>
                  <a:cubicBezTo>
                    <a:pt x="17353" y="581"/>
                    <a:pt x="17044" y="291"/>
                    <a:pt x="167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6"/>
            <p:cNvSpPr/>
            <p:nvPr/>
          </p:nvSpPr>
          <p:spPr>
            <a:xfrm>
              <a:off x="3317673" y="3488264"/>
              <a:ext cx="415" cy="1564"/>
            </a:xfrm>
            <a:custGeom>
              <a:avLst/>
              <a:gdLst/>
              <a:ahLst/>
              <a:cxnLst/>
              <a:rect l="l" t="t" r="r" b="b"/>
              <a:pathLst>
                <a:path w="13" h="49" extrusionOk="0">
                  <a:moveTo>
                    <a:pt x="5" y="45"/>
                  </a:moveTo>
                  <a:cubicBezTo>
                    <a:pt x="1" y="45"/>
                    <a:pt x="1" y="45"/>
                    <a:pt x="1" y="48"/>
                  </a:cubicBezTo>
                  <a:cubicBezTo>
                    <a:pt x="1" y="45"/>
                    <a:pt x="1" y="45"/>
                    <a:pt x="5" y="45"/>
                  </a:cubicBezTo>
                  <a:close/>
                  <a:moveTo>
                    <a:pt x="5" y="32"/>
                  </a:moveTo>
                  <a:lnTo>
                    <a:pt x="5" y="36"/>
                  </a:lnTo>
                  <a:lnTo>
                    <a:pt x="5" y="32"/>
                  </a:lnTo>
                  <a:close/>
                  <a:moveTo>
                    <a:pt x="8" y="21"/>
                  </a:moveTo>
                  <a:cubicBezTo>
                    <a:pt x="8" y="21"/>
                    <a:pt x="8" y="25"/>
                    <a:pt x="5" y="25"/>
                  </a:cubicBezTo>
                  <a:cubicBezTo>
                    <a:pt x="8" y="25"/>
                    <a:pt x="8" y="21"/>
                    <a:pt x="8" y="21"/>
                  </a:cubicBezTo>
                  <a:close/>
                  <a:moveTo>
                    <a:pt x="8" y="8"/>
                  </a:moveTo>
                  <a:lnTo>
                    <a:pt x="8" y="12"/>
                  </a:lnTo>
                  <a:lnTo>
                    <a:pt x="8" y="8"/>
                  </a:lnTo>
                  <a:close/>
                  <a:moveTo>
                    <a:pt x="12" y="1"/>
                  </a:moveTo>
                  <a:lnTo>
                    <a:pt x="12" y="1"/>
                  </a:lnTo>
                  <a:close/>
                </a:path>
              </a:pathLst>
            </a:custGeom>
            <a:solidFill>
              <a:srgbClr val="D59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6"/>
            <p:cNvSpPr/>
            <p:nvPr/>
          </p:nvSpPr>
          <p:spPr>
            <a:xfrm>
              <a:off x="3317673" y="3473163"/>
              <a:ext cx="2554" cy="16888"/>
            </a:xfrm>
            <a:custGeom>
              <a:avLst/>
              <a:gdLst/>
              <a:ahLst/>
              <a:cxnLst/>
              <a:rect l="l" t="t" r="r" b="b"/>
              <a:pathLst>
                <a:path w="80" h="529" extrusionOk="0">
                  <a:moveTo>
                    <a:pt x="80" y="1"/>
                  </a:moveTo>
                  <a:lnTo>
                    <a:pt x="80" y="1"/>
                  </a:lnTo>
                  <a:cubicBezTo>
                    <a:pt x="62" y="158"/>
                    <a:pt x="38" y="319"/>
                    <a:pt x="10" y="476"/>
                  </a:cubicBezTo>
                  <a:lnTo>
                    <a:pt x="10" y="476"/>
                  </a:lnTo>
                  <a:cubicBezTo>
                    <a:pt x="11" y="475"/>
                    <a:pt x="11" y="475"/>
                    <a:pt x="12" y="474"/>
                  </a:cubicBezTo>
                  <a:cubicBezTo>
                    <a:pt x="40" y="314"/>
                    <a:pt x="64" y="160"/>
                    <a:pt x="80" y="1"/>
                  </a:cubicBezTo>
                  <a:close/>
                  <a:moveTo>
                    <a:pt x="10" y="476"/>
                  </a:moveTo>
                  <a:cubicBezTo>
                    <a:pt x="8" y="479"/>
                    <a:pt x="8" y="481"/>
                    <a:pt x="8" y="481"/>
                  </a:cubicBezTo>
                  <a:lnTo>
                    <a:pt x="8" y="485"/>
                  </a:lnTo>
                  <a:lnTo>
                    <a:pt x="8" y="486"/>
                  </a:lnTo>
                  <a:lnTo>
                    <a:pt x="8" y="486"/>
                  </a:lnTo>
                  <a:cubicBezTo>
                    <a:pt x="9" y="483"/>
                    <a:pt x="9" y="480"/>
                    <a:pt x="10" y="476"/>
                  </a:cubicBezTo>
                  <a:close/>
                  <a:moveTo>
                    <a:pt x="8" y="486"/>
                  </a:moveTo>
                  <a:lnTo>
                    <a:pt x="8" y="486"/>
                  </a:lnTo>
                  <a:cubicBezTo>
                    <a:pt x="8" y="490"/>
                    <a:pt x="7" y="493"/>
                    <a:pt x="6" y="497"/>
                  </a:cubicBezTo>
                  <a:lnTo>
                    <a:pt x="6" y="497"/>
                  </a:lnTo>
                  <a:cubicBezTo>
                    <a:pt x="8" y="496"/>
                    <a:pt x="8" y="494"/>
                    <a:pt x="8" y="494"/>
                  </a:cubicBezTo>
                  <a:lnTo>
                    <a:pt x="8" y="486"/>
                  </a:lnTo>
                  <a:close/>
                  <a:moveTo>
                    <a:pt x="6" y="497"/>
                  </a:moveTo>
                  <a:cubicBezTo>
                    <a:pt x="6" y="497"/>
                    <a:pt x="5" y="498"/>
                    <a:pt x="5" y="498"/>
                  </a:cubicBezTo>
                  <a:lnTo>
                    <a:pt x="5" y="505"/>
                  </a:lnTo>
                  <a:lnTo>
                    <a:pt x="5" y="508"/>
                  </a:lnTo>
                  <a:lnTo>
                    <a:pt x="5" y="508"/>
                  </a:lnTo>
                  <a:cubicBezTo>
                    <a:pt x="5" y="504"/>
                    <a:pt x="6" y="501"/>
                    <a:pt x="6" y="497"/>
                  </a:cubicBezTo>
                  <a:close/>
                  <a:moveTo>
                    <a:pt x="5" y="508"/>
                  </a:moveTo>
                  <a:lnTo>
                    <a:pt x="5" y="508"/>
                  </a:lnTo>
                  <a:cubicBezTo>
                    <a:pt x="4" y="511"/>
                    <a:pt x="3" y="514"/>
                    <a:pt x="3" y="518"/>
                  </a:cubicBezTo>
                  <a:lnTo>
                    <a:pt x="3" y="518"/>
                  </a:lnTo>
                  <a:cubicBezTo>
                    <a:pt x="3" y="518"/>
                    <a:pt x="4" y="518"/>
                    <a:pt x="5" y="518"/>
                  </a:cubicBezTo>
                  <a:lnTo>
                    <a:pt x="5" y="509"/>
                  </a:lnTo>
                  <a:lnTo>
                    <a:pt x="5" y="508"/>
                  </a:lnTo>
                  <a:close/>
                  <a:moveTo>
                    <a:pt x="3" y="518"/>
                  </a:moveTo>
                  <a:cubicBezTo>
                    <a:pt x="1" y="518"/>
                    <a:pt x="1" y="518"/>
                    <a:pt x="1" y="521"/>
                  </a:cubicBezTo>
                  <a:lnTo>
                    <a:pt x="1" y="529"/>
                  </a:lnTo>
                  <a:cubicBezTo>
                    <a:pt x="1" y="525"/>
                    <a:pt x="2" y="521"/>
                    <a:pt x="3" y="518"/>
                  </a:cubicBezTo>
                  <a:close/>
                </a:path>
              </a:pathLst>
            </a:custGeom>
            <a:solidFill>
              <a:srgbClr val="4B2F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6"/>
            <p:cNvSpPr/>
            <p:nvPr/>
          </p:nvSpPr>
          <p:spPr>
            <a:xfrm>
              <a:off x="1709748" y="3260437"/>
              <a:ext cx="1612147" cy="505852"/>
            </a:xfrm>
            <a:custGeom>
              <a:avLst/>
              <a:gdLst/>
              <a:ahLst/>
              <a:cxnLst/>
              <a:rect l="l" t="t" r="r" b="b"/>
              <a:pathLst>
                <a:path w="50494" h="15845" extrusionOk="0">
                  <a:moveTo>
                    <a:pt x="0" y="1"/>
                  </a:moveTo>
                  <a:cubicBezTo>
                    <a:pt x="92" y="466"/>
                    <a:pt x="226" y="927"/>
                    <a:pt x="405" y="1392"/>
                  </a:cubicBezTo>
                  <a:cubicBezTo>
                    <a:pt x="798" y="1161"/>
                    <a:pt x="1192" y="923"/>
                    <a:pt x="1593" y="708"/>
                  </a:cubicBezTo>
                  <a:cubicBezTo>
                    <a:pt x="1280" y="534"/>
                    <a:pt x="965" y="351"/>
                    <a:pt x="647" y="168"/>
                  </a:cubicBezTo>
                  <a:cubicBezTo>
                    <a:pt x="421" y="125"/>
                    <a:pt x="202" y="69"/>
                    <a:pt x="0" y="1"/>
                  </a:cubicBezTo>
                  <a:close/>
                  <a:moveTo>
                    <a:pt x="536" y="1717"/>
                  </a:moveTo>
                  <a:cubicBezTo>
                    <a:pt x="539" y="1724"/>
                    <a:pt x="542" y="1730"/>
                    <a:pt x="544" y="1737"/>
                  </a:cubicBezTo>
                  <a:lnTo>
                    <a:pt x="544" y="1737"/>
                  </a:lnTo>
                  <a:cubicBezTo>
                    <a:pt x="544" y="1733"/>
                    <a:pt x="541" y="1726"/>
                    <a:pt x="536" y="1717"/>
                  </a:cubicBezTo>
                  <a:close/>
                  <a:moveTo>
                    <a:pt x="7675" y="3760"/>
                  </a:moveTo>
                  <a:lnTo>
                    <a:pt x="7675" y="3760"/>
                  </a:lnTo>
                  <a:cubicBezTo>
                    <a:pt x="7798" y="3851"/>
                    <a:pt x="7925" y="3946"/>
                    <a:pt x="8053" y="4042"/>
                  </a:cubicBezTo>
                  <a:cubicBezTo>
                    <a:pt x="8097" y="4022"/>
                    <a:pt x="8136" y="3998"/>
                    <a:pt x="8180" y="3978"/>
                  </a:cubicBezTo>
                  <a:cubicBezTo>
                    <a:pt x="8013" y="3906"/>
                    <a:pt x="7842" y="3831"/>
                    <a:pt x="7675" y="3760"/>
                  </a:cubicBezTo>
                  <a:close/>
                  <a:moveTo>
                    <a:pt x="2173" y="1035"/>
                  </a:moveTo>
                  <a:cubicBezTo>
                    <a:pt x="2101" y="1066"/>
                    <a:pt x="2026" y="1094"/>
                    <a:pt x="1951" y="1130"/>
                  </a:cubicBezTo>
                  <a:cubicBezTo>
                    <a:pt x="1474" y="1317"/>
                    <a:pt x="1009" y="1523"/>
                    <a:pt x="545" y="1737"/>
                  </a:cubicBezTo>
                  <a:lnTo>
                    <a:pt x="545" y="1737"/>
                  </a:lnTo>
                  <a:cubicBezTo>
                    <a:pt x="545" y="1737"/>
                    <a:pt x="545" y="1737"/>
                    <a:pt x="544" y="1737"/>
                  </a:cubicBezTo>
                  <a:lnTo>
                    <a:pt x="544" y="1737"/>
                  </a:lnTo>
                  <a:cubicBezTo>
                    <a:pt x="544" y="1737"/>
                    <a:pt x="544" y="1737"/>
                    <a:pt x="544" y="1737"/>
                  </a:cubicBezTo>
                  <a:cubicBezTo>
                    <a:pt x="545" y="1737"/>
                    <a:pt x="545" y="1737"/>
                    <a:pt x="545" y="1737"/>
                  </a:cubicBezTo>
                  <a:lnTo>
                    <a:pt x="545" y="1737"/>
                  </a:lnTo>
                  <a:cubicBezTo>
                    <a:pt x="1233" y="3332"/>
                    <a:pt x="2422" y="4906"/>
                    <a:pt x="4025" y="6398"/>
                  </a:cubicBezTo>
                  <a:cubicBezTo>
                    <a:pt x="4008" y="6382"/>
                    <a:pt x="3997" y="6370"/>
                    <a:pt x="3985" y="6358"/>
                  </a:cubicBezTo>
                  <a:cubicBezTo>
                    <a:pt x="4966" y="5734"/>
                    <a:pt x="5963" y="5126"/>
                    <a:pt x="6992" y="4582"/>
                  </a:cubicBezTo>
                  <a:cubicBezTo>
                    <a:pt x="5518" y="3453"/>
                    <a:pt x="4032" y="2333"/>
                    <a:pt x="2531" y="1229"/>
                  </a:cubicBezTo>
                  <a:cubicBezTo>
                    <a:pt x="2411" y="1165"/>
                    <a:pt x="2292" y="1097"/>
                    <a:pt x="2173" y="1035"/>
                  </a:cubicBezTo>
                  <a:close/>
                  <a:moveTo>
                    <a:pt x="8970" y="4308"/>
                  </a:moveTo>
                  <a:cubicBezTo>
                    <a:pt x="8851" y="4359"/>
                    <a:pt x="8732" y="4411"/>
                    <a:pt x="8613" y="4458"/>
                  </a:cubicBezTo>
                  <a:cubicBezTo>
                    <a:pt x="8979" y="4741"/>
                    <a:pt x="9360" y="5007"/>
                    <a:pt x="9725" y="5297"/>
                  </a:cubicBezTo>
                  <a:cubicBezTo>
                    <a:pt x="10838" y="6183"/>
                    <a:pt x="11930" y="7097"/>
                    <a:pt x="13007" y="8030"/>
                  </a:cubicBezTo>
                  <a:cubicBezTo>
                    <a:pt x="13952" y="7546"/>
                    <a:pt x="14909" y="7097"/>
                    <a:pt x="15871" y="6648"/>
                  </a:cubicBezTo>
                  <a:cubicBezTo>
                    <a:pt x="13662" y="6064"/>
                    <a:pt x="11362" y="5293"/>
                    <a:pt x="8970" y="4308"/>
                  </a:cubicBezTo>
                  <a:close/>
                  <a:moveTo>
                    <a:pt x="20730" y="7673"/>
                  </a:moveTo>
                  <a:lnTo>
                    <a:pt x="20730" y="7673"/>
                  </a:lnTo>
                  <a:cubicBezTo>
                    <a:pt x="21464" y="8340"/>
                    <a:pt x="22184" y="9024"/>
                    <a:pt x="22895" y="9719"/>
                  </a:cubicBezTo>
                  <a:cubicBezTo>
                    <a:pt x="24214" y="9174"/>
                    <a:pt x="25549" y="8666"/>
                    <a:pt x="26895" y="8193"/>
                  </a:cubicBezTo>
                  <a:cubicBezTo>
                    <a:pt x="24949" y="8173"/>
                    <a:pt x="22891" y="8010"/>
                    <a:pt x="20730" y="7673"/>
                  </a:cubicBezTo>
                  <a:close/>
                  <a:moveTo>
                    <a:pt x="41344" y="5575"/>
                  </a:moveTo>
                  <a:cubicBezTo>
                    <a:pt x="39811" y="6183"/>
                    <a:pt x="38091" y="6743"/>
                    <a:pt x="36188" y="7192"/>
                  </a:cubicBezTo>
                  <a:cubicBezTo>
                    <a:pt x="37062" y="8129"/>
                    <a:pt x="37940" y="9064"/>
                    <a:pt x="38782" y="10032"/>
                  </a:cubicBezTo>
                  <a:cubicBezTo>
                    <a:pt x="40697" y="9520"/>
                    <a:pt x="42623" y="9055"/>
                    <a:pt x="44562" y="8642"/>
                  </a:cubicBezTo>
                  <a:cubicBezTo>
                    <a:pt x="43685" y="7764"/>
                    <a:pt x="42787" y="6910"/>
                    <a:pt x="41892" y="6055"/>
                  </a:cubicBezTo>
                  <a:cubicBezTo>
                    <a:pt x="41710" y="5893"/>
                    <a:pt x="41527" y="5734"/>
                    <a:pt x="41344" y="5575"/>
                  </a:cubicBezTo>
                  <a:close/>
                  <a:moveTo>
                    <a:pt x="35190" y="7410"/>
                  </a:moveTo>
                  <a:cubicBezTo>
                    <a:pt x="33835" y="7689"/>
                    <a:pt x="32390" y="7907"/>
                    <a:pt x="30864" y="8042"/>
                  </a:cubicBezTo>
                  <a:cubicBezTo>
                    <a:pt x="30427" y="8182"/>
                    <a:pt x="29990" y="8320"/>
                    <a:pt x="29550" y="8455"/>
                  </a:cubicBezTo>
                  <a:cubicBezTo>
                    <a:pt x="29645" y="8551"/>
                    <a:pt x="29744" y="8642"/>
                    <a:pt x="29836" y="8738"/>
                  </a:cubicBezTo>
                  <a:cubicBezTo>
                    <a:pt x="30797" y="9774"/>
                    <a:pt x="31770" y="10795"/>
                    <a:pt x="32687" y="11868"/>
                  </a:cubicBezTo>
                  <a:cubicBezTo>
                    <a:pt x="34039" y="11407"/>
                    <a:pt x="35393" y="10971"/>
                    <a:pt x="36760" y="10565"/>
                  </a:cubicBezTo>
                  <a:cubicBezTo>
                    <a:pt x="37205" y="10438"/>
                    <a:pt x="37658" y="10331"/>
                    <a:pt x="38107" y="10212"/>
                  </a:cubicBezTo>
                  <a:cubicBezTo>
                    <a:pt x="37236" y="9341"/>
                    <a:pt x="36347" y="8495"/>
                    <a:pt x="35461" y="7649"/>
                  </a:cubicBezTo>
                  <a:cubicBezTo>
                    <a:pt x="35373" y="7570"/>
                    <a:pt x="35282" y="7490"/>
                    <a:pt x="35190" y="7410"/>
                  </a:cubicBezTo>
                  <a:close/>
                  <a:moveTo>
                    <a:pt x="17174" y="6974"/>
                  </a:moveTo>
                  <a:cubicBezTo>
                    <a:pt x="17162" y="6977"/>
                    <a:pt x="17155" y="6981"/>
                    <a:pt x="17146" y="6985"/>
                  </a:cubicBezTo>
                  <a:cubicBezTo>
                    <a:pt x="15930" y="7467"/>
                    <a:pt x="14711" y="7943"/>
                    <a:pt x="13512" y="8463"/>
                  </a:cubicBezTo>
                  <a:cubicBezTo>
                    <a:pt x="14850" y="9640"/>
                    <a:pt x="16157" y="10855"/>
                    <a:pt x="17408" y="12126"/>
                  </a:cubicBezTo>
                  <a:cubicBezTo>
                    <a:pt x="17445" y="12166"/>
                    <a:pt x="17484" y="12205"/>
                    <a:pt x="17520" y="12245"/>
                  </a:cubicBezTo>
                  <a:cubicBezTo>
                    <a:pt x="18961" y="11463"/>
                    <a:pt x="20463" y="10804"/>
                    <a:pt x="21950" y="10104"/>
                  </a:cubicBezTo>
                  <a:cubicBezTo>
                    <a:pt x="21953" y="10104"/>
                    <a:pt x="21957" y="10104"/>
                    <a:pt x="21961" y="10100"/>
                  </a:cubicBezTo>
                  <a:cubicBezTo>
                    <a:pt x="20897" y="9159"/>
                    <a:pt x="19820" y="8229"/>
                    <a:pt x="18732" y="7315"/>
                  </a:cubicBezTo>
                  <a:cubicBezTo>
                    <a:pt x="18219" y="7212"/>
                    <a:pt x="17698" y="7097"/>
                    <a:pt x="17174" y="6974"/>
                  </a:cubicBezTo>
                  <a:close/>
                  <a:moveTo>
                    <a:pt x="7472" y="4951"/>
                  </a:moveTo>
                  <a:cubicBezTo>
                    <a:pt x="7421" y="4975"/>
                    <a:pt x="7366" y="4995"/>
                    <a:pt x="7314" y="5019"/>
                  </a:cubicBezTo>
                  <a:cubicBezTo>
                    <a:pt x="6221" y="5448"/>
                    <a:pt x="5176" y="5973"/>
                    <a:pt x="4128" y="6489"/>
                  </a:cubicBezTo>
                  <a:cubicBezTo>
                    <a:pt x="7067" y="9187"/>
                    <a:pt x="11370" y="11594"/>
                    <a:pt x="16503" y="13298"/>
                  </a:cubicBezTo>
                  <a:cubicBezTo>
                    <a:pt x="16328" y="13239"/>
                    <a:pt x="16154" y="13179"/>
                    <a:pt x="15982" y="13120"/>
                  </a:cubicBezTo>
                  <a:cubicBezTo>
                    <a:pt x="16237" y="12968"/>
                    <a:pt x="16491" y="12814"/>
                    <a:pt x="16749" y="12671"/>
                  </a:cubicBezTo>
                  <a:cubicBezTo>
                    <a:pt x="15331" y="11395"/>
                    <a:pt x="13889" y="10152"/>
                    <a:pt x="12430" y="8928"/>
                  </a:cubicBezTo>
                  <a:cubicBezTo>
                    <a:pt x="11429" y="9321"/>
                    <a:pt x="10468" y="9794"/>
                    <a:pt x="9503" y="10271"/>
                  </a:cubicBezTo>
                  <a:cubicBezTo>
                    <a:pt x="9432" y="10227"/>
                    <a:pt x="9355" y="10188"/>
                    <a:pt x="9284" y="10148"/>
                  </a:cubicBezTo>
                  <a:cubicBezTo>
                    <a:pt x="10171" y="9596"/>
                    <a:pt x="11064" y="9055"/>
                    <a:pt x="11986" y="8563"/>
                  </a:cubicBezTo>
                  <a:cubicBezTo>
                    <a:pt x="11013" y="7753"/>
                    <a:pt x="10039" y="6942"/>
                    <a:pt x="9046" y="6159"/>
                  </a:cubicBezTo>
                  <a:cubicBezTo>
                    <a:pt x="8530" y="5746"/>
                    <a:pt x="7997" y="5353"/>
                    <a:pt x="7472" y="4951"/>
                  </a:cubicBezTo>
                  <a:close/>
                  <a:moveTo>
                    <a:pt x="28580" y="8758"/>
                  </a:moveTo>
                  <a:cubicBezTo>
                    <a:pt x="26915" y="9286"/>
                    <a:pt x="25259" y="9838"/>
                    <a:pt x="23614" y="10422"/>
                  </a:cubicBezTo>
                  <a:cubicBezTo>
                    <a:pt x="23618" y="10426"/>
                    <a:pt x="23622" y="10430"/>
                    <a:pt x="23622" y="10430"/>
                  </a:cubicBezTo>
                  <a:cubicBezTo>
                    <a:pt x="24739" y="11638"/>
                    <a:pt x="25883" y="12810"/>
                    <a:pt x="26928" y="14077"/>
                  </a:cubicBezTo>
                  <a:cubicBezTo>
                    <a:pt x="26975" y="14057"/>
                    <a:pt x="27023" y="14033"/>
                    <a:pt x="27071" y="14009"/>
                  </a:cubicBezTo>
                  <a:cubicBezTo>
                    <a:pt x="28711" y="13302"/>
                    <a:pt x="30379" y="12667"/>
                    <a:pt x="32064" y="12079"/>
                  </a:cubicBezTo>
                  <a:cubicBezTo>
                    <a:pt x="31142" y="11149"/>
                    <a:pt x="30193" y="10247"/>
                    <a:pt x="29247" y="9345"/>
                  </a:cubicBezTo>
                  <a:cubicBezTo>
                    <a:pt x="29029" y="9147"/>
                    <a:pt x="28798" y="8956"/>
                    <a:pt x="28580" y="8758"/>
                  </a:cubicBezTo>
                  <a:close/>
                  <a:moveTo>
                    <a:pt x="43799" y="4594"/>
                  </a:moveTo>
                  <a:lnTo>
                    <a:pt x="43362" y="4702"/>
                  </a:lnTo>
                  <a:cubicBezTo>
                    <a:pt x="43001" y="4872"/>
                    <a:pt x="42623" y="5039"/>
                    <a:pt x="42234" y="5206"/>
                  </a:cubicBezTo>
                  <a:cubicBezTo>
                    <a:pt x="42317" y="5285"/>
                    <a:pt x="42401" y="5364"/>
                    <a:pt x="42480" y="5448"/>
                  </a:cubicBezTo>
                  <a:cubicBezTo>
                    <a:pt x="43414" y="6457"/>
                    <a:pt x="44356" y="7454"/>
                    <a:pt x="45258" y="8492"/>
                  </a:cubicBezTo>
                  <a:cubicBezTo>
                    <a:pt x="45754" y="8388"/>
                    <a:pt x="46247" y="8265"/>
                    <a:pt x="46743" y="8169"/>
                  </a:cubicBezTo>
                  <a:lnTo>
                    <a:pt x="50283" y="7514"/>
                  </a:lnTo>
                  <a:lnTo>
                    <a:pt x="50283" y="7514"/>
                  </a:lnTo>
                  <a:cubicBezTo>
                    <a:pt x="50223" y="7753"/>
                    <a:pt x="50152" y="7982"/>
                    <a:pt x="50068" y="8213"/>
                  </a:cubicBezTo>
                  <a:lnTo>
                    <a:pt x="46926" y="8992"/>
                  </a:lnTo>
                  <a:cubicBezTo>
                    <a:pt x="46588" y="9079"/>
                    <a:pt x="46254" y="9163"/>
                    <a:pt x="45921" y="9250"/>
                  </a:cubicBezTo>
                  <a:cubicBezTo>
                    <a:pt x="45925" y="9254"/>
                    <a:pt x="45929" y="9258"/>
                    <a:pt x="45929" y="9262"/>
                  </a:cubicBezTo>
                  <a:cubicBezTo>
                    <a:pt x="46545" y="9985"/>
                    <a:pt x="47121" y="10740"/>
                    <a:pt x="47681" y="11506"/>
                  </a:cubicBezTo>
                  <a:cubicBezTo>
                    <a:pt x="47613" y="11562"/>
                    <a:pt x="47550" y="11622"/>
                    <a:pt x="47478" y="11677"/>
                  </a:cubicBezTo>
                  <a:cubicBezTo>
                    <a:pt x="46850" y="10974"/>
                    <a:pt x="46215" y="10275"/>
                    <a:pt x="45528" y="9623"/>
                  </a:cubicBezTo>
                  <a:cubicBezTo>
                    <a:pt x="45460" y="9548"/>
                    <a:pt x="45385" y="9480"/>
                    <a:pt x="45313" y="9405"/>
                  </a:cubicBezTo>
                  <a:cubicBezTo>
                    <a:pt x="43390" y="9893"/>
                    <a:pt x="41472" y="10402"/>
                    <a:pt x="39561" y="10931"/>
                  </a:cubicBezTo>
                  <a:cubicBezTo>
                    <a:pt x="40494" y="12043"/>
                    <a:pt x="41349" y="13223"/>
                    <a:pt x="42183" y="14407"/>
                  </a:cubicBezTo>
                  <a:cubicBezTo>
                    <a:pt x="42154" y="14414"/>
                    <a:pt x="42127" y="14422"/>
                    <a:pt x="42095" y="14435"/>
                  </a:cubicBezTo>
                  <a:cubicBezTo>
                    <a:pt x="41106" y="13346"/>
                    <a:pt x="40165" y="12229"/>
                    <a:pt x="39099" y="11217"/>
                  </a:cubicBezTo>
                  <a:cubicBezTo>
                    <a:pt x="39060" y="11173"/>
                    <a:pt x="39017" y="11133"/>
                    <a:pt x="38976" y="11094"/>
                  </a:cubicBezTo>
                  <a:cubicBezTo>
                    <a:pt x="38341" y="11268"/>
                    <a:pt x="37697" y="11431"/>
                    <a:pt x="37066" y="11622"/>
                  </a:cubicBezTo>
                  <a:cubicBezTo>
                    <a:pt x="35850" y="11972"/>
                    <a:pt x="34646" y="12357"/>
                    <a:pt x="33439" y="12742"/>
                  </a:cubicBezTo>
                  <a:cubicBezTo>
                    <a:pt x="34225" y="13688"/>
                    <a:pt x="34952" y="14677"/>
                    <a:pt x="35667" y="15678"/>
                  </a:cubicBezTo>
                  <a:cubicBezTo>
                    <a:pt x="35604" y="15682"/>
                    <a:pt x="35544" y="15690"/>
                    <a:pt x="35485" y="15694"/>
                  </a:cubicBezTo>
                  <a:cubicBezTo>
                    <a:pt x="34638" y="14748"/>
                    <a:pt x="33808" y="13791"/>
                    <a:pt x="32891" y="12913"/>
                  </a:cubicBezTo>
                  <a:cubicBezTo>
                    <a:pt x="31075" y="13501"/>
                    <a:pt x="29271" y="14112"/>
                    <a:pt x="27480" y="14764"/>
                  </a:cubicBezTo>
                  <a:cubicBezTo>
                    <a:pt x="27726" y="15062"/>
                    <a:pt x="27953" y="15372"/>
                    <a:pt x="28191" y="15678"/>
                  </a:cubicBezTo>
                  <a:cubicBezTo>
                    <a:pt x="28012" y="15666"/>
                    <a:pt x="27833" y="15650"/>
                    <a:pt x="27654" y="15634"/>
                  </a:cubicBezTo>
                  <a:cubicBezTo>
                    <a:pt x="27440" y="15404"/>
                    <a:pt x="27233" y="15166"/>
                    <a:pt x="27007" y="14943"/>
                  </a:cubicBezTo>
                  <a:cubicBezTo>
                    <a:pt x="26605" y="15102"/>
                    <a:pt x="26200" y="15265"/>
                    <a:pt x="25799" y="15419"/>
                  </a:cubicBezTo>
                  <a:cubicBezTo>
                    <a:pt x="25354" y="15364"/>
                    <a:pt x="24905" y="15296"/>
                    <a:pt x="24456" y="15225"/>
                  </a:cubicBezTo>
                  <a:cubicBezTo>
                    <a:pt x="25100" y="14919"/>
                    <a:pt x="25747" y="14625"/>
                    <a:pt x="26395" y="14323"/>
                  </a:cubicBezTo>
                  <a:cubicBezTo>
                    <a:pt x="25318" y="13187"/>
                    <a:pt x="24163" y="12122"/>
                    <a:pt x="23034" y="11042"/>
                  </a:cubicBezTo>
                  <a:cubicBezTo>
                    <a:pt x="22923" y="10938"/>
                    <a:pt x="22808" y="10843"/>
                    <a:pt x="22692" y="10744"/>
                  </a:cubicBezTo>
                  <a:cubicBezTo>
                    <a:pt x="22553" y="10791"/>
                    <a:pt x="22410" y="10839"/>
                    <a:pt x="22267" y="10890"/>
                  </a:cubicBezTo>
                  <a:cubicBezTo>
                    <a:pt x="20813" y="11466"/>
                    <a:pt x="19348" y="12023"/>
                    <a:pt x="17921" y="12674"/>
                  </a:cubicBezTo>
                  <a:cubicBezTo>
                    <a:pt x="18374" y="13155"/>
                    <a:pt x="18827" y="13636"/>
                    <a:pt x="19276" y="14125"/>
                  </a:cubicBezTo>
                  <a:cubicBezTo>
                    <a:pt x="18799" y="13998"/>
                    <a:pt x="18326" y="13866"/>
                    <a:pt x="17861" y="13727"/>
                  </a:cubicBezTo>
                  <a:cubicBezTo>
                    <a:pt x="17615" y="13489"/>
                    <a:pt x="17364" y="13254"/>
                    <a:pt x="17118" y="13016"/>
                  </a:cubicBezTo>
                  <a:cubicBezTo>
                    <a:pt x="16912" y="13103"/>
                    <a:pt x="16709" y="13206"/>
                    <a:pt x="16506" y="13298"/>
                  </a:cubicBezTo>
                  <a:cubicBezTo>
                    <a:pt x="18461" y="13950"/>
                    <a:pt x="20539" y="14498"/>
                    <a:pt x="22709" y="14919"/>
                  </a:cubicBezTo>
                  <a:cubicBezTo>
                    <a:pt x="25927" y="15547"/>
                    <a:pt x="29061" y="15845"/>
                    <a:pt x="31996" y="15845"/>
                  </a:cubicBezTo>
                  <a:cubicBezTo>
                    <a:pt x="34079" y="15845"/>
                    <a:pt x="36061" y="15694"/>
                    <a:pt x="37900" y="15408"/>
                  </a:cubicBezTo>
                  <a:cubicBezTo>
                    <a:pt x="44686" y="14347"/>
                    <a:pt x="49540" y="11415"/>
                    <a:pt x="50363" y="7192"/>
                  </a:cubicBezTo>
                  <a:cubicBezTo>
                    <a:pt x="50394" y="7018"/>
                    <a:pt x="50422" y="6838"/>
                    <a:pt x="50442" y="6664"/>
                  </a:cubicBezTo>
                  <a:lnTo>
                    <a:pt x="50442" y="6656"/>
                  </a:lnTo>
                  <a:cubicBezTo>
                    <a:pt x="50442" y="6656"/>
                    <a:pt x="50442" y="6651"/>
                    <a:pt x="50446" y="6648"/>
                  </a:cubicBezTo>
                  <a:cubicBezTo>
                    <a:pt x="50490" y="6211"/>
                    <a:pt x="50493" y="5774"/>
                    <a:pt x="50449" y="5340"/>
                  </a:cubicBezTo>
                  <a:lnTo>
                    <a:pt x="50449" y="5340"/>
                  </a:lnTo>
                  <a:cubicBezTo>
                    <a:pt x="50407" y="5349"/>
                    <a:pt x="50359" y="5353"/>
                    <a:pt x="50311" y="5360"/>
                  </a:cubicBezTo>
                  <a:cubicBezTo>
                    <a:pt x="50363" y="5412"/>
                    <a:pt x="50410" y="5468"/>
                    <a:pt x="50458" y="5520"/>
                  </a:cubicBezTo>
                  <a:cubicBezTo>
                    <a:pt x="50482" y="5853"/>
                    <a:pt x="50486" y="6187"/>
                    <a:pt x="50454" y="6525"/>
                  </a:cubicBezTo>
                  <a:cubicBezTo>
                    <a:pt x="50088" y="6163"/>
                    <a:pt x="49715" y="5802"/>
                    <a:pt x="49345" y="5444"/>
                  </a:cubicBezTo>
                  <a:cubicBezTo>
                    <a:pt x="49202" y="5452"/>
                    <a:pt x="49056" y="5452"/>
                    <a:pt x="48905" y="5452"/>
                  </a:cubicBezTo>
                  <a:cubicBezTo>
                    <a:pt x="47398" y="5452"/>
                    <a:pt x="45634" y="5170"/>
                    <a:pt x="43799" y="45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p:nvPr/>
          </p:nvSpPr>
          <p:spPr>
            <a:xfrm>
              <a:off x="1722679" y="3283041"/>
              <a:ext cx="1598961" cy="478460"/>
            </a:xfrm>
            <a:custGeom>
              <a:avLst/>
              <a:gdLst/>
              <a:ahLst/>
              <a:cxnLst/>
              <a:rect l="l" t="t" r="r" b="b"/>
              <a:pathLst>
                <a:path w="50081" h="14987" extrusionOk="0">
                  <a:moveTo>
                    <a:pt x="1188" y="0"/>
                  </a:moveTo>
                  <a:cubicBezTo>
                    <a:pt x="787" y="215"/>
                    <a:pt x="393" y="453"/>
                    <a:pt x="0" y="684"/>
                  </a:cubicBezTo>
                  <a:cubicBezTo>
                    <a:pt x="40" y="795"/>
                    <a:pt x="88" y="902"/>
                    <a:pt x="131" y="1009"/>
                  </a:cubicBezTo>
                  <a:cubicBezTo>
                    <a:pt x="136" y="1018"/>
                    <a:pt x="139" y="1025"/>
                    <a:pt x="139" y="1029"/>
                  </a:cubicBezTo>
                  <a:cubicBezTo>
                    <a:pt x="604" y="815"/>
                    <a:pt x="1069" y="609"/>
                    <a:pt x="1546" y="422"/>
                  </a:cubicBezTo>
                  <a:cubicBezTo>
                    <a:pt x="1621" y="386"/>
                    <a:pt x="1696" y="358"/>
                    <a:pt x="1768" y="327"/>
                  </a:cubicBezTo>
                  <a:cubicBezTo>
                    <a:pt x="1577" y="219"/>
                    <a:pt x="1383" y="112"/>
                    <a:pt x="1188" y="0"/>
                  </a:cubicBezTo>
                  <a:close/>
                  <a:moveTo>
                    <a:pt x="43271" y="3842"/>
                  </a:moveTo>
                  <a:cubicBezTo>
                    <a:pt x="43168" y="3893"/>
                    <a:pt x="43065" y="3941"/>
                    <a:pt x="42957" y="3994"/>
                  </a:cubicBezTo>
                  <a:lnTo>
                    <a:pt x="43394" y="3886"/>
                  </a:lnTo>
                  <a:cubicBezTo>
                    <a:pt x="43355" y="3870"/>
                    <a:pt x="43311" y="3858"/>
                    <a:pt x="43271" y="3842"/>
                  </a:cubicBezTo>
                  <a:close/>
                  <a:moveTo>
                    <a:pt x="49906" y="4652"/>
                  </a:moveTo>
                  <a:cubicBezTo>
                    <a:pt x="49600" y="4696"/>
                    <a:pt x="49278" y="4724"/>
                    <a:pt x="48940" y="4736"/>
                  </a:cubicBezTo>
                  <a:cubicBezTo>
                    <a:pt x="49310" y="5094"/>
                    <a:pt x="49683" y="5455"/>
                    <a:pt x="50049" y="5817"/>
                  </a:cubicBezTo>
                  <a:cubicBezTo>
                    <a:pt x="50081" y="5479"/>
                    <a:pt x="50077" y="5145"/>
                    <a:pt x="50053" y="4812"/>
                  </a:cubicBezTo>
                  <a:cubicBezTo>
                    <a:pt x="50005" y="4760"/>
                    <a:pt x="49958" y="4704"/>
                    <a:pt x="49906" y="4652"/>
                  </a:cubicBezTo>
                  <a:close/>
                  <a:moveTo>
                    <a:pt x="28175" y="8050"/>
                  </a:moveTo>
                  <a:cubicBezTo>
                    <a:pt x="28393" y="8248"/>
                    <a:pt x="28624" y="8439"/>
                    <a:pt x="28842" y="8637"/>
                  </a:cubicBezTo>
                  <a:cubicBezTo>
                    <a:pt x="29788" y="9539"/>
                    <a:pt x="30737" y="10441"/>
                    <a:pt x="31659" y="11371"/>
                  </a:cubicBezTo>
                  <a:cubicBezTo>
                    <a:pt x="29974" y="11959"/>
                    <a:pt x="28306" y="12594"/>
                    <a:pt x="26666" y="13301"/>
                  </a:cubicBezTo>
                  <a:cubicBezTo>
                    <a:pt x="26618" y="13325"/>
                    <a:pt x="26570" y="13349"/>
                    <a:pt x="26523" y="13369"/>
                  </a:cubicBezTo>
                  <a:cubicBezTo>
                    <a:pt x="25478" y="12102"/>
                    <a:pt x="24334" y="10930"/>
                    <a:pt x="23217" y="9722"/>
                  </a:cubicBezTo>
                  <a:cubicBezTo>
                    <a:pt x="23217" y="9722"/>
                    <a:pt x="23213" y="9718"/>
                    <a:pt x="23209" y="9714"/>
                  </a:cubicBezTo>
                  <a:cubicBezTo>
                    <a:pt x="24854" y="9130"/>
                    <a:pt x="26510" y="8578"/>
                    <a:pt x="28175" y="8050"/>
                  </a:cubicBezTo>
                  <a:close/>
                  <a:moveTo>
                    <a:pt x="2126" y="521"/>
                  </a:moveTo>
                  <a:lnTo>
                    <a:pt x="2126" y="521"/>
                  </a:lnTo>
                  <a:cubicBezTo>
                    <a:pt x="3627" y="1625"/>
                    <a:pt x="5113" y="2745"/>
                    <a:pt x="6587" y="3874"/>
                  </a:cubicBezTo>
                  <a:cubicBezTo>
                    <a:pt x="5558" y="4418"/>
                    <a:pt x="4561" y="5026"/>
                    <a:pt x="3580" y="5650"/>
                  </a:cubicBezTo>
                  <a:cubicBezTo>
                    <a:pt x="3592" y="5662"/>
                    <a:pt x="3603" y="5674"/>
                    <a:pt x="3620" y="5690"/>
                  </a:cubicBezTo>
                  <a:cubicBezTo>
                    <a:pt x="3651" y="5721"/>
                    <a:pt x="3687" y="5749"/>
                    <a:pt x="3723" y="5781"/>
                  </a:cubicBezTo>
                  <a:cubicBezTo>
                    <a:pt x="4771" y="5265"/>
                    <a:pt x="5816" y="4740"/>
                    <a:pt x="6909" y="4311"/>
                  </a:cubicBezTo>
                  <a:cubicBezTo>
                    <a:pt x="6961" y="4287"/>
                    <a:pt x="7016" y="4267"/>
                    <a:pt x="7067" y="4243"/>
                  </a:cubicBezTo>
                  <a:cubicBezTo>
                    <a:pt x="7592" y="4645"/>
                    <a:pt x="8125" y="5038"/>
                    <a:pt x="8641" y="5451"/>
                  </a:cubicBezTo>
                  <a:cubicBezTo>
                    <a:pt x="9634" y="6234"/>
                    <a:pt x="10608" y="7045"/>
                    <a:pt x="11581" y="7855"/>
                  </a:cubicBezTo>
                  <a:cubicBezTo>
                    <a:pt x="10659" y="8347"/>
                    <a:pt x="9766" y="8888"/>
                    <a:pt x="8879" y="9440"/>
                  </a:cubicBezTo>
                  <a:cubicBezTo>
                    <a:pt x="8950" y="9480"/>
                    <a:pt x="9027" y="9519"/>
                    <a:pt x="9098" y="9563"/>
                  </a:cubicBezTo>
                  <a:cubicBezTo>
                    <a:pt x="10063" y="9086"/>
                    <a:pt x="11024" y="8613"/>
                    <a:pt x="12025" y="8220"/>
                  </a:cubicBezTo>
                  <a:cubicBezTo>
                    <a:pt x="13484" y="9444"/>
                    <a:pt x="14926" y="10687"/>
                    <a:pt x="16344" y="11963"/>
                  </a:cubicBezTo>
                  <a:cubicBezTo>
                    <a:pt x="16086" y="12106"/>
                    <a:pt x="15832" y="12260"/>
                    <a:pt x="15577" y="12412"/>
                  </a:cubicBezTo>
                  <a:cubicBezTo>
                    <a:pt x="15749" y="12471"/>
                    <a:pt x="15923" y="12531"/>
                    <a:pt x="16098" y="12590"/>
                  </a:cubicBezTo>
                  <a:lnTo>
                    <a:pt x="16101" y="12590"/>
                  </a:lnTo>
                  <a:cubicBezTo>
                    <a:pt x="16304" y="12498"/>
                    <a:pt x="16507" y="12395"/>
                    <a:pt x="16713" y="12308"/>
                  </a:cubicBezTo>
                  <a:cubicBezTo>
                    <a:pt x="16959" y="12546"/>
                    <a:pt x="17210" y="12781"/>
                    <a:pt x="17456" y="13019"/>
                  </a:cubicBezTo>
                  <a:cubicBezTo>
                    <a:pt x="17921" y="13158"/>
                    <a:pt x="18394" y="13290"/>
                    <a:pt x="18871" y="13417"/>
                  </a:cubicBezTo>
                  <a:cubicBezTo>
                    <a:pt x="18422" y="12928"/>
                    <a:pt x="17969" y="12447"/>
                    <a:pt x="17516" y="11966"/>
                  </a:cubicBezTo>
                  <a:cubicBezTo>
                    <a:pt x="18943" y="11315"/>
                    <a:pt x="20408" y="10758"/>
                    <a:pt x="21862" y="10182"/>
                  </a:cubicBezTo>
                  <a:cubicBezTo>
                    <a:pt x="22005" y="10131"/>
                    <a:pt x="22148" y="10083"/>
                    <a:pt x="22287" y="10036"/>
                  </a:cubicBezTo>
                  <a:cubicBezTo>
                    <a:pt x="22403" y="10135"/>
                    <a:pt x="22518" y="10230"/>
                    <a:pt x="22629" y="10334"/>
                  </a:cubicBezTo>
                  <a:cubicBezTo>
                    <a:pt x="23758" y="11414"/>
                    <a:pt x="24913" y="12479"/>
                    <a:pt x="25990" y="13615"/>
                  </a:cubicBezTo>
                  <a:cubicBezTo>
                    <a:pt x="25342" y="13917"/>
                    <a:pt x="24695" y="14211"/>
                    <a:pt x="24051" y="14517"/>
                  </a:cubicBezTo>
                  <a:cubicBezTo>
                    <a:pt x="24500" y="14588"/>
                    <a:pt x="24949" y="14656"/>
                    <a:pt x="25394" y="14711"/>
                  </a:cubicBezTo>
                  <a:cubicBezTo>
                    <a:pt x="25795" y="14557"/>
                    <a:pt x="26200" y="14394"/>
                    <a:pt x="26602" y="14235"/>
                  </a:cubicBezTo>
                  <a:cubicBezTo>
                    <a:pt x="26828" y="14458"/>
                    <a:pt x="27035" y="14696"/>
                    <a:pt x="27249" y="14926"/>
                  </a:cubicBezTo>
                  <a:cubicBezTo>
                    <a:pt x="27428" y="14942"/>
                    <a:pt x="27607" y="14958"/>
                    <a:pt x="27786" y="14970"/>
                  </a:cubicBezTo>
                  <a:cubicBezTo>
                    <a:pt x="27548" y="14664"/>
                    <a:pt x="27321" y="14354"/>
                    <a:pt x="27075" y="14056"/>
                  </a:cubicBezTo>
                  <a:cubicBezTo>
                    <a:pt x="28866" y="13404"/>
                    <a:pt x="30670" y="12793"/>
                    <a:pt x="32486" y="12205"/>
                  </a:cubicBezTo>
                  <a:cubicBezTo>
                    <a:pt x="33403" y="13083"/>
                    <a:pt x="34233" y="14040"/>
                    <a:pt x="35080" y="14986"/>
                  </a:cubicBezTo>
                  <a:cubicBezTo>
                    <a:pt x="35139" y="14982"/>
                    <a:pt x="35199" y="14974"/>
                    <a:pt x="35262" y="14970"/>
                  </a:cubicBezTo>
                  <a:cubicBezTo>
                    <a:pt x="34547" y="13969"/>
                    <a:pt x="33820" y="12980"/>
                    <a:pt x="33034" y="12034"/>
                  </a:cubicBezTo>
                  <a:cubicBezTo>
                    <a:pt x="34241" y="11649"/>
                    <a:pt x="35445" y="11264"/>
                    <a:pt x="36661" y="10914"/>
                  </a:cubicBezTo>
                  <a:cubicBezTo>
                    <a:pt x="37292" y="10723"/>
                    <a:pt x="37936" y="10560"/>
                    <a:pt x="38571" y="10386"/>
                  </a:cubicBezTo>
                  <a:cubicBezTo>
                    <a:pt x="38612" y="10425"/>
                    <a:pt x="38655" y="10465"/>
                    <a:pt x="38694" y="10509"/>
                  </a:cubicBezTo>
                  <a:cubicBezTo>
                    <a:pt x="39760" y="11521"/>
                    <a:pt x="40701" y="12638"/>
                    <a:pt x="41690" y="13727"/>
                  </a:cubicBezTo>
                  <a:cubicBezTo>
                    <a:pt x="41722" y="13714"/>
                    <a:pt x="41749" y="13706"/>
                    <a:pt x="41778" y="13699"/>
                  </a:cubicBezTo>
                  <a:cubicBezTo>
                    <a:pt x="40944" y="12515"/>
                    <a:pt x="40089" y="11335"/>
                    <a:pt x="39156" y="10223"/>
                  </a:cubicBezTo>
                  <a:cubicBezTo>
                    <a:pt x="41067" y="9694"/>
                    <a:pt x="42985" y="9185"/>
                    <a:pt x="44908" y="8697"/>
                  </a:cubicBezTo>
                  <a:cubicBezTo>
                    <a:pt x="44980" y="8772"/>
                    <a:pt x="45055" y="8840"/>
                    <a:pt x="45123" y="8915"/>
                  </a:cubicBezTo>
                  <a:cubicBezTo>
                    <a:pt x="45810" y="9567"/>
                    <a:pt x="46445" y="10266"/>
                    <a:pt x="47073" y="10969"/>
                  </a:cubicBezTo>
                  <a:cubicBezTo>
                    <a:pt x="47145" y="10914"/>
                    <a:pt x="47208" y="10854"/>
                    <a:pt x="47276" y="10798"/>
                  </a:cubicBezTo>
                  <a:cubicBezTo>
                    <a:pt x="46716" y="10032"/>
                    <a:pt x="46140" y="9277"/>
                    <a:pt x="45524" y="8554"/>
                  </a:cubicBezTo>
                  <a:cubicBezTo>
                    <a:pt x="45524" y="8550"/>
                    <a:pt x="45520" y="8546"/>
                    <a:pt x="45516" y="8542"/>
                  </a:cubicBezTo>
                  <a:cubicBezTo>
                    <a:pt x="45849" y="8455"/>
                    <a:pt x="46183" y="8371"/>
                    <a:pt x="46521" y="8284"/>
                  </a:cubicBezTo>
                  <a:lnTo>
                    <a:pt x="49663" y="7505"/>
                  </a:lnTo>
                  <a:cubicBezTo>
                    <a:pt x="49747" y="7274"/>
                    <a:pt x="49818" y="7045"/>
                    <a:pt x="49878" y="6806"/>
                  </a:cubicBezTo>
                  <a:lnTo>
                    <a:pt x="49878" y="6806"/>
                  </a:lnTo>
                  <a:lnTo>
                    <a:pt x="46338" y="7461"/>
                  </a:lnTo>
                  <a:cubicBezTo>
                    <a:pt x="45842" y="7557"/>
                    <a:pt x="45349" y="7680"/>
                    <a:pt x="44853" y="7784"/>
                  </a:cubicBezTo>
                  <a:cubicBezTo>
                    <a:pt x="43951" y="6746"/>
                    <a:pt x="43009" y="5749"/>
                    <a:pt x="42075" y="4740"/>
                  </a:cubicBezTo>
                  <a:cubicBezTo>
                    <a:pt x="41996" y="4656"/>
                    <a:pt x="41912" y="4577"/>
                    <a:pt x="41829" y="4498"/>
                  </a:cubicBezTo>
                  <a:cubicBezTo>
                    <a:pt x="41540" y="4625"/>
                    <a:pt x="41241" y="4748"/>
                    <a:pt x="40939" y="4867"/>
                  </a:cubicBezTo>
                  <a:cubicBezTo>
                    <a:pt x="41122" y="5026"/>
                    <a:pt x="41305" y="5185"/>
                    <a:pt x="41487" y="5347"/>
                  </a:cubicBezTo>
                  <a:cubicBezTo>
                    <a:pt x="42382" y="6202"/>
                    <a:pt x="43280" y="7056"/>
                    <a:pt x="44157" y="7934"/>
                  </a:cubicBezTo>
                  <a:cubicBezTo>
                    <a:pt x="42218" y="8347"/>
                    <a:pt x="40292" y="8812"/>
                    <a:pt x="38377" y="9324"/>
                  </a:cubicBezTo>
                  <a:cubicBezTo>
                    <a:pt x="37535" y="8356"/>
                    <a:pt x="36657" y="7421"/>
                    <a:pt x="35783" y="6484"/>
                  </a:cubicBezTo>
                  <a:cubicBezTo>
                    <a:pt x="35457" y="6559"/>
                    <a:pt x="35123" y="6631"/>
                    <a:pt x="34785" y="6702"/>
                  </a:cubicBezTo>
                  <a:cubicBezTo>
                    <a:pt x="34877" y="6782"/>
                    <a:pt x="34968" y="6862"/>
                    <a:pt x="35056" y="6941"/>
                  </a:cubicBezTo>
                  <a:cubicBezTo>
                    <a:pt x="35942" y="7787"/>
                    <a:pt x="36831" y="8633"/>
                    <a:pt x="37702" y="9504"/>
                  </a:cubicBezTo>
                  <a:cubicBezTo>
                    <a:pt x="37253" y="9623"/>
                    <a:pt x="36800" y="9730"/>
                    <a:pt x="36355" y="9857"/>
                  </a:cubicBezTo>
                  <a:cubicBezTo>
                    <a:pt x="34988" y="10263"/>
                    <a:pt x="33634" y="10699"/>
                    <a:pt x="32282" y="11160"/>
                  </a:cubicBezTo>
                  <a:cubicBezTo>
                    <a:pt x="31365" y="10087"/>
                    <a:pt x="30392" y="9066"/>
                    <a:pt x="29431" y="8030"/>
                  </a:cubicBezTo>
                  <a:cubicBezTo>
                    <a:pt x="29339" y="7934"/>
                    <a:pt x="29240" y="7843"/>
                    <a:pt x="29145" y="7747"/>
                  </a:cubicBezTo>
                  <a:cubicBezTo>
                    <a:pt x="29585" y="7612"/>
                    <a:pt x="30022" y="7474"/>
                    <a:pt x="30459" y="7334"/>
                  </a:cubicBezTo>
                  <a:lnTo>
                    <a:pt x="30459" y="7334"/>
                  </a:lnTo>
                  <a:cubicBezTo>
                    <a:pt x="29331" y="7434"/>
                    <a:pt x="28163" y="7489"/>
                    <a:pt x="26947" y="7489"/>
                  </a:cubicBezTo>
                  <a:cubicBezTo>
                    <a:pt x="26796" y="7489"/>
                    <a:pt x="26642" y="7489"/>
                    <a:pt x="26490" y="7485"/>
                  </a:cubicBezTo>
                  <a:cubicBezTo>
                    <a:pt x="25144" y="7958"/>
                    <a:pt x="23809" y="8466"/>
                    <a:pt x="22490" y="9011"/>
                  </a:cubicBezTo>
                  <a:cubicBezTo>
                    <a:pt x="21779" y="8316"/>
                    <a:pt x="21059" y="7632"/>
                    <a:pt x="20325" y="6965"/>
                  </a:cubicBezTo>
                  <a:cubicBezTo>
                    <a:pt x="19669" y="6862"/>
                    <a:pt x="19002" y="6742"/>
                    <a:pt x="18327" y="6607"/>
                  </a:cubicBezTo>
                  <a:lnTo>
                    <a:pt x="18327" y="6607"/>
                  </a:lnTo>
                  <a:cubicBezTo>
                    <a:pt x="19415" y="7521"/>
                    <a:pt x="20492" y="8451"/>
                    <a:pt x="21556" y="9392"/>
                  </a:cubicBezTo>
                  <a:cubicBezTo>
                    <a:pt x="21552" y="9396"/>
                    <a:pt x="21548" y="9396"/>
                    <a:pt x="21545" y="9396"/>
                  </a:cubicBezTo>
                  <a:cubicBezTo>
                    <a:pt x="20058" y="10096"/>
                    <a:pt x="18556" y="10755"/>
                    <a:pt x="17115" y="11537"/>
                  </a:cubicBezTo>
                  <a:cubicBezTo>
                    <a:pt x="17079" y="11497"/>
                    <a:pt x="17040" y="11458"/>
                    <a:pt x="17003" y="11418"/>
                  </a:cubicBezTo>
                  <a:cubicBezTo>
                    <a:pt x="15752" y="10147"/>
                    <a:pt x="14445" y="8932"/>
                    <a:pt x="13107" y="7755"/>
                  </a:cubicBezTo>
                  <a:cubicBezTo>
                    <a:pt x="14306" y="7235"/>
                    <a:pt x="15525" y="6759"/>
                    <a:pt x="16741" y="6277"/>
                  </a:cubicBezTo>
                  <a:cubicBezTo>
                    <a:pt x="16750" y="6273"/>
                    <a:pt x="16757" y="6269"/>
                    <a:pt x="16769" y="6266"/>
                  </a:cubicBezTo>
                  <a:cubicBezTo>
                    <a:pt x="16336" y="6166"/>
                    <a:pt x="15903" y="6055"/>
                    <a:pt x="15466" y="5940"/>
                  </a:cubicBezTo>
                  <a:cubicBezTo>
                    <a:pt x="14504" y="6389"/>
                    <a:pt x="13547" y="6838"/>
                    <a:pt x="12602" y="7322"/>
                  </a:cubicBezTo>
                  <a:cubicBezTo>
                    <a:pt x="11525" y="6389"/>
                    <a:pt x="10433" y="5475"/>
                    <a:pt x="9320" y="4589"/>
                  </a:cubicBezTo>
                  <a:cubicBezTo>
                    <a:pt x="8955" y="4299"/>
                    <a:pt x="8574" y="4033"/>
                    <a:pt x="8208" y="3750"/>
                  </a:cubicBezTo>
                  <a:cubicBezTo>
                    <a:pt x="8327" y="3703"/>
                    <a:pt x="8446" y="3651"/>
                    <a:pt x="8565" y="3600"/>
                  </a:cubicBezTo>
                  <a:cubicBezTo>
                    <a:pt x="8303" y="3493"/>
                    <a:pt x="8041" y="3381"/>
                    <a:pt x="7775" y="3270"/>
                  </a:cubicBezTo>
                  <a:cubicBezTo>
                    <a:pt x="7731" y="3290"/>
                    <a:pt x="7692" y="3314"/>
                    <a:pt x="7648" y="3334"/>
                  </a:cubicBezTo>
                  <a:cubicBezTo>
                    <a:pt x="7520" y="3238"/>
                    <a:pt x="7393" y="3143"/>
                    <a:pt x="7270" y="3052"/>
                  </a:cubicBezTo>
                  <a:cubicBezTo>
                    <a:pt x="5598" y="2316"/>
                    <a:pt x="3882" y="1474"/>
                    <a:pt x="2126" y="5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6"/>
            <p:cNvSpPr/>
            <p:nvPr/>
          </p:nvSpPr>
          <p:spPr>
            <a:xfrm>
              <a:off x="1220749" y="2356888"/>
              <a:ext cx="1358898" cy="901051"/>
            </a:xfrm>
            <a:custGeom>
              <a:avLst/>
              <a:gdLst/>
              <a:ahLst/>
              <a:cxnLst/>
              <a:rect l="l" t="t" r="r" b="b"/>
              <a:pathLst>
                <a:path w="42562" h="28224" extrusionOk="0">
                  <a:moveTo>
                    <a:pt x="26034" y="1"/>
                  </a:moveTo>
                  <a:cubicBezTo>
                    <a:pt x="24922" y="1"/>
                    <a:pt x="24177" y="708"/>
                    <a:pt x="24600" y="2186"/>
                  </a:cubicBezTo>
                  <a:cubicBezTo>
                    <a:pt x="25228" y="4375"/>
                    <a:pt x="24464" y="5779"/>
                    <a:pt x="23381" y="5779"/>
                  </a:cubicBezTo>
                  <a:cubicBezTo>
                    <a:pt x="22860" y="5779"/>
                    <a:pt x="22265" y="5455"/>
                    <a:pt x="21716" y="4736"/>
                  </a:cubicBezTo>
                  <a:cubicBezTo>
                    <a:pt x="20268" y="2839"/>
                    <a:pt x="17927" y="85"/>
                    <a:pt x="15701" y="85"/>
                  </a:cubicBezTo>
                  <a:cubicBezTo>
                    <a:pt x="15325" y="85"/>
                    <a:pt x="14953" y="163"/>
                    <a:pt x="14589" y="338"/>
                  </a:cubicBezTo>
                  <a:cubicBezTo>
                    <a:pt x="12333" y="1416"/>
                    <a:pt x="16162" y="4622"/>
                    <a:pt x="13006" y="4622"/>
                  </a:cubicBezTo>
                  <a:cubicBezTo>
                    <a:pt x="12416" y="4622"/>
                    <a:pt x="11581" y="4510"/>
                    <a:pt x="10417" y="4251"/>
                  </a:cubicBezTo>
                  <a:cubicBezTo>
                    <a:pt x="8360" y="3792"/>
                    <a:pt x="6678" y="3621"/>
                    <a:pt x="5314" y="3621"/>
                  </a:cubicBezTo>
                  <a:cubicBezTo>
                    <a:pt x="3451" y="3621"/>
                    <a:pt x="2180" y="3941"/>
                    <a:pt x="1352" y="4287"/>
                  </a:cubicBezTo>
                  <a:cubicBezTo>
                    <a:pt x="406" y="4685"/>
                    <a:pt x="1" y="5609"/>
                    <a:pt x="450" y="6396"/>
                  </a:cubicBezTo>
                  <a:cubicBezTo>
                    <a:pt x="1150" y="7616"/>
                    <a:pt x="3056" y="9500"/>
                    <a:pt x="8054" y="11064"/>
                  </a:cubicBezTo>
                  <a:cubicBezTo>
                    <a:pt x="15714" y="13460"/>
                    <a:pt x="7509" y="14513"/>
                    <a:pt x="9082" y="17509"/>
                  </a:cubicBezTo>
                  <a:cubicBezTo>
                    <a:pt x="9664" y="18616"/>
                    <a:pt x="10722" y="19023"/>
                    <a:pt x="11972" y="19023"/>
                  </a:cubicBezTo>
                  <a:cubicBezTo>
                    <a:pt x="14144" y="19023"/>
                    <a:pt x="16896" y="17793"/>
                    <a:pt x="18745" y="16865"/>
                  </a:cubicBezTo>
                  <a:cubicBezTo>
                    <a:pt x="19229" y="16622"/>
                    <a:pt x="19669" y="16511"/>
                    <a:pt x="20052" y="16511"/>
                  </a:cubicBezTo>
                  <a:cubicBezTo>
                    <a:pt x="21836" y="16511"/>
                    <a:pt x="22367" y="18919"/>
                    <a:pt x="20250" y="21589"/>
                  </a:cubicBezTo>
                  <a:cubicBezTo>
                    <a:pt x="18334" y="24001"/>
                    <a:pt x="20111" y="25997"/>
                    <a:pt x="22623" y="25997"/>
                  </a:cubicBezTo>
                  <a:cubicBezTo>
                    <a:pt x="23771" y="25997"/>
                    <a:pt x="25072" y="25580"/>
                    <a:pt x="26245" y="24596"/>
                  </a:cubicBezTo>
                  <a:cubicBezTo>
                    <a:pt x="28671" y="22557"/>
                    <a:pt x="30812" y="20423"/>
                    <a:pt x="32149" y="20423"/>
                  </a:cubicBezTo>
                  <a:cubicBezTo>
                    <a:pt x="32688" y="20423"/>
                    <a:pt x="33096" y="20770"/>
                    <a:pt x="33340" y="21609"/>
                  </a:cubicBezTo>
                  <a:cubicBezTo>
                    <a:pt x="34211" y="24600"/>
                    <a:pt x="31882" y="26820"/>
                    <a:pt x="34723" y="28064"/>
                  </a:cubicBezTo>
                  <a:cubicBezTo>
                    <a:pt x="34970" y="28172"/>
                    <a:pt x="35227" y="28224"/>
                    <a:pt x="35493" y="28224"/>
                  </a:cubicBezTo>
                  <a:cubicBezTo>
                    <a:pt x="38192" y="28224"/>
                    <a:pt x="41686" y="22842"/>
                    <a:pt x="42561" y="16404"/>
                  </a:cubicBezTo>
                  <a:cubicBezTo>
                    <a:pt x="42398" y="9797"/>
                    <a:pt x="39653" y="4032"/>
                    <a:pt x="37329" y="3731"/>
                  </a:cubicBezTo>
                  <a:cubicBezTo>
                    <a:pt x="37183" y="3712"/>
                    <a:pt x="37051" y="3703"/>
                    <a:pt x="36932" y="3703"/>
                  </a:cubicBezTo>
                  <a:cubicBezTo>
                    <a:pt x="35069" y="3703"/>
                    <a:pt x="36270" y="5923"/>
                    <a:pt x="35064" y="7588"/>
                  </a:cubicBezTo>
                  <a:cubicBezTo>
                    <a:pt x="34805" y="7947"/>
                    <a:pt x="34534" y="8106"/>
                    <a:pt x="34251" y="8106"/>
                  </a:cubicBezTo>
                  <a:cubicBezTo>
                    <a:pt x="33062" y="8106"/>
                    <a:pt x="31666" y="5286"/>
                    <a:pt x="30067" y="2635"/>
                  </a:cubicBezTo>
                  <a:cubicBezTo>
                    <a:pt x="29024" y="908"/>
                    <a:pt x="27293" y="1"/>
                    <a:pt x="260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6"/>
            <p:cNvSpPr/>
            <p:nvPr/>
          </p:nvSpPr>
          <p:spPr>
            <a:xfrm>
              <a:off x="1242971" y="2573126"/>
              <a:ext cx="317391" cy="170128"/>
            </a:xfrm>
            <a:custGeom>
              <a:avLst/>
              <a:gdLst/>
              <a:ahLst/>
              <a:cxnLst/>
              <a:rect l="l" t="t" r="r" b="b"/>
              <a:pathLst>
                <a:path w="9941" h="5329" extrusionOk="0">
                  <a:moveTo>
                    <a:pt x="1" y="1"/>
                  </a:moveTo>
                  <a:lnTo>
                    <a:pt x="1" y="1"/>
                  </a:lnTo>
                  <a:cubicBezTo>
                    <a:pt x="863" y="1212"/>
                    <a:pt x="2861" y="2881"/>
                    <a:pt x="7358" y="4291"/>
                  </a:cubicBezTo>
                  <a:cubicBezTo>
                    <a:pt x="8586" y="4673"/>
                    <a:pt x="9408" y="5015"/>
                    <a:pt x="9940" y="5329"/>
                  </a:cubicBezTo>
                  <a:cubicBezTo>
                    <a:pt x="9750" y="4816"/>
                    <a:pt x="8863" y="4256"/>
                    <a:pt x="6642" y="3552"/>
                  </a:cubicBezTo>
                  <a:cubicBezTo>
                    <a:pt x="3016" y="2408"/>
                    <a:pt x="1045" y="1089"/>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6"/>
            <p:cNvSpPr/>
            <p:nvPr/>
          </p:nvSpPr>
          <p:spPr>
            <a:xfrm>
              <a:off x="1848122" y="2977697"/>
              <a:ext cx="446123" cy="208502"/>
            </a:xfrm>
            <a:custGeom>
              <a:avLst/>
              <a:gdLst/>
              <a:ahLst/>
              <a:cxnLst/>
              <a:rect l="l" t="t" r="r" b="b"/>
              <a:pathLst>
                <a:path w="13973" h="6531" extrusionOk="0">
                  <a:moveTo>
                    <a:pt x="11869" y="1"/>
                  </a:moveTo>
                  <a:cubicBezTo>
                    <a:pt x="11580" y="1"/>
                    <a:pt x="11288" y="55"/>
                    <a:pt x="11004" y="105"/>
                  </a:cubicBezTo>
                  <a:cubicBezTo>
                    <a:pt x="10469" y="200"/>
                    <a:pt x="9964" y="519"/>
                    <a:pt x="9499" y="829"/>
                  </a:cubicBezTo>
                  <a:cubicBezTo>
                    <a:pt x="8120" y="1758"/>
                    <a:pt x="6833" y="2965"/>
                    <a:pt x="5443" y="4102"/>
                  </a:cubicBezTo>
                  <a:cubicBezTo>
                    <a:pt x="4321" y="5014"/>
                    <a:pt x="3073" y="5407"/>
                    <a:pt x="1963" y="5407"/>
                  </a:cubicBezTo>
                  <a:cubicBezTo>
                    <a:pt x="1221" y="5407"/>
                    <a:pt x="541" y="5232"/>
                    <a:pt x="0" y="4920"/>
                  </a:cubicBezTo>
                  <a:lnTo>
                    <a:pt x="0" y="4920"/>
                  </a:lnTo>
                  <a:cubicBezTo>
                    <a:pt x="100" y="5143"/>
                    <a:pt x="235" y="5349"/>
                    <a:pt x="406" y="5532"/>
                  </a:cubicBezTo>
                  <a:lnTo>
                    <a:pt x="410" y="5536"/>
                  </a:lnTo>
                  <a:cubicBezTo>
                    <a:pt x="664" y="5811"/>
                    <a:pt x="989" y="6037"/>
                    <a:pt x="1367" y="6203"/>
                  </a:cubicBezTo>
                  <a:cubicBezTo>
                    <a:pt x="1374" y="6203"/>
                    <a:pt x="1383" y="6207"/>
                    <a:pt x="1391" y="6211"/>
                  </a:cubicBezTo>
                  <a:cubicBezTo>
                    <a:pt x="1637" y="6319"/>
                    <a:pt x="1904" y="6398"/>
                    <a:pt x="2185" y="6454"/>
                  </a:cubicBezTo>
                  <a:cubicBezTo>
                    <a:pt x="2205" y="6458"/>
                    <a:pt x="2225" y="6462"/>
                    <a:pt x="2249" y="6466"/>
                  </a:cubicBezTo>
                  <a:cubicBezTo>
                    <a:pt x="2376" y="6486"/>
                    <a:pt x="2507" y="6506"/>
                    <a:pt x="2638" y="6513"/>
                  </a:cubicBezTo>
                  <a:cubicBezTo>
                    <a:pt x="2654" y="6517"/>
                    <a:pt x="2666" y="6517"/>
                    <a:pt x="2678" y="6517"/>
                  </a:cubicBezTo>
                  <a:cubicBezTo>
                    <a:pt x="2786" y="6526"/>
                    <a:pt x="2898" y="6531"/>
                    <a:pt x="3010" y="6531"/>
                  </a:cubicBezTo>
                  <a:cubicBezTo>
                    <a:pt x="3046" y="6531"/>
                    <a:pt x="3083" y="6530"/>
                    <a:pt x="3119" y="6530"/>
                  </a:cubicBezTo>
                  <a:cubicBezTo>
                    <a:pt x="3143" y="6530"/>
                    <a:pt x="3167" y="6526"/>
                    <a:pt x="3191" y="6526"/>
                  </a:cubicBezTo>
                  <a:cubicBezTo>
                    <a:pt x="3318" y="6521"/>
                    <a:pt x="3441" y="6513"/>
                    <a:pt x="3567" y="6497"/>
                  </a:cubicBezTo>
                  <a:cubicBezTo>
                    <a:pt x="3604" y="6493"/>
                    <a:pt x="3639" y="6489"/>
                    <a:pt x="3675" y="6486"/>
                  </a:cubicBezTo>
                  <a:cubicBezTo>
                    <a:pt x="3969" y="6446"/>
                    <a:pt x="4275" y="6378"/>
                    <a:pt x="4577" y="6279"/>
                  </a:cubicBezTo>
                  <a:cubicBezTo>
                    <a:pt x="4616" y="6267"/>
                    <a:pt x="4660" y="6251"/>
                    <a:pt x="4700" y="6240"/>
                  </a:cubicBezTo>
                  <a:cubicBezTo>
                    <a:pt x="4819" y="6196"/>
                    <a:pt x="4942" y="6148"/>
                    <a:pt x="5061" y="6097"/>
                  </a:cubicBezTo>
                  <a:cubicBezTo>
                    <a:pt x="5098" y="6084"/>
                    <a:pt x="5129" y="6073"/>
                    <a:pt x="5161" y="6057"/>
                  </a:cubicBezTo>
                  <a:cubicBezTo>
                    <a:pt x="5307" y="5989"/>
                    <a:pt x="5455" y="5917"/>
                    <a:pt x="5602" y="5834"/>
                  </a:cubicBezTo>
                  <a:cubicBezTo>
                    <a:pt x="5634" y="5818"/>
                    <a:pt x="5670" y="5798"/>
                    <a:pt x="5701" y="5778"/>
                  </a:cubicBezTo>
                  <a:cubicBezTo>
                    <a:pt x="5817" y="5711"/>
                    <a:pt x="5936" y="5635"/>
                    <a:pt x="6051" y="5560"/>
                  </a:cubicBezTo>
                  <a:cubicBezTo>
                    <a:pt x="6090" y="5532"/>
                    <a:pt x="6130" y="5505"/>
                    <a:pt x="6170" y="5477"/>
                  </a:cubicBezTo>
                  <a:cubicBezTo>
                    <a:pt x="6313" y="5377"/>
                    <a:pt x="6456" y="5270"/>
                    <a:pt x="6595" y="5151"/>
                  </a:cubicBezTo>
                  <a:cubicBezTo>
                    <a:pt x="6734" y="5035"/>
                    <a:pt x="6869" y="4920"/>
                    <a:pt x="7005" y="4805"/>
                  </a:cubicBezTo>
                  <a:cubicBezTo>
                    <a:pt x="7044" y="4769"/>
                    <a:pt x="7088" y="4733"/>
                    <a:pt x="7128" y="4698"/>
                  </a:cubicBezTo>
                  <a:cubicBezTo>
                    <a:pt x="7227" y="4614"/>
                    <a:pt x="7322" y="4535"/>
                    <a:pt x="7417" y="4452"/>
                  </a:cubicBezTo>
                  <a:cubicBezTo>
                    <a:pt x="7461" y="4412"/>
                    <a:pt x="7505" y="4376"/>
                    <a:pt x="7548" y="4340"/>
                  </a:cubicBezTo>
                  <a:cubicBezTo>
                    <a:pt x="7608" y="4289"/>
                    <a:pt x="7663" y="4237"/>
                    <a:pt x="7724" y="4185"/>
                  </a:cubicBezTo>
                  <a:cubicBezTo>
                    <a:pt x="8355" y="3637"/>
                    <a:pt x="8959" y="3108"/>
                    <a:pt x="9523" y="2648"/>
                  </a:cubicBezTo>
                  <a:cubicBezTo>
                    <a:pt x="9523" y="2644"/>
                    <a:pt x="9526" y="2644"/>
                    <a:pt x="9531" y="2640"/>
                  </a:cubicBezTo>
                  <a:cubicBezTo>
                    <a:pt x="9900" y="2334"/>
                    <a:pt x="10258" y="2056"/>
                    <a:pt x="10592" y="1818"/>
                  </a:cubicBezTo>
                  <a:cubicBezTo>
                    <a:pt x="10595" y="1814"/>
                    <a:pt x="10599" y="1810"/>
                    <a:pt x="10599" y="1810"/>
                  </a:cubicBezTo>
                  <a:cubicBezTo>
                    <a:pt x="10822" y="1651"/>
                    <a:pt x="11033" y="1511"/>
                    <a:pt x="11235" y="1392"/>
                  </a:cubicBezTo>
                  <a:cubicBezTo>
                    <a:pt x="11239" y="1392"/>
                    <a:pt x="11243" y="1392"/>
                    <a:pt x="11247" y="1388"/>
                  </a:cubicBezTo>
                  <a:cubicBezTo>
                    <a:pt x="11714" y="1118"/>
                    <a:pt x="12133" y="958"/>
                    <a:pt x="12496" y="958"/>
                  </a:cubicBezTo>
                  <a:cubicBezTo>
                    <a:pt x="13031" y="958"/>
                    <a:pt x="13442" y="1307"/>
                    <a:pt x="13690" y="2164"/>
                  </a:cubicBezTo>
                  <a:cubicBezTo>
                    <a:pt x="13746" y="2362"/>
                    <a:pt x="13789" y="2560"/>
                    <a:pt x="13822" y="2751"/>
                  </a:cubicBezTo>
                  <a:cubicBezTo>
                    <a:pt x="13841" y="2743"/>
                    <a:pt x="13861" y="2736"/>
                    <a:pt x="13873" y="2719"/>
                  </a:cubicBezTo>
                  <a:cubicBezTo>
                    <a:pt x="13952" y="2636"/>
                    <a:pt x="13972" y="2505"/>
                    <a:pt x="13972" y="2378"/>
                  </a:cubicBezTo>
                  <a:cubicBezTo>
                    <a:pt x="13965" y="1981"/>
                    <a:pt x="13809" y="1595"/>
                    <a:pt x="13615" y="1253"/>
                  </a:cubicBezTo>
                  <a:cubicBezTo>
                    <a:pt x="13380" y="844"/>
                    <a:pt x="13087" y="466"/>
                    <a:pt x="12709" y="224"/>
                  </a:cubicBezTo>
                  <a:cubicBezTo>
                    <a:pt x="12441" y="55"/>
                    <a:pt x="12157" y="1"/>
                    <a:pt x="11869" y="1"/>
                  </a:cubicBezTo>
                  <a:close/>
                </a:path>
              </a:pathLst>
            </a:custGeom>
            <a:solidFill>
              <a:srgbClr val="569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6"/>
            <p:cNvSpPr/>
            <p:nvPr/>
          </p:nvSpPr>
          <p:spPr>
            <a:xfrm>
              <a:off x="1755405" y="2365508"/>
              <a:ext cx="173781" cy="158571"/>
            </a:xfrm>
            <a:custGeom>
              <a:avLst/>
              <a:gdLst/>
              <a:ahLst/>
              <a:cxnLst/>
              <a:rect l="l" t="t" r="r" b="b"/>
              <a:pathLst>
                <a:path w="5443" h="4967" extrusionOk="0">
                  <a:moveTo>
                    <a:pt x="0" y="0"/>
                  </a:moveTo>
                  <a:lnTo>
                    <a:pt x="0" y="0"/>
                  </a:lnTo>
                  <a:cubicBezTo>
                    <a:pt x="1537" y="887"/>
                    <a:pt x="3004" y="2646"/>
                    <a:pt x="4021" y="3977"/>
                  </a:cubicBezTo>
                  <a:cubicBezTo>
                    <a:pt x="4482" y="4581"/>
                    <a:pt x="4982" y="4891"/>
                    <a:pt x="5443" y="4967"/>
                  </a:cubicBezTo>
                  <a:cubicBezTo>
                    <a:pt x="5284" y="4827"/>
                    <a:pt x="5125" y="4664"/>
                    <a:pt x="4970" y="4466"/>
                  </a:cubicBezTo>
                  <a:cubicBezTo>
                    <a:pt x="3739" y="2857"/>
                    <a:pt x="1871" y="640"/>
                    <a:pt x="0" y="0"/>
                  </a:cubicBezTo>
                  <a:close/>
                </a:path>
              </a:pathLst>
            </a:custGeom>
            <a:solidFill>
              <a:srgbClr val="569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6"/>
            <p:cNvSpPr/>
            <p:nvPr/>
          </p:nvSpPr>
          <p:spPr>
            <a:xfrm>
              <a:off x="2289262" y="2475367"/>
              <a:ext cx="290381" cy="782578"/>
            </a:xfrm>
            <a:custGeom>
              <a:avLst/>
              <a:gdLst/>
              <a:ahLst/>
              <a:cxnLst/>
              <a:rect l="l" t="t" r="r" b="b"/>
              <a:pathLst>
                <a:path w="9095" h="24513" extrusionOk="0">
                  <a:moveTo>
                    <a:pt x="3636" y="0"/>
                  </a:moveTo>
                  <a:lnTo>
                    <a:pt x="3636" y="0"/>
                  </a:lnTo>
                  <a:cubicBezTo>
                    <a:pt x="5658" y="1370"/>
                    <a:pt x="7704" y="6364"/>
                    <a:pt x="7787" y="12005"/>
                  </a:cubicBezTo>
                  <a:cubicBezTo>
                    <a:pt x="6860" y="18244"/>
                    <a:pt x="3377" y="23420"/>
                    <a:pt x="713" y="23420"/>
                  </a:cubicBezTo>
                  <a:cubicBezTo>
                    <a:pt x="468" y="23420"/>
                    <a:pt x="229" y="23376"/>
                    <a:pt x="0" y="23285"/>
                  </a:cubicBezTo>
                  <a:lnTo>
                    <a:pt x="0" y="23285"/>
                  </a:lnTo>
                  <a:cubicBezTo>
                    <a:pt x="203" y="23701"/>
                    <a:pt x="581" y="24059"/>
                    <a:pt x="1256" y="24353"/>
                  </a:cubicBezTo>
                  <a:cubicBezTo>
                    <a:pt x="1503" y="24461"/>
                    <a:pt x="1760" y="24513"/>
                    <a:pt x="2026" y="24513"/>
                  </a:cubicBezTo>
                  <a:cubicBezTo>
                    <a:pt x="4725" y="24513"/>
                    <a:pt x="8219" y="19131"/>
                    <a:pt x="9094" y="12693"/>
                  </a:cubicBezTo>
                  <a:cubicBezTo>
                    <a:pt x="8931" y="6086"/>
                    <a:pt x="6186" y="321"/>
                    <a:pt x="3862" y="20"/>
                  </a:cubicBezTo>
                  <a:cubicBezTo>
                    <a:pt x="3782" y="12"/>
                    <a:pt x="3707" y="4"/>
                    <a:pt x="36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6"/>
            <p:cNvSpPr/>
            <p:nvPr/>
          </p:nvSpPr>
          <p:spPr>
            <a:xfrm>
              <a:off x="2072858" y="2359027"/>
              <a:ext cx="210211" cy="239725"/>
            </a:xfrm>
            <a:custGeom>
              <a:avLst/>
              <a:gdLst/>
              <a:ahLst/>
              <a:cxnLst/>
              <a:rect l="l" t="t" r="r" b="b"/>
              <a:pathLst>
                <a:path w="6584" h="7509" extrusionOk="0">
                  <a:moveTo>
                    <a:pt x="1" y="1"/>
                  </a:moveTo>
                  <a:lnTo>
                    <a:pt x="1" y="1"/>
                  </a:lnTo>
                  <a:cubicBezTo>
                    <a:pt x="851" y="414"/>
                    <a:pt x="1706" y="1137"/>
                    <a:pt x="2325" y="2166"/>
                  </a:cubicBezTo>
                  <a:cubicBezTo>
                    <a:pt x="3886" y="4759"/>
                    <a:pt x="5243" y="7509"/>
                    <a:pt x="6430" y="7509"/>
                  </a:cubicBezTo>
                  <a:cubicBezTo>
                    <a:pt x="6482" y="7509"/>
                    <a:pt x="6533" y="7504"/>
                    <a:pt x="6584" y="7493"/>
                  </a:cubicBezTo>
                  <a:cubicBezTo>
                    <a:pt x="5615" y="6548"/>
                    <a:pt x="4554" y="4514"/>
                    <a:pt x="3378" y="2568"/>
                  </a:cubicBezTo>
                  <a:cubicBezTo>
                    <a:pt x="2492" y="1101"/>
                    <a:pt x="1149" y="239"/>
                    <a:pt x="1" y="1"/>
                  </a:cubicBezTo>
                  <a:close/>
                </a:path>
              </a:pathLst>
            </a:custGeom>
            <a:solidFill>
              <a:srgbClr val="569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6"/>
            <p:cNvSpPr/>
            <p:nvPr/>
          </p:nvSpPr>
          <p:spPr>
            <a:xfrm>
              <a:off x="1504264" y="2590110"/>
              <a:ext cx="1115994" cy="327231"/>
            </a:xfrm>
            <a:custGeom>
              <a:avLst/>
              <a:gdLst/>
              <a:ahLst/>
              <a:cxnLst/>
              <a:rect l="l" t="t" r="r" b="b"/>
              <a:pathLst>
                <a:path w="34954" h="10250" extrusionOk="0">
                  <a:moveTo>
                    <a:pt x="267" y="0"/>
                  </a:moveTo>
                  <a:cubicBezTo>
                    <a:pt x="139" y="0"/>
                    <a:pt x="31" y="81"/>
                    <a:pt x="16" y="192"/>
                  </a:cubicBezTo>
                  <a:cubicBezTo>
                    <a:pt x="0" y="311"/>
                    <a:pt x="99" y="414"/>
                    <a:pt x="239" y="434"/>
                  </a:cubicBezTo>
                  <a:cubicBezTo>
                    <a:pt x="4223" y="931"/>
                    <a:pt x="7962" y="1646"/>
                    <a:pt x="11493" y="2472"/>
                  </a:cubicBezTo>
                  <a:cubicBezTo>
                    <a:pt x="14854" y="3303"/>
                    <a:pt x="18052" y="4216"/>
                    <a:pt x="21095" y="5198"/>
                  </a:cubicBezTo>
                  <a:cubicBezTo>
                    <a:pt x="24020" y="6159"/>
                    <a:pt x="26820" y="7168"/>
                    <a:pt x="29506" y="8225"/>
                  </a:cubicBezTo>
                  <a:cubicBezTo>
                    <a:pt x="30622" y="8662"/>
                    <a:pt x="31719" y="9111"/>
                    <a:pt x="32799" y="9564"/>
                  </a:cubicBezTo>
                  <a:cubicBezTo>
                    <a:pt x="33125" y="9702"/>
                    <a:pt x="33986" y="10250"/>
                    <a:pt x="34515" y="10250"/>
                  </a:cubicBezTo>
                  <a:cubicBezTo>
                    <a:pt x="34774" y="10250"/>
                    <a:pt x="34953" y="10119"/>
                    <a:pt x="34952" y="9746"/>
                  </a:cubicBezTo>
                  <a:lnTo>
                    <a:pt x="34952" y="9691"/>
                  </a:lnTo>
                  <a:cubicBezTo>
                    <a:pt x="34904" y="8721"/>
                    <a:pt x="33232" y="8455"/>
                    <a:pt x="32636" y="8225"/>
                  </a:cubicBezTo>
                  <a:cubicBezTo>
                    <a:pt x="31675" y="7848"/>
                    <a:pt x="30698" y="7474"/>
                    <a:pt x="29704" y="7113"/>
                  </a:cubicBezTo>
                  <a:cubicBezTo>
                    <a:pt x="27015" y="6123"/>
                    <a:pt x="24206" y="5186"/>
                    <a:pt x="21274" y="4296"/>
                  </a:cubicBezTo>
                  <a:cubicBezTo>
                    <a:pt x="18215" y="3386"/>
                    <a:pt x="15005" y="2547"/>
                    <a:pt x="11625" y="1793"/>
                  </a:cubicBezTo>
                  <a:cubicBezTo>
                    <a:pt x="8073" y="1046"/>
                    <a:pt x="4307" y="411"/>
                    <a:pt x="294" y="2"/>
                  </a:cubicBezTo>
                  <a:cubicBezTo>
                    <a:pt x="285" y="1"/>
                    <a:pt x="276" y="0"/>
                    <a:pt x="267" y="0"/>
                  </a:cubicBezTo>
                  <a:close/>
                </a:path>
              </a:pathLst>
            </a:custGeom>
            <a:solidFill>
              <a:srgbClr val="4C8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6"/>
            <p:cNvSpPr/>
            <p:nvPr/>
          </p:nvSpPr>
          <p:spPr>
            <a:xfrm>
              <a:off x="1242811" y="2487020"/>
              <a:ext cx="402382" cy="89294"/>
            </a:xfrm>
            <a:custGeom>
              <a:avLst/>
              <a:gdLst/>
              <a:ahLst/>
              <a:cxnLst/>
              <a:rect l="l" t="t" r="r" b="b"/>
              <a:pathLst>
                <a:path w="12603" h="2797" extrusionOk="0">
                  <a:moveTo>
                    <a:pt x="4125" y="0"/>
                  </a:moveTo>
                  <a:cubicBezTo>
                    <a:pt x="2667" y="0"/>
                    <a:pt x="1245" y="259"/>
                    <a:pt x="252" y="1029"/>
                  </a:cubicBezTo>
                  <a:cubicBezTo>
                    <a:pt x="1" y="1740"/>
                    <a:pt x="391" y="2797"/>
                    <a:pt x="2285" y="2797"/>
                  </a:cubicBezTo>
                  <a:cubicBezTo>
                    <a:pt x="2333" y="2797"/>
                    <a:pt x="2381" y="2793"/>
                    <a:pt x="2428" y="2793"/>
                  </a:cubicBezTo>
                  <a:cubicBezTo>
                    <a:pt x="4025" y="2749"/>
                    <a:pt x="6660" y="2301"/>
                    <a:pt x="8837" y="2301"/>
                  </a:cubicBezTo>
                  <a:cubicBezTo>
                    <a:pt x="9330" y="2301"/>
                    <a:pt x="9802" y="2325"/>
                    <a:pt x="10232" y="2380"/>
                  </a:cubicBezTo>
                  <a:cubicBezTo>
                    <a:pt x="10736" y="2448"/>
                    <a:pt x="11165" y="2483"/>
                    <a:pt x="11490" y="2483"/>
                  </a:cubicBezTo>
                  <a:cubicBezTo>
                    <a:pt x="12603" y="2483"/>
                    <a:pt x="12491" y="2063"/>
                    <a:pt x="10089" y="1045"/>
                  </a:cubicBezTo>
                  <a:cubicBezTo>
                    <a:pt x="9933" y="978"/>
                    <a:pt x="6966" y="0"/>
                    <a:pt x="41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6"/>
            <p:cNvSpPr/>
            <p:nvPr/>
          </p:nvSpPr>
          <p:spPr>
            <a:xfrm>
              <a:off x="1672809" y="2378438"/>
              <a:ext cx="141982" cy="98967"/>
            </a:xfrm>
            <a:custGeom>
              <a:avLst/>
              <a:gdLst/>
              <a:ahLst/>
              <a:cxnLst/>
              <a:rect l="l" t="t" r="r" b="b"/>
              <a:pathLst>
                <a:path w="4447" h="3100" extrusionOk="0">
                  <a:moveTo>
                    <a:pt x="1153" y="0"/>
                  </a:moveTo>
                  <a:cubicBezTo>
                    <a:pt x="653" y="0"/>
                    <a:pt x="271" y="223"/>
                    <a:pt x="172" y="819"/>
                  </a:cubicBezTo>
                  <a:cubicBezTo>
                    <a:pt x="1" y="1864"/>
                    <a:pt x="1332" y="2281"/>
                    <a:pt x="2237" y="2631"/>
                  </a:cubicBezTo>
                  <a:cubicBezTo>
                    <a:pt x="2646" y="2789"/>
                    <a:pt x="3080" y="2937"/>
                    <a:pt x="3504" y="3099"/>
                  </a:cubicBezTo>
                  <a:cubicBezTo>
                    <a:pt x="3557" y="2976"/>
                    <a:pt x="3628" y="2853"/>
                    <a:pt x="3728" y="2734"/>
                  </a:cubicBezTo>
                  <a:cubicBezTo>
                    <a:pt x="3767" y="2686"/>
                    <a:pt x="3811" y="2638"/>
                    <a:pt x="3854" y="2595"/>
                  </a:cubicBezTo>
                  <a:cubicBezTo>
                    <a:pt x="4010" y="2444"/>
                    <a:pt x="4208" y="2332"/>
                    <a:pt x="4446" y="2253"/>
                  </a:cubicBezTo>
                  <a:cubicBezTo>
                    <a:pt x="3684" y="1665"/>
                    <a:pt x="3040" y="1038"/>
                    <a:pt x="2532" y="363"/>
                  </a:cubicBezTo>
                  <a:cubicBezTo>
                    <a:pt x="2050" y="152"/>
                    <a:pt x="1562" y="0"/>
                    <a:pt x="1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6"/>
            <p:cNvSpPr/>
            <p:nvPr/>
          </p:nvSpPr>
          <p:spPr>
            <a:xfrm>
              <a:off x="1509692" y="2857111"/>
              <a:ext cx="421156" cy="114323"/>
            </a:xfrm>
            <a:custGeom>
              <a:avLst/>
              <a:gdLst/>
              <a:ahLst/>
              <a:cxnLst/>
              <a:rect l="l" t="t" r="r" b="b"/>
              <a:pathLst>
                <a:path w="13191" h="3581" extrusionOk="0">
                  <a:moveTo>
                    <a:pt x="10016" y="1"/>
                  </a:moveTo>
                  <a:cubicBezTo>
                    <a:pt x="10012" y="1"/>
                    <a:pt x="10012" y="1"/>
                    <a:pt x="10012" y="5"/>
                  </a:cubicBezTo>
                  <a:cubicBezTo>
                    <a:pt x="9638" y="5"/>
                    <a:pt x="9209" y="104"/>
                    <a:pt x="8729" y="339"/>
                  </a:cubicBezTo>
                  <a:cubicBezTo>
                    <a:pt x="6926" y="1217"/>
                    <a:pt x="4268" y="2370"/>
                    <a:pt x="2148" y="2370"/>
                  </a:cubicBezTo>
                  <a:cubicBezTo>
                    <a:pt x="1324" y="2370"/>
                    <a:pt x="581" y="2196"/>
                    <a:pt x="1" y="1764"/>
                  </a:cubicBezTo>
                  <a:lnTo>
                    <a:pt x="1" y="1764"/>
                  </a:lnTo>
                  <a:cubicBezTo>
                    <a:pt x="13" y="1788"/>
                    <a:pt x="21" y="1817"/>
                    <a:pt x="32" y="1841"/>
                  </a:cubicBezTo>
                  <a:cubicBezTo>
                    <a:pt x="614" y="2948"/>
                    <a:pt x="1672" y="3355"/>
                    <a:pt x="2922" y="3355"/>
                  </a:cubicBezTo>
                  <a:cubicBezTo>
                    <a:pt x="5094" y="3355"/>
                    <a:pt x="7846" y="2125"/>
                    <a:pt x="9695" y="1197"/>
                  </a:cubicBezTo>
                  <a:cubicBezTo>
                    <a:pt x="9778" y="1157"/>
                    <a:pt x="9849" y="1133"/>
                    <a:pt x="9929" y="1097"/>
                  </a:cubicBezTo>
                  <a:cubicBezTo>
                    <a:pt x="10287" y="946"/>
                    <a:pt x="10616" y="867"/>
                    <a:pt x="10914" y="851"/>
                  </a:cubicBezTo>
                  <a:cubicBezTo>
                    <a:pt x="10922" y="851"/>
                    <a:pt x="10930" y="847"/>
                    <a:pt x="10942" y="847"/>
                  </a:cubicBezTo>
                  <a:cubicBezTo>
                    <a:pt x="10956" y="846"/>
                    <a:pt x="10970" y="846"/>
                    <a:pt x="10985" y="846"/>
                  </a:cubicBezTo>
                  <a:cubicBezTo>
                    <a:pt x="11044" y="846"/>
                    <a:pt x="11102" y="852"/>
                    <a:pt x="11160" y="855"/>
                  </a:cubicBezTo>
                  <a:cubicBezTo>
                    <a:pt x="11204" y="859"/>
                    <a:pt x="11248" y="863"/>
                    <a:pt x="11288" y="867"/>
                  </a:cubicBezTo>
                  <a:cubicBezTo>
                    <a:pt x="12341" y="1022"/>
                    <a:pt x="12856" y="2111"/>
                    <a:pt x="12456" y="3581"/>
                  </a:cubicBezTo>
                  <a:cubicBezTo>
                    <a:pt x="12456" y="3581"/>
                    <a:pt x="13190" y="1824"/>
                    <a:pt x="12861" y="1197"/>
                  </a:cubicBezTo>
                  <a:cubicBezTo>
                    <a:pt x="12170" y="128"/>
                    <a:pt x="10457" y="13"/>
                    <a:pt x="10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6"/>
            <p:cNvSpPr/>
            <p:nvPr/>
          </p:nvSpPr>
          <p:spPr>
            <a:xfrm>
              <a:off x="1512501" y="2758586"/>
              <a:ext cx="347180" cy="149186"/>
            </a:xfrm>
            <a:custGeom>
              <a:avLst/>
              <a:gdLst/>
              <a:ahLst/>
              <a:cxnLst/>
              <a:rect l="l" t="t" r="r" b="b"/>
              <a:pathLst>
                <a:path w="10874" h="4673" extrusionOk="0">
                  <a:moveTo>
                    <a:pt x="8272" y="0"/>
                  </a:moveTo>
                  <a:cubicBezTo>
                    <a:pt x="7553" y="0"/>
                    <a:pt x="6825" y="107"/>
                    <a:pt x="6090" y="262"/>
                  </a:cubicBezTo>
                  <a:cubicBezTo>
                    <a:pt x="5102" y="469"/>
                    <a:pt x="4108" y="779"/>
                    <a:pt x="3186" y="1260"/>
                  </a:cubicBezTo>
                  <a:cubicBezTo>
                    <a:pt x="2360" y="1693"/>
                    <a:pt x="1" y="3020"/>
                    <a:pt x="298" y="4132"/>
                  </a:cubicBezTo>
                  <a:cubicBezTo>
                    <a:pt x="437" y="4648"/>
                    <a:pt x="1642" y="4668"/>
                    <a:pt x="2071" y="4672"/>
                  </a:cubicBezTo>
                  <a:lnTo>
                    <a:pt x="2133" y="4672"/>
                  </a:lnTo>
                  <a:cubicBezTo>
                    <a:pt x="4299" y="4672"/>
                    <a:pt x="5932" y="3611"/>
                    <a:pt x="7564" y="2543"/>
                  </a:cubicBezTo>
                  <a:cubicBezTo>
                    <a:pt x="8025" y="2241"/>
                    <a:pt x="8506" y="1959"/>
                    <a:pt x="9018" y="1768"/>
                  </a:cubicBezTo>
                  <a:cubicBezTo>
                    <a:pt x="9550" y="1566"/>
                    <a:pt x="10127" y="1566"/>
                    <a:pt x="10647" y="1370"/>
                  </a:cubicBezTo>
                  <a:cubicBezTo>
                    <a:pt x="10758" y="1331"/>
                    <a:pt x="10830" y="1263"/>
                    <a:pt x="10874" y="1184"/>
                  </a:cubicBezTo>
                  <a:cubicBezTo>
                    <a:pt x="10234" y="798"/>
                    <a:pt x="9579" y="413"/>
                    <a:pt x="8903" y="32"/>
                  </a:cubicBezTo>
                  <a:cubicBezTo>
                    <a:pt x="8756" y="16"/>
                    <a:pt x="8609" y="8"/>
                    <a:pt x="8459" y="4"/>
                  </a:cubicBezTo>
                  <a:cubicBezTo>
                    <a:pt x="8399" y="0"/>
                    <a:pt x="8335" y="0"/>
                    <a:pt x="82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6"/>
            <p:cNvSpPr/>
            <p:nvPr/>
          </p:nvSpPr>
          <p:spPr>
            <a:xfrm>
              <a:off x="2813125" y="3067634"/>
              <a:ext cx="635485" cy="366882"/>
            </a:xfrm>
            <a:custGeom>
              <a:avLst/>
              <a:gdLst/>
              <a:ahLst/>
              <a:cxnLst/>
              <a:rect l="l" t="t" r="r" b="b"/>
              <a:pathLst>
                <a:path w="19904" h="11492" extrusionOk="0">
                  <a:moveTo>
                    <a:pt x="5556" y="1"/>
                  </a:moveTo>
                  <a:cubicBezTo>
                    <a:pt x="3266" y="1"/>
                    <a:pt x="1565" y="653"/>
                    <a:pt x="1104" y="1912"/>
                  </a:cubicBezTo>
                  <a:lnTo>
                    <a:pt x="811" y="3013"/>
                  </a:lnTo>
                  <a:cubicBezTo>
                    <a:pt x="0" y="5238"/>
                    <a:pt x="3369" y="8508"/>
                    <a:pt x="8334" y="10323"/>
                  </a:cubicBezTo>
                  <a:cubicBezTo>
                    <a:pt x="10490" y="11109"/>
                    <a:pt x="12592" y="11492"/>
                    <a:pt x="14348" y="11492"/>
                  </a:cubicBezTo>
                  <a:cubicBezTo>
                    <a:pt x="16637" y="11492"/>
                    <a:pt x="18338" y="10841"/>
                    <a:pt x="18799" y="9584"/>
                  </a:cubicBezTo>
                  <a:lnTo>
                    <a:pt x="19093" y="8480"/>
                  </a:lnTo>
                  <a:cubicBezTo>
                    <a:pt x="19904" y="6254"/>
                    <a:pt x="16534" y="2985"/>
                    <a:pt x="11568" y="1170"/>
                  </a:cubicBezTo>
                  <a:cubicBezTo>
                    <a:pt x="9413" y="384"/>
                    <a:pt x="7311" y="1"/>
                    <a:pt x="55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6"/>
            <p:cNvSpPr/>
            <p:nvPr/>
          </p:nvSpPr>
          <p:spPr>
            <a:xfrm>
              <a:off x="2822480" y="3067634"/>
              <a:ext cx="626130" cy="331637"/>
            </a:xfrm>
            <a:custGeom>
              <a:avLst/>
              <a:gdLst/>
              <a:ahLst/>
              <a:cxnLst/>
              <a:rect l="l" t="t" r="r" b="b"/>
              <a:pathLst>
                <a:path w="19611" h="10388" extrusionOk="0">
                  <a:moveTo>
                    <a:pt x="5263" y="1"/>
                  </a:moveTo>
                  <a:cubicBezTo>
                    <a:pt x="2973" y="1"/>
                    <a:pt x="1272" y="653"/>
                    <a:pt x="811" y="1912"/>
                  </a:cubicBezTo>
                  <a:cubicBezTo>
                    <a:pt x="1" y="4133"/>
                    <a:pt x="3369" y="7407"/>
                    <a:pt x="8336" y="9219"/>
                  </a:cubicBezTo>
                  <a:cubicBezTo>
                    <a:pt x="10491" y="10005"/>
                    <a:pt x="12593" y="10388"/>
                    <a:pt x="14349" y="10388"/>
                  </a:cubicBezTo>
                  <a:cubicBezTo>
                    <a:pt x="16639" y="10388"/>
                    <a:pt x="18339" y="9737"/>
                    <a:pt x="18800" y="8480"/>
                  </a:cubicBezTo>
                  <a:cubicBezTo>
                    <a:pt x="19611" y="6254"/>
                    <a:pt x="16241" y="2985"/>
                    <a:pt x="11275" y="1170"/>
                  </a:cubicBezTo>
                  <a:cubicBezTo>
                    <a:pt x="9120" y="384"/>
                    <a:pt x="7018" y="1"/>
                    <a:pt x="5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6"/>
            <p:cNvSpPr/>
            <p:nvPr/>
          </p:nvSpPr>
          <p:spPr>
            <a:xfrm>
              <a:off x="2881609" y="3084427"/>
              <a:ext cx="516906" cy="264339"/>
            </a:xfrm>
            <a:custGeom>
              <a:avLst/>
              <a:gdLst/>
              <a:ahLst/>
              <a:cxnLst/>
              <a:rect l="l" t="t" r="r" b="b"/>
              <a:pathLst>
                <a:path w="16190" h="8280" extrusionOk="0">
                  <a:moveTo>
                    <a:pt x="4035" y="1"/>
                  </a:moveTo>
                  <a:cubicBezTo>
                    <a:pt x="2262" y="1"/>
                    <a:pt x="969" y="479"/>
                    <a:pt x="628" y="1414"/>
                  </a:cubicBezTo>
                  <a:cubicBezTo>
                    <a:pt x="0" y="3135"/>
                    <a:pt x="2833" y="5748"/>
                    <a:pt x="6957" y="7254"/>
                  </a:cubicBezTo>
                  <a:cubicBezTo>
                    <a:pt x="8840" y="7942"/>
                    <a:pt x="10666" y="8279"/>
                    <a:pt x="12155" y="8279"/>
                  </a:cubicBezTo>
                  <a:cubicBezTo>
                    <a:pt x="13927" y="8279"/>
                    <a:pt x="15220" y="7801"/>
                    <a:pt x="15562" y="6869"/>
                  </a:cubicBezTo>
                  <a:cubicBezTo>
                    <a:pt x="16189" y="5145"/>
                    <a:pt x="13356" y="2531"/>
                    <a:pt x="9233" y="1025"/>
                  </a:cubicBezTo>
                  <a:cubicBezTo>
                    <a:pt x="7349" y="338"/>
                    <a:pt x="5523" y="1"/>
                    <a:pt x="40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6"/>
            <p:cNvSpPr/>
            <p:nvPr/>
          </p:nvSpPr>
          <p:spPr>
            <a:xfrm>
              <a:off x="3167008" y="3143619"/>
              <a:ext cx="36142" cy="16409"/>
            </a:xfrm>
            <a:custGeom>
              <a:avLst/>
              <a:gdLst/>
              <a:ahLst/>
              <a:cxnLst/>
              <a:rect l="l" t="t" r="r" b="b"/>
              <a:pathLst>
                <a:path w="1132" h="514" extrusionOk="0">
                  <a:moveTo>
                    <a:pt x="674" y="0"/>
                  </a:moveTo>
                  <a:cubicBezTo>
                    <a:pt x="640" y="0"/>
                    <a:pt x="605" y="4"/>
                    <a:pt x="572" y="13"/>
                  </a:cubicBezTo>
                  <a:cubicBezTo>
                    <a:pt x="409" y="57"/>
                    <a:pt x="0" y="288"/>
                    <a:pt x="95" y="414"/>
                  </a:cubicBezTo>
                  <a:cubicBezTo>
                    <a:pt x="147" y="489"/>
                    <a:pt x="349" y="514"/>
                    <a:pt x="544" y="514"/>
                  </a:cubicBezTo>
                  <a:cubicBezTo>
                    <a:pt x="693" y="514"/>
                    <a:pt x="838" y="499"/>
                    <a:pt x="910" y="482"/>
                  </a:cubicBezTo>
                  <a:cubicBezTo>
                    <a:pt x="1073" y="438"/>
                    <a:pt x="1132" y="299"/>
                    <a:pt x="1036" y="168"/>
                  </a:cubicBezTo>
                  <a:cubicBezTo>
                    <a:pt x="963" y="67"/>
                    <a:pt x="816" y="0"/>
                    <a:pt x="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6"/>
            <p:cNvSpPr/>
            <p:nvPr/>
          </p:nvSpPr>
          <p:spPr>
            <a:xfrm>
              <a:off x="3292099" y="3228734"/>
              <a:ext cx="34194" cy="17559"/>
            </a:xfrm>
            <a:custGeom>
              <a:avLst/>
              <a:gdLst/>
              <a:ahLst/>
              <a:cxnLst/>
              <a:rect l="l" t="t" r="r" b="b"/>
              <a:pathLst>
                <a:path w="1071" h="550" extrusionOk="0">
                  <a:moveTo>
                    <a:pt x="603" y="1"/>
                  </a:moveTo>
                  <a:cubicBezTo>
                    <a:pt x="418" y="1"/>
                    <a:pt x="1" y="94"/>
                    <a:pt x="47" y="240"/>
                  </a:cubicBezTo>
                  <a:cubicBezTo>
                    <a:pt x="98" y="390"/>
                    <a:pt x="635" y="541"/>
                    <a:pt x="806" y="550"/>
                  </a:cubicBezTo>
                  <a:cubicBezTo>
                    <a:pt x="811" y="550"/>
                    <a:pt x="816" y="550"/>
                    <a:pt x="821" y="550"/>
                  </a:cubicBezTo>
                  <a:cubicBezTo>
                    <a:pt x="978" y="550"/>
                    <a:pt x="1070" y="437"/>
                    <a:pt x="1024" y="291"/>
                  </a:cubicBezTo>
                  <a:cubicBezTo>
                    <a:pt x="972" y="141"/>
                    <a:pt x="798" y="9"/>
                    <a:pt x="626" y="1"/>
                  </a:cubicBezTo>
                  <a:cubicBezTo>
                    <a:pt x="619" y="1"/>
                    <a:pt x="612" y="1"/>
                    <a:pt x="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6"/>
            <p:cNvSpPr/>
            <p:nvPr/>
          </p:nvSpPr>
          <p:spPr>
            <a:xfrm>
              <a:off x="3239132" y="3183495"/>
              <a:ext cx="35631" cy="14047"/>
            </a:xfrm>
            <a:custGeom>
              <a:avLst/>
              <a:gdLst/>
              <a:ahLst/>
              <a:cxnLst/>
              <a:rect l="l" t="t" r="r" b="b"/>
              <a:pathLst>
                <a:path w="1116" h="440" extrusionOk="0">
                  <a:moveTo>
                    <a:pt x="636" y="1"/>
                  </a:moveTo>
                  <a:cubicBezTo>
                    <a:pt x="413" y="1"/>
                    <a:pt x="0" y="53"/>
                    <a:pt x="26" y="159"/>
                  </a:cubicBezTo>
                  <a:cubicBezTo>
                    <a:pt x="49" y="278"/>
                    <a:pt x="617" y="421"/>
                    <a:pt x="804" y="437"/>
                  </a:cubicBezTo>
                  <a:cubicBezTo>
                    <a:pt x="818" y="438"/>
                    <a:pt x="832" y="439"/>
                    <a:pt x="846" y="439"/>
                  </a:cubicBezTo>
                  <a:cubicBezTo>
                    <a:pt x="1006" y="439"/>
                    <a:pt x="1115" y="360"/>
                    <a:pt x="1093" y="247"/>
                  </a:cubicBezTo>
                  <a:cubicBezTo>
                    <a:pt x="1070" y="127"/>
                    <a:pt x="899" y="16"/>
                    <a:pt x="712" y="3"/>
                  </a:cubicBezTo>
                  <a:cubicBezTo>
                    <a:pt x="691" y="2"/>
                    <a:pt x="665" y="1"/>
                    <a:pt x="6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6"/>
            <p:cNvSpPr/>
            <p:nvPr/>
          </p:nvSpPr>
          <p:spPr>
            <a:xfrm>
              <a:off x="3088211" y="3116832"/>
              <a:ext cx="31002" cy="23624"/>
            </a:xfrm>
            <a:custGeom>
              <a:avLst/>
              <a:gdLst/>
              <a:ahLst/>
              <a:cxnLst/>
              <a:rect l="l" t="t" r="r" b="b"/>
              <a:pathLst>
                <a:path w="971" h="740" extrusionOk="0">
                  <a:moveTo>
                    <a:pt x="324" y="1"/>
                  </a:moveTo>
                  <a:cubicBezTo>
                    <a:pt x="277" y="1"/>
                    <a:pt x="232" y="8"/>
                    <a:pt x="191" y="22"/>
                  </a:cubicBezTo>
                  <a:cubicBezTo>
                    <a:pt x="37" y="74"/>
                    <a:pt x="1" y="221"/>
                    <a:pt x="108" y="344"/>
                  </a:cubicBezTo>
                  <a:cubicBezTo>
                    <a:pt x="210" y="460"/>
                    <a:pt x="592" y="739"/>
                    <a:pt x="773" y="739"/>
                  </a:cubicBezTo>
                  <a:cubicBezTo>
                    <a:pt x="788" y="739"/>
                    <a:pt x="802" y="737"/>
                    <a:pt x="815" y="733"/>
                  </a:cubicBezTo>
                  <a:cubicBezTo>
                    <a:pt x="970" y="677"/>
                    <a:pt x="776" y="268"/>
                    <a:pt x="668" y="145"/>
                  </a:cubicBezTo>
                  <a:cubicBezTo>
                    <a:pt x="589" y="55"/>
                    <a:pt x="452" y="1"/>
                    <a:pt x="3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6"/>
            <p:cNvSpPr/>
            <p:nvPr/>
          </p:nvSpPr>
          <p:spPr>
            <a:xfrm>
              <a:off x="3019982" y="3111788"/>
              <a:ext cx="33524" cy="20304"/>
            </a:xfrm>
            <a:custGeom>
              <a:avLst/>
              <a:gdLst/>
              <a:ahLst/>
              <a:cxnLst/>
              <a:rect l="l" t="t" r="r" b="b"/>
              <a:pathLst>
                <a:path w="1050" h="636" extrusionOk="0">
                  <a:moveTo>
                    <a:pt x="375" y="1"/>
                  </a:moveTo>
                  <a:cubicBezTo>
                    <a:pt x="290" y="1"/>
                    <a:pt x="205" y="22"/>
                    <a:pt x="139" y="65"/>
                  </a:cubicBezTo>
                  <a:cubicBezTo>
                    <a:pt x="5" y="152"/>
                    <a:pt x="1" y="303"/>
                    <a:pt x="135" y="399"/>
                  </a:cubicBezTo>
                  <a:cubicBezTo>
                    <a:pt x="247" y="478"/>
                    <a:pt x="613" y="636"/>
                    <a:pt x="812" y="636"/>
                  </a:cubicBezTo>
                  <a:cubicBezTo>
                    <a:pt x="853" y="636"/>
                    <a:pt x="887" y="629"/>
                    <a:pt x="910" y="613"/>
                  </a:cubicBezTo>
                  <a:cubicBezTo>
                    <a:pt x="1050" y="526"/>
                    <a:pt x="767" y="172"/>
                    <a:pt x="632" y="76"/>
                  </a:cubicBezTo>
                  <a:cubicBezTo>
                    <a:pt x="563" y="26"/>
                    <a:pt x="469" y="1"/>
                    <a:pt x="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6"/>
            <p:cNvSpPr/>
            <p:nvPr/>
          </p:nvSpPr>
          <p:spPr>
            <a:xfrm>
              <a:off x="3085178" y="3257117"/>
              <a:ext cx="36078" cy="16378"/>
            </a:xfrm>
            <a:custGeom>
              <a:avLst/>
              <a:gdLst/>
              <a:ahLst/>
              <a:cxnLst/>
              <a:rect l="l" t="t" r="r" b="b"/>
              <a:pathLst>
                <a:path w="1130" h="513" extrusionOk="0">
                  <a:moveTo>
                    <a:pt x="585" y="1"/>
                  </a:moveTo>
                  <a:cubicBezTo>
                    <a:pt x="437" y="1"/>
                    <a:pt x="293" y="15"/>
                    <a:pt x="223" y="33"/>
                  </a:cubicBezTo>
                  <a:cubicBezTo>
                    <a:pt x="60" y="77"/>
                    <a:pt x="0" y="217"/>
                    <a:pt x="92" y="343"/>
                  </a:cubicBezTo>
                  <a:cubicBezTo>
                    <a:pt x="167" y="448"/>
                    <a:pt x="314" y="512"/>
                    <a:pt x="452" y="512"/>
                  </a:cubicBezTo>
                  <a:cubicBezTo>
                    <a:pt x="488" y="512"/>
                    <a:pt x="523" y="508"/>
                    <a:pt x="557" y="499"/>
                  </a:cubicBezTo>
                  <a:cubicBezTo>
                    <a:pt x="724" y="459"/>
                    <a:pt x="1129" y="229"/>
                    <a:pt x="1038" y="97"/>
                  </a:cubicBezTo>
                  <a:cubicBezTo>
                    <a:pt x="983" y="25"/>
                    <a:pt x="780" y="1"/>
                    <a:pt x="5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6"/>
            <p:cNvSpPr/>
            <p:nvPr/>
          </p:nvSpPr>
          <p:spPr>
            <a:xfrm>
              <a:off x="2962066" y="3170788"/>
              <a:ext cx="34003" cy="17591"/>
            </a:xfrm>
            <a:custGeom>
              <a:avLst/>
              <a:gdLst/>
              <a:ahLst/>
              <a:cxnLst/>
              <a:rect l="l" t="t" r="r" b="b"/>
              <a:pathLst>
                <a:path w="1065" h="551" extrusionOk="0">
                  <a:moveTo>
                    <a:pt x="248" y="1"/>
                  </a:moveTo>
                  <a:cubicBezTo>
                    <a:pt x="87" y="1"/>
                    <a:pt x="0" y="113"/>
                    <a:pt x="46" y="258"/>
                  </a:cubicBezTo>
                  <a:cubicBezTo>
                    <a:pt x="94" y="410"/>
                    <a:pt x="273" y="541"/>
                    <a:pt x="444" y="549"/>
                  </a:cubicBezTo>
                  <a:cubicBezTo>
                    <a:pt x="453" y="550"/>
                    <a:pt x="462" y="550"/>
                    <a:pt x="472" y="550"/>
                  </a:cubicBezTo>
                  <a:cubicBezTo>
                    <a:pt x="657" y="550"/>
                    <a:pt x="1065" y="454"/>
                    <a:pt x="1020" y="311"/>
                  </a:cubicBezTo>
                  <a:cubicBezTo>
                    <a:pt x="972" y="159"/>
                    <a:pt x="436" y="12"/>
                    <a:pt x="265" y="1"/>
                  </a:cubicBezTo>
                  <a:cubicBezTo>
                    <a:pt x="259" y="1"/>
                    <a:pt x="254" y="1"/>
                    <a:pt x="2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6"/>
            <p:cNvSpPr/>
            <p:nvPr/>
          </p:nvSpPr>
          <p:spPr>
            <a:xfrm>
              <a:off x="3013469" y="3219572"/>
              <a:ext cx="35631" cy="14111"/>
            </a:xfrm>
            <a:custGeom>
              <a:avLst/>
              <a:gdLst/>
              <a:ahLst/>
              <a:cxnLst/>
              <a:rect l="l" t="t" r="r" b="b"/>
              <a:pathLst>
                <a:path w="1116" h="442" extrusionOk="0">
                  <a:moveTo>
                    <a:pt x="272" y="0"/>
                  </a:moveTo>
                  <a:cubicBezTo>
                    <a:pt x="109" y="0"/>
                    <a:pt x="0" y="83"/>
                    <a:pt x="26" y="193"/>
                  </a:cubicBezTo>
                  <a:cubicBezTo>
                    <a:pt x="49" y="312"/>
                    <a:pt x="220" y="423"/>
                    <a:pt x="407" y="439"/>
                  </a:cubicBezTo>
                  <a:cubicBezTo>
                    <a:pt x="429" y="441"/>
                    <a:pt x="456" y="442"/>
                    <a:pt x="487" y="442"/>
                  </a:cubicBezTo>
                  <a:cubicBezTo>
                    <a:pt x="711" y="442"/>
                    <a:pt x="1115" y="389"/>
                    <a:pt x="1094" y="280"/>
                  </a:cubicBezTo>
                  <a:cubicBezTo>
                    <a:pt x="1067" y="161"/>
                    <a:pt x="502" y="18"/>
                    <a:pt x="315" y="2"/>
                  </a:cubicBezTo>
                  <a:cubicBezTo>
                    <a:pt x="300" y="1"/>
                    <a:pt x="286" y="0"/>
                    <a:pt x="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6"/>
            <p:cNvSpPr/>
            <p:nvPr/>
          </p:nvSpPr>
          <p:spPr>
            <a:xfrm>
              <a:off x="3169147" y="3276624"/>
              <a:ext cx="30970" cy="23720"/>
            </a:xfrm>
            <a:custGeom>
              <a:avLst/>
              <a:gdLst/>
              <a:ahLst/>
              <a:cxnLst/>
              <a:rect l="l" t="t" r="r" b="b"/>
              <a:pathLst>
                <a:path w="970" h="743" extrusionOk="0">
                  <a:moveTo>
                    <a:pt x="197" y="1"/>
                  </a:moveTo>
                  <a:cubicBezTo>
                    <a:pt x="181" y="1"/>
                    <a:pt x="167" y="3"/>
                    <a:pt x="155" y="7"/>
                  </a:cubicBezTo>
                  <a:cubicBezTo>
                    <a:pt x="1" y="62"/>
                    <a:pt x="191" y="471"/>
                    <a:pt x="298" y="595"/>
                  </a:cubicBezTo>
                  <a:cubicBezTo>
                    <a:pt x="381" y="687"/>
                    <a:pt x="519" y="743"/>
                    <a:pt x="648" y="743"/>
                  </a:cubicBezTo>
                  <a:cubicBezTo>
                    <a:pt x="692" y="743"/>
                    <a:pt x="735" y="736"/>
                    <a:pt x="775" y="722"/>
                  </a:cubicBezTo>
                  <a:cubicBezTo>
                    <a:pt x="930" y="667"/>
                    <a:pt x="969" y="519"/>
                    <a:pt x="859" y="396"/>
                  </a:cubicBezTo>
                  <a:cubicBezTo>
                    <a:pt x="760" y="283"/>
                    <a:pt x="377" y="1"/>
                    <a:pt x="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6"/>
            <p:cNvSpPr/>
            <p:nvPr/>
          </p:nvSpPr>
          <p:spPr>
            <a:xfrm>
              <a:off x="3234853" y="3285053"/>
              <a:ext cx="33396" cy="20304"/>
            </a:xfrm>
            <a:custGeom>
              <a:avLst/>
              <a:gdLst/>
              <a:ahLst/>
              <a:cxnLst/>
              <a:rect l="l" t="t" r="r" b="b"/>
              <a:pathLst>
                <a:path w="1046" h="636" extrusionOk="0">
                  <a:moveTo>
                    <a:pt x="233" y="0"/>
                  </a:moveTo>
                  <a:cubicBezTo>
                    <a:pt x="193" y="0"/>
                    <a:pt x="159" y="7"/>
                    <a:pt x="136" y="21"/>
                  </a:cubicBezTo>
                  <a:cubicBezTo>
                    <a:pt x="0" y="112"/>
                    <a:pt x="283" y="466"/>
                    <a:pt x="413" y="561"/>
                  </a:cubicBezTo>
                  <a:cubicBezTo>
                    <a:pt x="484" y="611"/>
                    <a:pt x="577" y="636"/>
                    <a:pt x="670" y="636"/>
                  </a:cubicBezTo>
                  <a:cubicBezTo>
                    <a:pt x="755" y="636"/>
                    <a:pt x="840" y="615"/>
                    <a:pt x="906" y="573"/>
                  </a:cubicBezTo>
                  <a:cubicBezTo>
                    <a:pt x="1045" y="482"/>
                    <a:pt x="1045" y="331"/>
                    <a:pt x="914" y="236"/>
                  </a:cubicBezTo>
                  <a:cubicBezTo>
                    <a:pt x="802" y="157"/>
                    <a:pt x="434"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6"/>
            <p:cNvSpPr/>
            <p:nvPr/>
          </p:nvSpPr>
          <p:spPr>
            <a:xfrm>
              <a:off x="2947699" y="3115843"/>
              <a:ext cx="401201" cy="197328"/>
            </a:xfrm>
            <a:custGeom>
              <a:avLst/>
              <a:gdLst/>
              <a:ahLst/>
              <a:cxnLst/>
              <a:rect l="l" t="t" r="r" b="b"/>
              <a:pathLst>
                <a:path w="12566" h="6181" extrusionOk="0">
                  <a:moveTo>
                    <a:pt x="1050" y="0"/>
                  </a:moveTo>
                  <a:cubicBezTo>
                    <a:pt x="391" y="0"/>
                    <a:pt x="0" y="630"/>
                    <a:pt x="254" y="1078"/>
                  </a:cubicBezTo>
                  <a:cubicBezTo>
                    <a:pt x="568" y="1642"/>
                    <a:pt x="1704" y="1559"/>
                    <a:pt x="3015" y="2353"/>
                  </a:cubicBezTo>
                  <a:cubicBezTo>
                    <a:pt x="4696" y="3919"/>
                    <a:pt x="6662" y="4407"/>
                    <a:pt x="8529" y="4594"/>
                  </a:cubicBezTo>
                  <a:cubicBezTo>
                    <a:pt x="10401" y="4785"/>
                    <a:pt x="10599" y="6132"/>
                    <a:pt x="11437" y="6179"/>
                  </a:cubicBezTo>
                  <a:cubicBezTo>
                    <a:pt x="11450" y="6180"/>
                    <a:pt x="11464" y="6181"/>
                    <a:pt x="11477" y="6181"/>
                  </a:cubicBezTo>
                  <a:cubicBezTo>
                    <a:pt x="12289" y="6181"/>
                    <a:pt x="12566" y="4739"/>
                    <a:pt x="12089" y="4614"/>
                  </a:cubicBezTo>
                  <a:cubicBezTo>
                    <a:pt x="11604" y="4482"/>
                    <a:pt x="10135" y="4375"/>
                    <a:pt x="9229" y="3211"/>
                  </a:cubicBezTo>
                  <a:cubicBezTo>
                    <a:pt x="8327" y="2043"/>
                    <a:pt x="6499" y="1622"/>
                    <a:pt x="4568" y="1547"/>
                  </a:cubicBezTo>
                  <a:cubicBezTo>
                    <a:pt x="2638" y="1471"/>
                    <a:pt x="1640" y="156"/>
                    <a:pt x="1593" y="133"/>
                  </a:cubicBezTo>
                  <a:cubicBezTo>
                    <a:pt x="1399" y="40"/>
                    <a:pt x="1216" y="0"/>
                    <a:pt x="10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6"/>
            <p:cNvSpPr/>
            <p:nvPr/>
          </p:nvSpPr>
          <p:spPr>
            <a:xfrm>
              <a:off x="1614350" y="2878151"/>
              <a:ext cx="630536" cy="391624"/>
            </a:xfrm>
            <a:custGeom>
              <a:avLst/>
              <a:gdLst/>
              <a:ahLst/>
              <a:cxnLst/>
              <a:rect l="l" t="t" r="r" b="b"/>
              <a:pathLst>
                <a:path w="19749" h="12267" extrusionOk="0">
                  <a:moveTo>
                    <a:pt x="14679" y="0"/>
                  </a:moveTo>
                  <a:cubicBezTo>
                    <a:pt x="12760" y="0"/>
                    <a:pt x="10334" y="572"/>
                    <a:pt x="7882" y="1710"/>
                  </a:cubicBezTo>
                  <a:cubicBezTo>
                    <a:pt x="3083" y="3931"/>
                    <a:pt x="1" y="7475"/>
                    <a:pt x="993" y="9620"/>
                  </a:cubicBezTo>
                  <a:lnTo>
                    <a:pt x="1379" y="10696"/>
                  </a:lnTo>
                  <a:cubicBezTo>
                    <a:pt x="1866" y="11745"/>
                    <a:pt x="3236" y="12266"/>
                    <a:pt x="5069" y="12266"/>
                  </a:cubicBezTo>
                  <a:cubicBezTo>
                    <a:pt x="6988" y="12266"/>
                    <a:pt x="9415" y="11695"/>
                    <a:pt x="11867" y="10557"/>
                  </a:cubicBezTo>
                  <a:cubicBezTo>
                    <a:pt x="16666" y="8337"/>
                    <a:pt x="19749" y="4792"/>
                    <a:pt x="18755" y="2647"/>
                  </a:cubicBezTo>
                  <a:lnTo>
                    <a:pt x="18370" y="1571"/>
                  </a:lnTo>
                  <a:cubicBezTo>
                    <a:pt x="17883" y="522"/>
                    <a:pt x="16512" y="0"/>
                    <a:pt x="14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6"/>
            <p:cNvSpPr/>
            <p:nvPr/>
          </p:nvSpPr>
          <p:spPr>
            <a:xfrm>
              <a:off x="1614350" y="2878151"/>
              <a:ext cx="618244" cy="357305"/>
            </a:xfrm>
            <a:custGeom>
              <a:avLst/>
              <a:gdLst/>
              <a:ahLst/>
              <a:cxnLst/>
              <a:rect l="l" t="t" r="r" b="b"/>
              <a:pathLst>
                <a:path w="19364" h="11192" extrusionOk="0">
                  <a:moveTo>
                    <a:pt x="14679" y="0"/>
                  </a:moveTo>
                  <a:cubicBezTo>
                    <a:pt x="12760" y="0"/>
                    <a:pt x="10334" y="572"/>
                    <a:pt x="7882" y="1710"/>
                  </a:cubicBezTo>
                  <a:cubicBezTo>
                    <a:pt x="3083" y="3931"/>
                    <a:pt x="1" y="7475"/>
                    <a:pt x="993" y="9620"/>
                  </a:cubicBezTo>
                  <a:cubicBezTo>
                    <a:pt x="1481" y="10670"/>
                    <a:pt x="2851" y="11192"/>
                    <a:pt x="4684" y="11192"/>
                  </a:cubicBezTo>
                  <a:cubicBezTo>
                    <a:pt x="6603" y="11192"/>
                    <a:pt x="9029" y="10620"/>
                    <a:pt x="11481" y="9484"/>
                  </a:cubicBezTo>
                  <a:cubicBezTo>
                    <a:pt x="16281" y="7260"/>
                    <a:pt x="19364" y="3720"/>
                    <a:pt x="18370" y="1571"/>
                  </a:cubicBezTo>
                  <a:cubicBezTo>
                    <a:pt x="17883" y="522"/>
                    <a:pt x="16512" y="0"/>
                    <a:pt x="14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6"/>
            <p:cNvSpPr/>
            <p:nvPr/>
          </p:nvSpPr>
          <p:spPr>
            <a:xfrm>
              <a:off x="1662688" y="2896859"/>
              <a:ext cx="509786" cy="287102"/>
            </a:xfrm>
            <a:custGeom>
              <a:avLst/>
              <a:gdLst/>
              <a:ahLst/>
              <a:cxnLst/>
              <a:rect l="l" t="t" r="r" b="b"/>
              <a:pathLst>
                <a:path w="15967" h="8993" extrusionOk="0">
                  <a:moveTo>
                    <a:pt x="12413" y="1"/>
                  </a:moveTo>
                  <a:cubicBezTo>
                    <a:pt x="10810" y="1"/>
                    <a:pt x="8720" y="502"/>
                    <a:pt x="6591" y="1489"/>
                  </a:cubicBezTo>
                  <a:cubicBezTo>
                    <a:pt x="2606" y="3332"/>
                    <a:pt x="0" y="6177"/>
                    <a:pt x="770" y="7837"/>
                  </a:cubicBezTo>
                  <a:cubicBezTo>
                    <a:pt x="1130" y="8611"/>
                    <a:pt x="2158" y="8992"/>
                    <a:pt x="3556" y="8992"/>
                  </a:cubicBezTo>
                  <a:cubicBezTo>
                    <a:pt x="5159" y="8992"/>
                    <a:pt x="7249" y="8491"/>
                    <a:pt x="9375" y="7504"/>
                  </a:cubicBezTo>
                  <a:cubicBezTo>
                    <a:pt x="13361" y="5661"/>
                    <a:pt x="15967" y="2816"/>
                    <a:pt x="15196" y="1155"/>
                  </a:cubicBezTo>
                  <a:cubicBezTo>
                    <a:pt x="14837" y="382"/>
                    <a:pt x="13810" y="1"/>
                    <a:pt x="12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6"/>
            <p:cNvSpPr/>
            <p:nvPr/>
          </p:nvSpPr>
          <p:spPr>
            <a:xfrm>
              <a:off x="1849367" y="2971631"/>
              <a:ext cx="35950" cy="16378"/>
            </a:xfrm>
            <a:custGeom>
              <a:avLst/>
              <a:gdLst/>
              <a:ahLst/>
              <a:cxnLst/>
              <a:rect l="l" t="t" r="r" b="b"/>
              <a:pathLst>
                <a:path w="1126" h="513" extrusionOk="0">
                  <a:moveTo>
                    <a:pt x="470" y="0"/>
                  </a:moveTo>
                  <a:cubicBezTo>
                    <a:pt x="318" y="0"/>
                    <a:pt x="154" y="82"/>
                    <a:pt x="84" y="200"/>
                  </a:cubicBezTo>
                  <a:cubicBezTo>
                    <a:pt x="1" y="339"/>
                    <a:pt x="72" y="471"/>
                    <a:pt x="239" y="502"/>
                  </a:cubicBezTo>
                  <a:cubicBezTo>
                    <a:pt x="278" y="508"/>
                    <a:pt x="339" y="512"/>
                    <a:pt x="409" y="512"/>
                  </a:cubicBezTo>
                  <a:cubicBezTo>
                    <a:pt x="641" y="512"/>
                    <a:pt x="982" y="473"/>
                    <a:pt x="1046" y="367"/>
                  </a:cubicBezTo>
                  <a:cubicBezTo>
                    <a:pt x="1126" y="232"/>
                    <a:pt x="700" y="37"/>
                    <a:pt x="534" y="5"/>
                  </a:cubicBezTo>
                  <a:cubicBezTo>
                    <a:pt x="513" y="2"/>
                    <a:pt x="491" y="0"/>
                    <a:pt x="4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6"/>
            <p:cNvSpPr/>
            <p:nvPr/>
          </p:nvSpPr>
          <p:spPr>
            <a:xfrm>
              <a:off x="1734333" y="3066740"/>
              <a:ext cx="32853" cy="18197"/>
            </a:xfrm>
            <a:custGeom>
              <a:avLst/>
              <a:gdLst/>
              <a:ahLst/>
              <a:cxnLst/>
              <a:rect l="l" t="t" r="r" b="b"/>
              <a:pathLst>
                <a:path w="1029" h="570" extrusionOk="0">
                  <a:moveTo>
                    <a:pt x="493" y="0"/>
                  </a:moveTo>
                  <a:cubicBezTo>
                    <a:pt x="458" y="0"/>
                    <a:pt x="427" y="2"/>
                    <a:pt x="402" y="6"/>
                  </a:cubicBezTo>
                  <a:cubicBezTo>
                    <a:pt x="231" y="30"/>
                    <a:pt x="68" y="173"/>
                    <a:pt x="33" y="328"/>
                  </a:cubicBezTo>
                  <a:cubicBezTo>
                    <a:pt x="0" y="468"/>
                    <a:pt x="86" y="570"/>
                    <a:pt x="226" y="570"/>
                  </a:cubicBezTo>
                  <a:cubicBezTo>
                    <a:pt x="241" y="570"/>
                    <a:pt x="256" y="569"/>
                    <a:pt x="271" y="566"/>
                  </a:cubicBezTo>
                  <a:cubicBezTo>
                    <a:pt x="438" y="543"/>
                    <a:pt x="963" y="347"/>
                    <a:pt x="998" y="193"/>
                  </a:cubicBezTo>
                  <a:cubicBezTo>
                    <a:pt x="1029" y="60"/>
                    <a:pt x="695" y="0"/>
                    <a:pt x="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6"/>
            <p:cNvSpPr/>
            <p:nvPr/>
          </p:nvSpPr>
          <p:spPr>
            <a:xfrm>
              <a:off x="1781457" y="3017126"/>
              <a:ext cx="34577" cy="14877"/>
            </a:xfrm>
            <a:custGeom>
              <a:avLst/>
              <a:gdLst/>
              <a:ahLst/>
              <a:cxnLst/>
              <a:rect l="l" t="t" r="r" b="b"/>
              <a:pathLst>
                <a:path w="1083" h="466" extrusionOk="0">
                  <a:moveTo>
                    <a:pt x="617" y="0"/>
                  </a:moveTo>
                  <a:cubicBezTo>
                    <a:pt x="521" y="0"/>
                    <a:pt x="432" y="6"/>
                    <a:pt x="376" y="14"/>
                  </a:cubicBezTo>
                  <a:cubicBezTo>
                    <a:pt x="189" y="47"/>
                    <a:pt x="30" y="170"/>
                    <a:pt x="15" y="293"/>
                  </a:cubicBezTo>
                  <a:cubicBezTo>
                    <a:pt x="1" y="398"/>
                    <a:pt x="101" y="465"/>
                    <a:pt x="245" y="465"/>
                  </a:cubicBezTo>
                  <a:cubicBezTo>
                    <a:pt x="269" y="465"/>
                    <a:pt x="294" y="463"/>
                    <a:pt x="321" y="460"/>
                  </a:cubicBezTo>
                  <a:cubicBezTo>
                    <a:pt x="507" y="428"/>
                    <a:pt x="1060" y="237"/>
                    <a:pt x="1071" y="113"/>
                  </a:cubicBezTo>
                  <a:cubicBezTo>
                    <a:pt x="1082" y="28"/>
                    <a:pt x="833" y="0"/>
                    <a:pt x="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6"/>
            <p:cNvSpPr/>
            <p:nvPr/>
          </p:nvSpPr>
          <p:spPr>
            <a:xfrm>
              <a:off x="1931835" y="2937406"/>
              <a:ext cx="29597" cy="24870"/>
            </a:xfrm>
            <a:custGeom>
              <a:avLst/>
              <a:gdLst/>
              <a:ahLst/>
              <a:cxnLst/>
              <a:rect l="l" t="t" r="r" b="b"/>
              <a:pathLst>
                <a:path w="927" h="779" extrusionOk="0">
                  <a:moveTo>
                    <a:pt x="624" y="0"/>
                  </a:moveTo>
                  <a:cubicBezTo>
                    <a:pt x="485" y="0"/>
                    <a:pt x="335" y="70"/>
                    <a:pt x="254" y="175"/>
                  </a:cubicBezTo>
                  <a:cubicBezTo>
                    <a:pt x="159" y="311"/>
                    <a:pt x="1" y="732"/>
                    <a:pt x="159" y="775"/>
                  </a:cubicBezTo>
                  <a:cubicBezTo>
                    <a:pt x="167" y="777"/>
                    <a:pt x="176" y="778"/>
                    <a:pt x="186" y="778"/>
                  </a:cubicBezTo>
                  <a:cubicBezTo>
                    <a:pt x="361" y="778"/>
                    <a:pt x="736" y="454"/>
                    <a:pt x="831" y="331"/>
                  </a:cubicBezTo>
                  <a:cubicBezTo>
                    <a:pt x="926" y="195"/>
                    <a:pt x="879" y="52"/>
                    <a:pt x="719" y="12"/>
                  </a:cubicBezTo>
                  <a:cubicBezTo>
                    <a:pt x="689" y="4"/>
                    <a:pt x="657" y="0"/>
                    <a:pt x="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6"/>
            <p:cNvSpPr/>
            <p:nvPr/>
          </p:nvSpPr>
          <p:spPr>
            <a:xfrm>
              <a:off x="1996520" y="2926774"/>
              <a:ext cx="32758" cy="21581"/>
            </a:xfrm>
            <a:custGeom>
              <a:avLst/>
              <a:gdLst/>
              <a:ahLst/>
              <a:cxnLst/>
              <a:rect l="l" t="t" r="r" b="b"/>
              <a:pathLst>
                <a:path w="1026" h="676" extrusionOk="0">
                  <a:moveTo>
                    <a:pt x="666" y="1"/>
                  </a:moveTo>
                  <a:cubicBezTo>
                    <a:pt x="559" y="1"/>
                    <a:pt x="450" y="35"/>
                    <a:pt x="373" y="99"/>
                  </a:cubicBezTo>
                  <a:cubicBezTo>
                    <a:pt x="250" y="207"/>
                    <a:pt x="1" y="584"/>
                    <a:pt x="144" y="660"/>
                  </a:cubicBezTo>
                  <a:cubicBezTo>
                    <a:pt x="163" y="670"/>
                    <a:pt x="188" y="675"/>
                    <a:pt x="217" y="675"/>
                  </a:cubicBezTo>
                  <a:cubicBezTo>
                    <a:pt x="410" y="675"/>
                    <a:pt x="791" y="474"/>
                    <a:pt x="898" y="381"/>
                  </a:cubicBezTo>
                  <a:cubicBezTo>
                    <a:pt x="1026" y="274"/>
                    <a:pt x="1009" y="123"/>
                    <a:pt x="866" y="48"/>
                  </a:cubicBezTo>
                  <a:cubicBezTo>
                    <a:pt x="808" y="16"/>
                    <a:pt x="738" y="1"/>
                    <a:pt x="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6"/>
            <p:cNvSpPr/>
            <p:nvPr/>
          </p:nvSpPr>
          <p:spPr>
            <a:xfrm>
              <a:off x="1940328" y="3077435"/>
              <a:ext cx="35918" cy="16314"/>
            </a:xfrm>
            <a:custGeom>
              <a:avLst/>
              <a:gdLst/>
              <a:ahLst/>
              <a:cxnLst/>
              <a:rect l="l" t="t" r="r" b="b"/>
              <a:pathLst>
                <a:path w="1125" h="511" extrusionOk="0">
                  <a:moveTo>
                    <a:pt x="709" y="0"/>
                  </a:moveTo>
                  <a:cubicBezTo>
                    <a:pt x="478" y="0"/>
                    <a:pt x="143" y="41"/>
                    <a:pt x="80" y="144"/>
                  </a:cubicBezTo>
                  <a:cubicBezTo>
                    <a:pt x="1" y="279"/>
                    <a:pt x="426" y="477"/>
                    <a:pt x="593" y="505"/>
                  </a:cubicBezTo>
                  <a:cubicBezTo>
                    <a:pt x="614" y="509"/>
                    <a:pt x="636" y="510"/>
                    <a:pt x="659" y="510"/>
                  </a:cubicBezTo>
                  <a:cubicBezTo>
                    <a:pt x="810" y="510"/>
                    <a:pt x="972" y="432"/>
                    <a:pt x="1042" y="311"/>
                  </a:cubicBezTo>
                  <a:cubicBezTo>
                    <a:pt x="1125" y="175"/>
                    <a:pt x="1053" y="41"/>
                    <a:pt x="886" y="12"/>
                  </a:cubicBezTo>
                  <a:cubicBezTo>
                    <a:pt x="846" y="5"/>
                    <a:pt x="783" y="0"/>
                    <a:pt x="7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6"/>
            <p:cNvSpPr/>
            <p:nvPr/>
          </p:nvSpPr>
          <p:spPr>
            <a:xfrm>
              <a:off x="2058427" y="2980475"/>
              <a:ext cx="32885" cy="18229"/>
            </a:xfrm>
            <a:custGeom>
              <a:avLst/>
              <a:gdLst/>
              <a:ahLst/>
              <a:cxnLst/>
              <a:rect l="l" t="t" r="r" b="b"/>
              <a:pathLst>
                <a:path w="1030" h="571" extrusionOk="0">
                  <a:moveTo>
                    <a:pt x="799" y="0"/>
                  </a:moveTo>
                  <a:cubicBezTo>
                    <a:pt x="786" y="0"/>
                    <a:pt x="773" y="1"/>
                    <a:pt x="759" y="3"/>
                  </a:cubicBezTo>
                  <a:cubicBezTo>
                    <a:pt x="592" y="27"/>
                    <a:pt x="68" y="221"/>
                    <a:pt x="31" y="376"/>
                  </a:cubicBezTo>
                  <a:cubicBezTo>
                    <a:pt x="1" y="511"/>
                    <a:pt x="348" y="570"/>
                    <a:pt x="549" y="570"/>
                  </a:cubicBezTo>
                  <a:cubicBezTo>
                    <a:pt x="579" y="570"/>
                    <a:pt x="606" y="569"/>
                    <a:pt x="627" y="566"/>
                  </a:cubicBezTo>
                  <a:cubicBezTo>
                    <a:pt x="799" y="542"/>
                    <a:pt x="961" y="396"/>
                    <a:pt x="997" y="241"/>
                  </a:cubicBezTo>
                  <a:cubicBezTo>
                    <a:pt x="1030" y="99"/>
                    <a:pt x="943" y="0"/>
                    <a:pt x="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6"/>
            <p:cNvSpPr/>
            <p:nvPr/>
          </p:nvSpPr>
          <p:spPr>
            <a:xfrm>
              <a:off x="2009610" y="3033441"/>
              <a:ext cx="34546" cy="14845"/>
            </a:xfrm>
            <a:custGeom>
              <a:avLst/>
              <a:gdLst/>
              <a:ahLst/>
              <a:cxnLst/>
              <a:rect l="l" t="t" r="r" b="b"/>
              <a:pathLst>
                <a:path w="1082" h="465" extrusionOk="0">
                  <a:moveTo>
                    <a:pt x="844" y="0"/>
                  </a:moveTo>
                  <a:cubicBezTo>
                    <a:pt x="818" y="0"/>
                    <a:pt x="791" y="3"/>
                    <a:pt x="762" y="8"/>
                  </a:cubicBezTo>
                  <a:cubicBezTo>
                    <a:pt x="576" y="40"/>
                    <a:pt x="23" y="231"/>
                    <a:pt x="11" y="350"/>
                  </a:cubicBezTo>
                  <a:cubicBezTo>
                    <a:pt x="1" y="435"/>
                    <a:pt x="249" y="465"/>
                    <a:pt x="465" y="465"/>
                  </a:cubicBezTo>
                  <a:cubicBezTo>
                    <a:pt x="561" y="465"/>
                    <a:pt x="651" y="459"/>
                    <a:pt x="707" y="449"/>
                  </a:cubicBezTo>
                  <a:cubicBezTo>
                    <a:pt x="893" y="418"/>
                    <a:pt x="1052" y="294"/>
                    <a:pt x="1068" y="171"/>
                  </a:cubicBezTo>
                  <a:cubicBezTo>
                    <a:pt x="1081" y="70"/>
                    <a:pt x="984" y="0"/>
                    <a:pt x="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6"/>
            <p:cNvSpPr/>
            <p:nvPr/>
          </p:nvSpPr>
          <p:spPr>
            <a:xfrm>
              <a:off x="1864213" y="3103200"/>
              <a:ext cx="29597" cy="24838"/>
            </a:xfrm>
            <a:custGeom>
              <a:avLst/>
              <a:gdLst/>
              <a:ahLst/>
              <a:cxnLst/>
              <a:rect l="l" t="t" r="r" b="b"/>
              <a:pathLst>
                <a:path w="927" h="778" extrusionOk="0">
                  <a:moveTo>
                    <a:pt x="737" y="0"/>
                  </a:moveTo>
                  <a:cubicBezTo>
                    <a:pt x="562" y="0"/>
                    <a:pt x="190" y="322"/>
                    <a:pt x="96" y="449"/>
                  </a:cubicBezTo>
                  <a:cubicBezTo>
                    <a:pt x="1" y="580"/>
                    <a:pt x="49" y="723"/>
                    <a:pt x="208" y="767"/>
                  </a:cubicBezTo>
                  <a:cubicBezTo>
                    <a:pt x="237" y="774"/>
                    <a:pt x="269" y="778"/>
                    <a:pt x="301" y="778"/>
                  </a:cubicBezTo>
                  <a:cubicBezTo>
                    <a:pt x="440" y="778"/>
                    <a:pt x="591" y="710"/>
                    <a:pt x="672" y="600"/>
                  </a:cubicBezTo>
                  <a:cubicBezTo>
                    <a:pt x="767" y="468"/>
                    <a:pt x="927" y="44"/>
                    <a:pt x="767" y="4"/>
                  </a:cubicBezTo>
                  <a:cubicBezTo>
                    <a:pt x="758" y="2"/>
                    <a:pt x="748" y="0"/>
                    <a:pt x="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6"/>
            <p:cNvSpPr/>
            <p:nvPr/>
          </p:nvSpPr>
          <p:spPr>
            <a:xfrm>
              <a:off x="1796367" y="3117088"/>
              <a:ext cx="32758" cy="21517"/>
            </a:xfrm>
            <a:custGeom>
              <a:avLst/>
              <a:gdLst/>
              <a:ahLst/>
              <a:cxnLst/>
              <a:rect l="l" t="t" r="r" b="b"/>
              <a:pathLst>
                <a:path w="1026" h="674" extrusionOk="0">
                  <a:moveTo>
                    <a:pt x="812" y="0"/>
                  </a:moveTo>
                  <a:cubicBezTo>
                    <a:pt x="620" y="0"/>
                    <a:pt x="235" y="202"/>
                    <a:pt x="127" y="292"/>
                  </a:cubicBezTo>
                  <a:cubicBezTo>
                    <a:pt x="1" y="400"/>
                    <a:pt x="16" y="550"/>
                    <a:pt x="159" y="626"/>
                  </a:cubicBezTo>
                  <a:cubicBezTo>
                    <a:pt x="218" y="658"/>
                    <a:pt x="289" y="673"/>
                    <a:pt x="360" y="673"/>
                  </a:cubicBezTo>
                  <a:cubicBezTo>
                    <a:pt x="467" y="673"/>
                    <a:pt x="576" y="639"/>
                    <a:pt x="652" y="574"/>
                  </a:cubicBezTo>
                  <a:cubicBezTo>
                    <a:pt x="775" y="467"/>
                    <a:pt x="1026" y="94"/>
                    <a:pt x="883" y="14"/>
                  </a:cubicBezTo>
                  <a:cubicBezTo>
                    <a:pt x="864" y="5"/>
                    <a:pt x="840" y="0"/>
                    <a:pt x="8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6"/>
            <p:cNvSpPr/>
            <p:nvPr/>
          </p:nvSpPr>
          <p:spPr>
            <a:xfrm>
              <a:off x="1713995" y="2926551"/>
              <a:ext cx="388206" cy="224720"/>
            </a:xfrm>
            <a:custGeom>
              <a:avLst/>
              <a:gdLst/>
              <a:ahLst/>
              <a:cxnLst/>
              <a:rect l="l" t="t" r="r" b="b"/>
              <a:pathLst>
                <a:path w="12159" h="7039" extrusionOk="0">
                  <a:moveTo>
                    <a:pt x="11154" y="1"/>
                  </a:moveTo>
                  <a:cubicBezTo>
                    <a:pt x="10967" y="1"/>
                    <a:pt x="10759" y="54"/>
                    <a:pt x="10542" y="182"/>
                  </a:cubicBezTo>
                  <a:cubicBezTo>
                    <a:pt x="10494" y="209"/>
                    <a:pt x="9612" y="1604"/>
                    <a:pt x="7693" y="1839"/>
                  </a:cubicBezTo>
                  <a:cubicBezTo>
                    <a:pt x="5775" y="2077"/>
                    <a:pt x="3991" y="2649"/>
                    <a:pt x="3188" y="3889"/>
                  </a:cubicBezTo>
                  <a:cubicBezTo>
                    <a:pt x="2381" y="5124"/>
                    <a:pt x="923" y="5354"/>
                    <a:pt x="455" y="5525"/>
                  </a:cubicBezTo>
                  <a:cubicBezTo>
                    <a:pt x="1" y="5685"/>
                    <a:pt x="368" y="7038"/>
                    <a:pt x="1137" y="7038"/>
                  </a:cubicBezTo>
                  <a:cubicBezTo>
                    <a:pt x="1169" y="7038"/>
                    <a:pt x="1201" y="7036"/>
                    <a:pt x="1233" y="7031"/>
                  </a:cubicBezTo>
                  <a:cubicBezTo>
                    <a:pt x="2068" y="6912"/>
                    <a:pt x="2155" y="5553"/>
                    <a:pt x="3998" y="5207"/>
                  </a:cubicBezTo>
                  <a:cubicBezTo>
                    <a:pt x="5846" y="4866"/>
                    <a:pt x="7765" y="4214"/>
                    <a:pt x="9306" y="2514"/>
                  </a:cubicBezTo>
                  <a:cubicBezTo>
                    <a:pt x="10550" y="1612"/>
                    <a:pt x="11686" y="1600"/>
                    <a:pt x="11952" y="1012"/>
                  </a:cubicBezTo>
                  <a:cubicBezTo>
                    <a:pt x="12158" y="566"/>
                    <a:pt x="11763" y="1"/>
                    <a:pt x="11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6"/>
            <p:cNvSpPr/>
            <p:nvPr/>
          </p:nvSpPr>
          <p:spPr>
            <a:xfrm>
              <a:off x="1442357" y="2449219"/>
              <a:ext cx="2148178" cy="920813"/>
            </a:xfrm>
            <a:custGeom>
              <a:avLst/>
              <a:gdLst/>
              <a:ahLst/>
              <a:cxnLst/>
              <a:rect l="l" t="t" r="r" b="b"/>
              <a:pathLst>
                <a:path w="67283" h="28843" extrusionOk="0">
                  <a:moveTo>
                    <a:pt x="32219" y="0"/>
                  </a:moveTo>
                  <a:cubicBezTo>
                    <a:pt x="20552" y="4724"/>
                    <a:pt x="1" y="4235"/>
                    <a:pt x="771" y="4561"/>
                  </a:cubicBezTo>
                  <a:cubicBezTo>
                    <a:pt x="24552" y="14608"/>
                    <a:pt x="33280" y="28842"/>
                    <a:pt x="33280" y="28842"/>
                  </a:cubicBezTo>
                  <a:cubicBezTo>
                    <a:pt x="41671" y="19129"/>
                    <a:pt x="67283" y="14533"/>
                    <a:pt x="67283" y="14533"/>
                  </a:cubicBezTo>
                  <a:cubicBezTo>
                    <a:pt x="58269" y="5086"/>
                    <a:pt x="32219" y="0"/>
                    <a:pt x="32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6"/>
            <p:cNvSpPr/>
            <p:nvPr/>
          </p:nvSpPr>
          <p:spPr>
            <a:xfrm>
              <a:off x="1470389" y="2597996"/>
              <a:ext cx="531848" cy="289336"/>
            </a:xfrm>
            <a:custGeom>
              <a:avLst/>
              <a:gdLst/>
              <a:ahLst/>
              <a:cxnLst/>
              <a:rect l="l" t="t" r="r" b="b"/>
              <a:pathLst>
                <a:path w="16658" h="9063" extrusionOk="0">
                  <a:moveTo>
                    <a:pt x="135" y="1"/>
                  </a:moveTo>
                  <a:cubicBezTo>
                    <a:pt x="32" y="17"/>
                    <a:pt x="0" y="32"/>
                    <a:pt x="48" y="52"/>
                  </a:cubicBezTo>
                  <a:cubicBezTo>
                    <a:pt x="3806" y="1642"/>
                    <a:pt x="7191" y="3334"/>
                    <a:pt x="10222" y="5062"/>
                  </a:cubicBezTo>
                  <a:cubicBezTo>
                    <a:pt x="10270" y="5065"/>
                    <a:pt x="10317" y="5070"/>
                    <a:pt x="10365" y="5078"/>
                  </a:cubicBezTo>
                  <a:cubicBezTo>
                    <a:pt x="7323" y="3330"/>
                    <a:pt x="3922" y="1614"/>
                    <a:pt x="135" y="1"/>
                  </a:cubicBezTo>
                  <a:close/>
                  <a:moveTo>
                    <a:pt x="12213" y="6167"/>
                  </a:moveTo>
                  <a:cubicBezTo>
                    <a:pt x="12204" y="6182"/>
                    <a:pt x="12200" y="6198"/>
                    <a:pt x="12193" y="6214"/>
                  </a:cubicBezTo>
                  <a:cubicBezTo>
                    <a:pt x="13766" y="7163"/>
                    <a:pt x="15236" y="8117"/>
                    <a:pt x="16606" y="9062"/>
                  </a:cubicBezTo>
                  <a:cubicBezTo>
                    <a:pt x="16623" y="9059"/>
                    <a:pt x="16643" y="9059"/>
                    <a:pt x="16658" y="9055"/>
                  </a:cubicBezTo>
                  <a:cubicBezTo>
                    <a:pt x="15279" y="8093"/>
                    <a:pt x="13798" y="7128"/>
                    <a:pt x="12213" y="6167"/>
                  </a:cubicBezTo>
                  <a:close/>
                </a:path>
              </a:pathLst>
            </a:custGeom>
            <a:solidFill>
              <a:srgbClr val="6AA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6"/>
            <p:cNvSpPr/>
            <p:nvPr/>
          </p:nvSpPr>
          <p:spPr>
            <a:xfrm>
              <a:off x="1796750" y="2759576"/>
              <a:ext cx="63568" cy="36841"/>
            </a:xfrm>
            <a:custGeom>
              <a:avLst/>
              <a:gdLst/>
              <a:ahLst/>
              <a:cxnLst/>
              <a:rect l="l" t="t" r="r" b="b"/>
              <a:pathLst>
                <a:path w="1991" h="1154" extrusionOk="0">
                  <a:moveTo>
                    <a:pt x="0" y="1"/>
                  </a:moveTo>
                  <a:lnTo>
                    <a:pt x="0" y="1"/>
                  </a:lnTo>
                  <a:cubicBezTo>
                    <a:pt x="676" y="382"/>
                    <a:pt x="1331" y="767"/>
                    <a:pt x="1971" y="1153"/>
                  </a:cubicBezTo>
                  <a:cubicBezTo>
                    <a:pt x="1978" y="1137"/>
                    <a:pt x="1982" y="1121"/>
                    <a:pt x="1991" y="1106"/>
                  </a:cubicBezTo>
                  <a:cubicBezTo>
                    <a:pt x="1391" y="740"/>
                    <a:pt x="775" y="378"/>
                    <a:pt x="143" y="17"/>
                  </a:cubicBezTo>
                  <a:cubicBezTo>
                    <a:pt x="95" y="9"/>
                    <a:pt x="48" y="4"/>
                    <a:pt x="0" y="1"/>
                  </a:cubicBezTo>
                  <a:close/>
                </a:path>
              </a:pathLst>
            </a:custGeom>
            <a:solidFill>
              <a:srgbClr val="87B6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6"/>
            <p:cNvSpPr/>
            <p:nvPr/>
          </p:nvSpPr>
          <p:spPr>
            <a:xfrm>
              <a:off x="2000575" y="2887058"/>
              <a:ext cx="19572" cy="12706"/>
            </a:xfrm>
            <a:custGeom>
              <a:avLst/>
              <a:gdLst/>
              <a:ahLst/>
              <a:cxnLst/>
              <a:rect l="l" t="t" r="r" b="b"/>
              <a:pathLst>
                <a:path w="613" h="398" extrusionOk="0">
                  <a:moveTo>
                    <a:pt x="52" y="1"/>
                  </a:moveTo>
                  <a:cubicBezTo>
                    <a:pt x="37" y="5"/>
                    <a:pt x="17" y="5"/>
                    <a:pt x="0" y="8"/>
                  </a:cubicBezTo>
                  <a:cubicBezTo>
                    <a:pt x="187" y="140"/>
                    <a:pt x="374" y="271"/>
                    <a:pt x="556" y="397"/>
                  </a:cubicBezTo>
                  <a:cubicBezTo>
                    <a:pt x="576" y="397"/>
                    <a:pt x="596" y="394"/>
                    <a:pt x="613" y="390"/>
                  </a:cubicBezTo>
                  <a:cubicBezTo>
                    <a:pt x="429" y="263"/>
                    <a:pt x="243" y="131"/>
                    <a:pt x="52" y="1"/>
                  </a:cubicBezTo>
                  <a:close/>
                </a:path>
              </a:pathLst>
            </a:custGeom>
            <a:solidFill>
              <a:srgbClr val="C93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6"/>
            <p:cNvSpPr/>
            <p:nvPr/>
          </p:nvSpPr>
          <p:spPr>
            <a:xfrm>
              <a:off x="2018326" y="2899477"/>
              <a:ext cx="41506" cy="29084"/>
            </a:xfrm>
            <a:custGeom>
              <a:avLst/>
              <a:gdLst/>
              <a:ahLst/>
              <a:cxnLst/>
              <a:rect l="l" t="t" r="r" b="b"/>
              <a:pathLst>
                <a:path w="1300" h="911" extrusionOk="0">
                  <a:moveTo>
                    <a:pt x="57" y="1"/>
                  </a:moveTo>
                  <a:cubicBezTo>
                    <a:pt x="40" y="5"/>
                    <a:pt x="20" y="8"/>
                    <a:pt x="0" y="8"/>
                  </a:cubicBezTo>
                  <a:cubicBezTo>
                    <a:pt x="434" y="311"/>
                    <a:pt x="851" y="613"/>
                    <a:pt x="1260" y="910"/>
                  </a:cubicBezTo>
                  <a:cubicBezTo>
                    <a:pt x="1276" y="907"/>
                    <a:pt x="1287" y="903"/>
                    <a:pt x="1300" y="899"/>
                  </a:cubicBezTo>
                  <a:cubicBezTo>
                    <a:pt x="895" y="600"/>
                    <a:pt x="482" y="303"/>
                    <a:pt x="57" y="1"/>
                  </a:cubicBezTo>
                  <a:close/>
                </a:path>
              </a:pathLst>
            </a:custGeom>
            <a:solidFill>
              <a:srgbClr val="E05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6"/>
            <p:cNvSpPr/>
            <p:nvPr/>
          </p:nvSpPr>
          <p:spPr>
            <a:xfrm>
              <a:off x="3020493" y="2928403"/>
              <a:ext cx="500527" cy="141683"/>
            </a:xfrm>
            <a:custGeom>
              <a:avLst/>
              <a:gdLst/>
              <a:ahLst/>
              <a:cxnLst/>
              <a:rect l="l" t="t" r="r" b="b"/>
              <a:pathLst>
                <a:path w="15677" h="4438" extrusionOk="0">
                  <a:moveTo>
                    <a:pt x="15498" y="1"/>
                  </a:moveTo>
                  <a:cubicBezTo>
                    <a:pt x="14377" y="239"/>
                    <a:pt x="12916" y="573"/>
                    <a:pt x="11219" y="998"/>
                  </a:cubicBezTo>
                  <a:cubicBezTo>
                    <a:pt x="11236" y="1057"/>
                    <a:pt x="11255" y="1117"/>
                    <a:pt x="11271" y="1176"/>
                  </a:cubicBezTo>
                  <a:cubicBezTo>
                    <a:pt x="13023" y="736"/>
                    <a:pt x="14533" y="394"/>
                    <a:pt x="15677" y="147"/>
                  </a:cubicBezTo>
                  <a:cubicBezTo>
                    <a:pt x="15617" y="100"/>
                    <a:pt x="15558" y="48"/>
                    <a:pt x="15498" y="1"/>
                  </a:cubicBezTo>
                  <a:close/>
                  <a:moveTo>
                    <a:pt x="5884" y="2456"/>
                  </a:moveTo>
                  <a:cubicBezTo>
                    <a:pt x="3993" y="3020"/>
                    <a:pt x="1999" y="3668"/>
                    <a:pt x="0" y="4394"/>
                  </a:cubicBezTo>
                  <a:cubicBezTo>
                    <a:pt x="72" y="4403"/>
                    <a:pt x="143" y="4407"/>
                    <a:pt x="218" y="4414"/>
                  </a:cubicBezTo>
                  <a:cubicBezTo>
                    <a:pt x="299" y="4418"/>
                    <a:pt x="381" y="4427"/>
                    <a:pt x="465" y="4438"/>
                  </a:cubicBezTo>
                  <a:cubicBezTo>
                    <a:pt x="2348" y="3759"/>
                    <a:pt x="4223" y="3151"/>
                    <a:pt x="6007" y="2619"/>
                  </a:cubicBezTo>
                  <a:cubicBezTo>
                    <a:pt x="5972" y="2571"/>
                    <a:pt x="5935" y="2523"/>
                    <a:pt x="5896" y="2476"/>
                  </a:cubicBezTo>
                  <a:cubicBezTo>
                    <a:pt x="5892" y="2472"/>
                    <a:pt x="5888" y="2463"/>
                    <a:pt x="5884" y="2456"/>
                  </a:cubicBezTo>
                  <a:close/>
                </a:path>
              </a:pathLst>
            </a:custGeom>
            <a:solidFill>
              <a:srgbClr val="F9E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6"/>
            <p:cNvSpPr/>
            <p:nvPr/>
          </p:nvSpPr>
          <p:spPr>
            <a:xfrm>
              <a:off x="3020493" y="3068687"/>
              <a:ext cx="6992" cy="670"/>
            </a:xfrm>
            <a:custGeom>
              <a:avLst/>
              <a:gdLst/>
              <a:ahLst/>
              <a:cxnLst/>
              <a:rect l="l" t="t" r="r" b="b"/>
              <a:pathLst>
                <a:path w="219" h="21" extrusionOk="0">
                  <a:moveTo>
                    <a:pt x="0" y="0"/>
                  </a:moveTo>
                  <a:lnTo>
                    <a:pt x="0" y="0"/>
                  </a:lnTo>
                  <a:cubicBezTo>
                    <a:pt x="72" y="9"/>
                    <a:pt x="143" y="13"/>
                    <a:pt x="218" y="20"/>
                  </a:cubicBezTo>
                  <a:cubicBezTo>
                    <a:pt x="143" y="13"/>
                    <a:pt x="72" y="9"/>
                    <a:pt x="0" y="0"/>
                  </a:cubicBezTo>
                  <a:close/>
                </a:path>
              </a:pathLst>
            </a:custGeom>
            <a:solidFill>
              <a:srgbClr val="B32B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6"/>
            <p:cNvSpPr/>
            <p:nvPr/>
          </p:nvSpPr>
          <p:spPr>
            <a:xfrm>
              <a:off x="2971006" y="3068687"/>
              <a:ext cx="64366" cy="18676"/>
            </a:xfrm>
            <a:custGeom>
              <a:avLst/>
              <a:gdLst/>
              <a:ahLst/>
              <a:cxnLst/>
              <a:rect l="l" t="t" r="r" b="b"/>
              <a:pathLst>
                <a:path w="2016" h="585" extrusionOk="0">
                  <a:moveTo>
                    <a:pt x="1550" y="0"/>
                  </a:moveTo>
                  <a:cubicBezTo>
                    <a:pt x="1034" y="191"/>
                    <a:pt x="517" y="386"/>
                    <a:pt x="1" y="585"/>
                  </a:cubicBezTo>
                  <a:cubicBezTo>
                    <a:pt x="239" y="545"/>
                    <a:pt x="490" y="521"/>
                    <a:pt x="756" y="505"/>
                  </a:cubicBezTo>
                  <a:cubicBezTo>
                    <a:pt x="1177" y="346"/>
                    <a:pt x="1594" y="196"/>
                    <a:pt x="2015" y="44"/>
                  </a:cubicBezTo>
                  <a:cubicBezTo>
                    <a:pt x="1931" y="33"/>
                    <a:pt x="1849" y="24"/>
                    <a:pt x="1768" y="20"/>
                  </a:cubicBezTo>
                  <a:cubicBezTo>
                    <a:pt x="1693" y="13"/>
                    <a:pt x="1622" y="9"/>
                    <a:pt x="1550" y="0"/>
                  </a:cubicBezTo>
                  <a:close/>
                </a:path>
              </a:pathLst>
            </a:custGeom>
            <a:solidFill>
              <a:srgbClr val="C93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6"/>
            <p:cNvSpPr/>
            <p:nvPr/>
          </p:nvSpPr>
          <p:spPr>
            <a:xfrm>
              <a:off x="2512114" y="3141895"/>
              <a:ext cx="332716" cy="219931"/>
            </a:xfrm>
            <a:custGeom>
              <a:avLst/>
              <a:gdLst/>
              <a:ahLst/>
              <a:cxnLst/>
              <a:rect l="l" t="t" r="r" b="b"/>
              <a:pathLst>
                <a:path w="10421" h="6889" extrusionOk="0">
                  <a:moveTo>
                    <a:pt x="10421" y="0"/>
                  </a:moveTo>
                  <a:lnTo>
                    <a:pt x="10195" y="55"/>
                  </a:lnTo>
                  <a:cubicBezTo>
                    <a:pt x="9463" y="393"/>
                    <a:pt x="8744" y="747"/>
                    <a:pt x="8046" y="1108"/>
                  </a:cubicBezTo>
                  <a:cubicBezTo>
                    <a:pt x="8105" y="1156"/>
                    <a:pt x="8169" y="1200"/>
                    <a:pt x="8228" y="1247"/>
                  </a:cubicBezTo>
                  <a:cubicBezTo>
                    <a:pt x="8928" y="886"/>
                    <a:pt x="9643" y="536"/>
                    <a:pt x="10369" y="199"/>
                  </a:cubicBezTo>
                  <a:lnTo>
                    <a:pt x="10421" y="0"/>
                  </a:lnTo>
                  <a:close/>
                  <a:moveTo>
                    <a:pt x="7008" y="1664"/>
                  </a:moveTo>
                  <a:cubicBezTo>
                    <a:pt x="5686" y="2388"/>
                    <a:pt x="4442" y="3162"/>
                    <a:pt x="3310" y="3981"/>
                  </a:cubicBezTo>
                  <a:cubicBezTo>
                    <a:pt x="3365" y="4029"/>
                    <a:pt x="3425" y="4071"/>
                    <a:pt x="3480" y="4119"/>
                  </a:cubicBezTo>
                  <a:cubicBezTo>
                    <a:pt x="4617" y="3301"/>
                    <a:pt x="5864" y="2527"/>
                    <a:pt x="7187" y="1799"/>
                  </a:cubicBezTo>
                  <a:cubicBezTo>
                    <a:pt x="7127" y="1756"/>
                    <a:pt x="7068" y="1708"/>
                    <a:pt x="7008" y="1664"/>
                  </a:cubicBezTo>
                  <a:close/>
                  <a:moveTo>
                    <a:pt x="2404" y="4664"/>
                  </a:moveTo>
                  <a:cubicBezTo>
                    <a:pt x="1511" y="5371"/>
                    <a:pt x="700" y="6114"/>
                    <a:pt x="0" y="6889"/>
                  </a:cubicBezTo>
                  <a:cubicBezTo>
                    <a:pt x="140" y="6845"/>
                    <a:pt x="275" y="6801"/>
                    <a:pt x="414" y="6761"/>
                  </a:cubicBezTo>
                  <a:cubicBezTo>
                    <a:pt x="1058" y="6082"/>
                    <a:pt x="1784" y="5430"/>
                    <a:pt x="2575" y="4803"/>
                  </a:cubicBezTo>
                  <a:cubicBezTo>
                    <a:pt x="2571" y="4795"/>
                    <a:pt x="2563" y="4791"/>
                    <a:pt x="2555" y="4783"/>
                  </a:cubicBezTo>
                  <a:cubicBezTo>
                    <a:pt x="2503" y="4744"/>
                    <a:pt x="2455" y="4704"/>
                    <a:pt x="2404" y="4664"/>
                  </a:cubicBezTo>
                  <a:close/>
                </a:path>
              </a:pathLst>
            </a:custGeom>
            <a:solidFill>
              <a:srgbClr val="814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6"/>
            <p:cNvSpPr/>
            <p:nvPr/>
          </p:nvSpPr>
          <p:spPr>
            <a:xfrm>
              <a:off x="2505888" y="3140075"/>
              <a:ext cx="339453" cy="234840"/>
            </a:xfrm>
            <a:custGeom>
              <a:avLst/>
              <a:gdLst/>
              <a:ahLst/>
              <a:cxnLst/>
              <a:rect l="l" t="t" r="r" b="b"/>
              <a:pathLst>
                <a:path w="10632" h="7356" extrusionOk="0">
                  <a:moveTo>
                    <a:pt x="10632" y="1"/>
                  </a:moveTo>
                  <a:cubicBezTo>
                    <a:pt x="10553" y="37"/>
                    <a:pt x="10473" y="76"/>
                    <a:pt x="10390" y="112"/>
                  </a:cubicBezTo>
                  <a:lnTo>
                    <a:pt x="10616" y="57"/>
                  </a:lnTo>
                  <a:lnTo>
                    <a:pt x="10632" y="1"/>
                  </a:lnTo>
                  <a:close/>
                  <a:moveTo>
                    <a:pt x="8241" y="1165"/>
                  </a:moveTo>
                  <a:cubicBezTo>
                    <a:pt x="7887" y="1348"/>
                    <a:pt x="7541" y="1530"/>
                    <a:pt x="7203" y="1721"/>
                  </a:cubicBezTo>
                  <a:cubicBezTo>
                    <a:pt x="7263" y="1765"/>
                    <a:pt x="7322" y="1813"/>
                    <a:pt x="7382" y="1856"/>
                  </a:cubicBezTo>
                  <a:cubicBezTo>
                    <a:pt x="7724" y="1670"/>
                    <a:pt x="8074" y="1483"/>
                    <a:pt x="8423" y="1304"/>
                  </a:cubicBezTo>
                  <a:cubicBezTo>
                    <a:pt x="8364" y="1257"/>
                    <a:pt x="8300" y="1213"/>
                    <a:pt x="8241" y="1165"/>
                  </a:cubicBezTo>
                  <a:close/>
                  <a:moveTo>
                    <a:pt x="3505" y="4038"/>
                  </a:moveTo>
                  <a:cubicBezTo>
                    <a:pt x="3191" y="4264"/>
                    <a:pt x="2893" y="4491"/>
                    <a:pt x="2599" y="4721"/>
                  </a:cubicBezTo>
                  <a:cubicBezTo>
                    <a:pt x="2650" y="4761"/>
                    <a:pt x="2698" y="4801"/>
                    <a:pt x="2750" y="4840"/>
                  </a:cubicBezTo>
                  <a:cubicBezTo>
                    <a:pt x="2758" y="4848"/>
                    <a:pt x="2766" y="4852"/>
                    <a:pt x="2770" y="4860"/>
                  </a:cubicBezTo>
                  <a:cubicBezTo>
                    <a:pt x="3064" y="4629"/>
                    <a:pt x="3366" y="4399"/>
                    <a:pt x="3675" y="4176"/>
                  </a:cubicBezTo>
                  <a:cubicBezTo>
                    <a:pt x="3620" y="4128"/>
                    <a:pt x="3560" y="4086"/>
                    <a:pt x="3505" y="4038"/>
                  </a:cubicBezTo>
                  <a:close/>
                  <a:moveTo>
                    <a:pt x="609" y="6818"/>
                  </a:moveTo>
                  <a:lnTo>
                    <a:pt x="609" y="6818"/>
                  </a:lnTo>
                  <a:cubicBezTo>
                    <a:pt x="470" y="6858"/>
                    <a:pt x="335" y="6902"/>
                    <a:pt x="195" y="6946"/>
                  </a:cubicBezTo>
                  <a:cubicBezTo>
                    <a:pt x="128" y="7017"/>
                    <a:pt x="65" y="7093"/>
                    <a:pt x="1" y="7164"/>
                  </a:cubicBezTo>
                  <a:cubicBezTo>
                    <a:pt x="80" y="7291"/>
                    <a:pt x="120" y="7355"/>
                    <a:pt x="120" y="7355"/>
                  </a:cubicBezTo>
                  <a:cubicBezTo>
                    <a:pt x="279" y="7176"/>
                    <a:pt x="442" y="6997"/>
                    <a:pt x="609" y="6818"/>
                  </a:cubicBezTo>
                  <a:close/>
                </a:path>
              </a:pathLst>
            </a:custGeom>
            <a:solidFill>
              <a:srgbClr val="6E3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6"/>
            <p:cNvSpPr/>
            <p:nvPr/>
          </p:nvSpPr>
          <p:spPr>
            <a:xfrm>
              <a:off x="2843169" y="3140075"/>
              <a:ext cx="2299" cy="8173"/>
            </a:xfrm>
            <a:custGeom>
              <a:avLst/>
              <a:gdLst/>
              <a:ahLst/>
              <a:cxnLst/>
              <a:rect l="l" t="t" r="r" b="b"/>
              <a:pathLst>
                <a:path w="72" h="256" extrusionOk="0">
                  <a:moveTo>
                    <a:pt x="68" y="1"/>
                  </a:moveTo>
                  <a:lnTo>
                    <a:pt x="52" y="57"/>
                  </a:lnTo>
                  <a:lnTo>
                    <a:pt x="0" y="256"/>
                  </a:lnTo>
                  <a:cubicBezTo>
                    <a:pt x="16" y="252"/>
                    <a:pt x="33" y="243"/>
                    <a:pt x="44" y="235"/>
                  </a:cubicBezTo>
                  <a:cubicBezTo>
                    <a:pt x="48" y="156"/>
                    <a:pt x="56" y="76"/>
                    <a:pt x="72" y="1"/>
                  </a:cubicBezTo>
                  <a:close/>
                </a:path>
              </a:pathLst>
            </a:custGeom>
            <a:solidFill>
              <a:srgbClr val="B32B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6"/>
            <p:cNvSpPr/>
            <p:nvPr/>
          </p:nvSpPr>
          <p:spPr>
            <a:xfrm>
              <a:off x="2844574" y="3109393"/>
              <a:ext cx="71326" cy="38214"/>
            </a:xfrm>
            <a:custGeom>
              <a:avLst/>
              <a:gdLst/>
              <a:ahLst/>
              <a:cxnLst/>
              <a:rect l="l" t="t" r="r" b="b"/>
              <a:pathLst>
                <a:path w="2234" h="1197" extrusionOk="0">
                  <a:moveTo>
                    <a:pt x="2233" y="1"/>
                  </a:moveTo>
                  <a:lnTo>
                    <a:pt x="2233" y="1"/>
                  </a:lnTo>
                  <a:cubicBezTo>
                    <a:pt x="1490" y="311"/>
                    <a:pt x="751" y="628"/>
                    <a:pt x="28" y="962"/>
                  </a:cubicBezTo>
                  <a:cubicBezTo>
                    <a:pt x="12" y="1037"/>
                    <a:pt x="4" y="1117"/>
                    <a:pt x="0" y="1196"/>
                  </a:cubicBezTo>
                  <a:cubicBezTo>
                    <a:pt x="636" y="903"/>
                    <a:pt x="1280" y="621"/>
                    <a:pt x="1931" y="346"/>
                  </a:cubicBezTo>
                  <a:cubicBezTo>
                    <a:pt x="2010" y="219"/>
                    <a:pt x="2114" y="104"/>
                    <a:pt x="2233" y="1"/>
                  </a:cubicBezTo>
                  <a:close/>
                </a:path>
              </a:pathLst>
            </a:custGeom>
            <a:solidFill>
              <a:srgbClr val="C93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6"/>
            <p:cNvSpPr/>
            <p:nvPr/>
          </p:nvSpPr>
          <p:spPr>
            <a:xfrm>
              <a:off x="2906193" y="3084810"/>
              <a:ext cx="88950" cy="35628"/>
            </a:xfrm>
            <a:custGeom>
              <a:avLst/>
              <a:gdLst/>
              <a:ahLst/>
              <a:cxnLst/>
              <a:rect l="l" t="t" r="r" b="b"/>
              <a:pathLst>
                <a:path w="2786" h="1116" extrusionOk="0">
                  <a:moveTo>
                    <a:pt x="2786" y="0"/>
                  </a:moveTo>
                  <a:lnTo>
                    <a:pt x="2786" y="0"/>
                  </a:lnTo>
                  <a:cubicBezTo>
                    <a:pt x="2520" y="16"/>
                    <a:pt x="2269" y="40"/>
                    <a:pt x="2031" y="80"/>
                  </a:cubicBezTo>
                  <a:cubicBezTo>
                    <a:pt x="1451" y="302"/>
                    <a:pt x="875" y="532"/>
                    <a:pt x="303" y="771"/>
                  </a:cubicBezTo>
                  <a:cubicBezTo>
                    <a:pt x="184" y="874"/>
                    <a:pt x="80" y="989"/>
                    <a:pt x="1" y="1116"/>
                  </a:cubicBezTo>
                  <a:cubicBezTo>
                    <a:pt x="923" y="727"/>
                    <a:pt x="1852" y="353"/>
                    <a:pt x="2786" y="0"/>
                  </a:cubicBezTo>
                  <a:close/>
                </a:path>
              </a:pathLst>
            </a:custGeom>
            <a:solidFill>
              <a:srgbClr val="E05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6"/>
            <p:cNvSpPr/>
            <p:nvPr/>
          </p:nvSpPr>
          <p:spPr>
            <a:xfrm>
              <a:off x="2203888" y="3043082"/>
              <a:ext cx="86428" cy="78535"/>
            </a:xfrm>
            <a:custGeom>
              <a:avLst/>
              <a:gdLst/>
              <a:ahLst/>
              <a:cxnLst/>
              <a:rect l="l" t="t" r="r" b="b"/>
              <a:pathLst>
                <a:path w="2707" h="2460" extrusionOk="0">
                  <a:moveTo>
                    <a:pt x="9" y="0"/>
                  </a:moveTo>
                  <a:cubicBezTo>
                    <a:pt x="4" y="4"/>
                    <a:pt x="4" y="12"/>
                    <a:pt x="1" y="15"/>
                  </a:cubicBezTo>
                  <a:cubicBezTo>
                    <a:pt x="576" y="508"/>
                    <a:pt x="1125" y="993"/>
                    <a:pt x="1645" y="1470"/>
                  </a:cubicBezTo>
                  <a:cubicBezTo>
                    <a:pt x="1649" y="1466"/>
                    <a:pt x="1654" y="1466"/>
                    <a:pt x="1658" y="1466"/>
                  </a:cubicBezTo>
                  <a:cubicBezTo>
                    <a:pt x="1137" y="989"/>
                    <a:pt x="589" y="501"/>
                    <a:pt x="9" y="0"/>
                  </a:cubicBezTo>
                  <a:close/>
                  <a:moveTo>
                    <a:pt x="2583" y="2332"/>
                  </a:moveTo>
                  <a:lnTo>
                    <a:pt x="2579" y="2336"/>
                  </a:lnTo>
                  <a:cubicBezTo>
                    <a:pt x="2623" y="2375"/>
                    <a:pt x="2663" y="2415"/>
                    <a:pt x="2706" y="2459"/>
                  </a:cubicBezTo>
                  <a:lnTo>
                    <a:pt x="2706" y="2452"/>
                  </a:lnTo>
                  <a:cubicBezTo>
                    <a:pt x="2666" y="2412"/>
                    <a:pt x="2626" y="2372"/>
                    <a:pt x="2583" y="2332"/>
                  </a:cubicBezTo>
                  <a:close/>
                </a:path>
              </a:pathLst>
            </a:custGeom>
            <a:solidFill>
              <a:srgbClr val="814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6"/>
            <p:cNvSpPr/>
            <p:nvPr/>
          </p:nvSpPr>
          <p:spPr>
            <a:xfrm>
              <a:off x="2256408" y="3089855"/>
              <a:ext cx="29980" cy="27839"/>
            </a:xfrm>
            <a:custGeom>
              <a:avLst/>
              <a:gdLst/>
              <a:ahLst/>
              <a:cxnLst/>
              <a:rect l="l" t="t" r="r" b="b"/>
              <a:pathLst>
                <a:path w="939" h="872" extrusionOk="0">
                  <a:moveTo>
                    <a:pt x="13" y="1"/>
                  </a:moveTo>
                  <a:cubicBezTo>
                    <a:pt x="9" y="1"/>
                    <a:pt x="4" y="1"/>
                    <a:pt x="0" y="5"/>
                  </a:cubicBezTo>
                  <a:cubicBezTo>
                    <a:pt x="323" y="295"/>
                    <a:pt x="632" y="585"/>
                    <a:pt x="934" y="871"/>
                  </a:cubicBezTo>
                  <a:lnTo>
                    <a:pt x="938" y="867"/>
                  </a:lnTo>
                  <a:cubicBezTo>
                    <a:pt x="640" y="585"/>
                    <a:pt x="330" y="295"/>
                    <a:pt x="13" y="1"/>
                  </a:cubicBezTo>
                  <a:close/>
                </a:path>
              </a:pathLst>
            </a:custGeom>
            <a:solidFill>
              <a:srgbClr val="6E3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6"/>
            <p:cNvSpPr/>
            <p:nvPr/>
          </p:nvSpPr>
          <p:spPr>
            <a:xfrm>
              <a:off x="2290283" y="3121334"/>
              <a:ext cx="33652" cy="32883"/>
            </a:xfrm>
            <a:custGeom>
              <a:avLst/>
              <a:gdLst/>
              <a:ahLst/>
              <a:cxnLst/>
              <a:rect l="l" t="t" r="r" b="b"/>
              <a:pathLst>
                <a:path w="1054" h="1030" extrusionOk="0">
                  <a:moveTo>
                    <a:pt x="0" y="1"/>
                  </a:moveTo>
                  <a:lnTo>
                    <a:pt x="0" y="8"/>
                  </a:lnTo>
                  <a:cubicBezTo>
                    <a:pt x="366" y="353"/>
                    <a:pt x="716" y="696"/>
                    <a:pt x="1053" y="1029"/>
                  </a:cubicBezTo>
                  <a:cubicBezTo>
                    <a:pt x="719" y="696"/>
                    <a:pt x="369" y="350"/>
                    <a:pt x="0" y="1"/>
                  </a:cubicBezTo>
                  <a:close/>
                </a:path>
              </a:pathLst>
            </a:custGeom>
            <a:solidFill>
              <a:srgbClr val="6AA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6"/>
            <p:cNvSpPr/>
            <p:nvPr/>
          </p:nvSpPr>
          <p:spPr>
            <a:xfrm>
              <a:off x="2182081" y="3024693"/>
              <a:ext cx="22126" cy="18900"/>
            </a:xfrm>
            <a:custGeom>
              <a:avLst/>
              <a:gdLst/>
              <a:ahLst/>
              <a:cxnLst/>
              <a:rect l="l" t="t" r="r" b="b"/>
              <a:pathLst>
                <a:path w="693" h="592" extrusionOk="0">
                  <a:moveTo>
                    <a:pt x="12" y="0"/>
                  </a:moveTo>
                  <a:cubicBezTo>
                    <a:pt x="9" y="4"/>
                    <a:pt x="5" y="8"/>
                    <a:pt x="1" y="16"/>
                  </a:cubicBezTo>
                  <a:cubicBezTo>
                    <a:pt x="231" y="206"/>
                    <a:pt x="461" y="401"/>
                    <a:pt x="684" y="591"/>
                  </a:cubicBezTo>
                  <a:cubicBezTo>
                    <a:pt x="687" y="588"/>
                    <a:pt x="687" y="580"/>
                    <a:pt x="692" y="576"/>
                  </a:cubicBezTo>
                  <a:cubicBezTo>
                    <a:pt x="469" y="386"/>
                    <a:pt x="243" y="191"/>
                    <a:pt x="12" y="0"/>
                  </a:cubicBezTo>
                  <a:close/>
                </a:path>
              </a:pathLst>
            </a:custGeom>
            <a:solidFill>
              <a:srgbClr val="B32B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6"/>
            <p:cNvSpPr/>
            <p:nvPr/>
          </p:nvSpPr>
          <p:spPr>
            <a:xfrm>
              <a:off x="2141470" y="2991330"/>
              <a:ext cx="41027" cy="33872"/>
            </a:xfrm>
            <a:custGeom>
              <a:avLst/>
              <a:gdLst/>
              <a:ahLst/>
              <a:cxnLst/>
              <a:rect l="l" t="t" r="r" b="b"/>
              <a:pathLst>
                <a:path w="1285" h="1061" extrusionOk="0">
                  <a:moveTo>
                    <a:pt x="13" y="0"/>
                  </a:moveTo>
                  <a:cubicBezTo>
                    <a:pt x="10" y="4"/>
                    <a:pt x="5" y="12"/>
                    <a:pt x="1" y="20"/>
                  </a:cubicBezTo>
                  <a:cubicBezTo>
                    <a:pt x="439" y="369"/>
                    <a:pt x="863" y="715"/>
                    <a:pt x="1273" y="1061"/>
                  </a:cubicBezTo>
                  <a:cubicBezTo>
                    <a:pt x="1277" y="1053"/>
                    <a:pt x="1281" y="1049"/>
                    <a:pt x="1284" y="1045"/>
                  </a:cubicBezTo>
                  <a:cubicBezTo>
                    <a:pt x="875" y="699"/>
                    <a:pt x="450" y="349"/>
                    <a:pt x="13" y="0"/>
                  </a:cubicBezTo>
                  <a:close/>
                </a:path>
              </a:pathLst>
            </a:custGeom>
            <a:solidFill>
              <a:srgbClr val="C93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6"/>
            <p:cNvSpPr/>
            <p:nvPr/>
          </p:nvSpPr>
          <p:spPr>
            <a:xfrm>
              <a:off x="2096452" y="2955923"/>
              <a:ext cx="45465" cy="36075"/>
            </a:xfrm>
            <a:custGeom>
              <a:avLst/>
              <a:gdLst/>
              <a:ahLst/>
              <a:cxnLst/>
              <a:rect l="l" t="t" r="r" b="b"/>
              <a:pathLst>
                <a:path w="1424" h="1130" extrusionOk="0">
                  <a:moveTo>
                    <a:pt x="8" y="0"/>
                  </a:moveTo>
                  <a:cubicBezTo>
                    <a:pt x="5" y="9"/>
                    <a:pt x="5" y="20"/>
                    <a:pt x="1" y="28"/>
                  </a:cubicBezTo>
                  <a:cubicBezTo>
                    <a:pt x="485" y="398"/>
                    <a:pt x="954" y="767"/>
                    <a:pt x="1411" y="1129"/>
                  </a:cubicBezTo>
                  <a:cubicBezTo>
                    <a:pt x="1415" y="1121"/>
                    <a:pt x="1420" y="1113"/>
                    <a:pt x="1423" y="1109"/>
                  </a:cubicBezTo>
                  <a:cubicBezTo>
                    <a:pt x="967" y="743"/>
                    <a:pt x="494" y="370"/>
                    <a:pt x="8" y="0"/>
                  </a:cubicBezTo>
                  <a:close/>
                </a:path>
              </a:pathLst>
            </a:custGeom>
            <a:solidFill>
              <a:srgbClr val="E054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6"/>
            <p:cNvSpPr/>
            <p:nvPr/>
          </p:nvSpPr>
          <p:spPr>
            <a:xfrm>
              <a:off x="2058523" y="2928147"/>
              <a:ext cx="38217" cy="28701"/>
            </a:xfrm>
            <a:custGeom>
              <a:avLst/>
              <a:gdLst/>
              <a:ahLst/>
              <a:cxnLst/>
              <a:rect l="l" t="t" r="r" b="b"/>
              <a:pathLst>
                <a:path w="1197" h="899" extrusionOk="0">
                  <a:moveTo>
                    <a:pt x="41" y="1"/>
                  </a:moveTo>
                  <a:cubicBezTo>
                    <a:pt x="28" y="5"/>
                    <a:pt x="17" y="9"/>
                    <a:pt x="1" y="12"/>
                  </a:cubicBezTo>
                  <a:cubicBezTo>
                    <a:pt x="406" y="311"/>
                    <a:pt x="804" y="604"/>
                    <a:pt x="1189" y="898"/>
                  </a:cubicBezTo>
                  <a:cubicBezTo>
                    <a:pt x="1193" y="890"/>
                    <a:pt x="1193" y="879"/>
                    <a:pt x="1196" y="870"/>
                  </a:cubicBezTo>
                  <a:cubicBezTo>
                    <a:pt x="820" y="581"/>
                    <a:pt x="434" y="295"/>
                    <a:pt x="41" y="1"/>
                  </a:cubicBezTo>
                  <a:close/>
                </a:path>
              </a:pathLst>
            </a:custGeom>
            <a:solidFill>
              <a:srgbClr val="C93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6"/>
            <p:cNvSpPr/>
            <p:nvPr/>
          </p:nvSpPr>
          <p:spPr>
            <a:xfrm>
              <a:off x="1474699" y="2582895"/>
              <a:ext cx="2040614" cy="785898"/>
            </a:xfrm>
            <a:custGeom>
              <a:avLst/>
              <a:gdLst/>
              <a:ahLst/>
              <a:cxnLst/>
              <a:rect l="l" t="t" r="r" b="b"/>
              <a:pathLst>
                <a:path w="63914" h="24617" extrusionOk="0">
                  <a:moveTo>
                    <a:pt x="61542" y="8709"/>
                  </a:moveTo>
                  <a:cubicBezTo>
                    <a:pt x="61097" y="8725"/>
                    <a:pt x="60633" y="8745"/>
                    <a:pt x="60147" y="8776"/>
                  </a:cubicBezTo>
                  <a:cubicBezTo>
                    <a:pt x="59536" y="9245"/>
                    <a:pt x="59238" y="10366"/>
                    <a:pt x="59635" y="11820"/>
                  </a:cubicBezTo>
                  <a:cubicBezTo>
                    <a:pt x="61332" y="11395"/>
                    <a:pt x="62793" y="11061"/>
                    <a:pt x="63914" y="10823"/>
                  </a:cubicBezTo>
                  <a:cubicBezTo>
                    <a:pt x="63294" y="10302"/>
                    <a:pt x="62718" y="9738"/>
                    <a:pt x="62237" y="9238"/>
                  </a:cubicBezTo>
                  <a:cubicBezTo>
                    <a:pt x="62003" y="9000"/>
                    <a:pt x="61773" y="8824"/>
                    <a:pt x="61542" y="8709"/>
                  </a:cubicBezTo>
                  <a:close/>
                  <a:moveTo>
                    <a:pt x="9539" y="1"/>
                  </a:moveTo>
                  <a:cubicBezTo>
                    <a:pt x="4513" y="347"/>
                    <a:pt x="680" y="374"/>
                    <a:pt x="0" y="474"/>
                  </a:cubicBezTo>
                  <a:cubicBezTo>
                    <a:pt x="3787" y="2087"/>
                    <a:pt x="7188" y="3803"/>
                    <a:pt x="10230" y="5551"/>
                  </a:cubicBezTo>
                  <a:cubicBezTo>
                    <a:pt x="10862" y="5912"/>
                    <a:pt x="11478" y="6274"/>
                    <a:pt x="12078" y="6640"/>
                  </a:cubicBezTo>
                  <a:cubicBezTo>
                    <a:pt x="13663" y="7601"/>
                    <a:pt x="15144" y="8566"/>
                    <a:pt x="16523" y="9528"/>
                  </a:cubicBezTo>
                  <a:cubicBezTo>
                    <a:pt x="16714" y="9658"/>
                    <a:pt x="16900" y="9790"/>
                    <a:pt x="17084" y="9917"/>
                  </a:cubicBezTo>
                  <a:cubicBezTo>
                    <a:pt x="17509" y="10219"/>
                    <a:pt x="17922" y="10516"/>
                    <a:pt x="18327" y="10815"/>
                  </a:cubicBezTo>
                  <a:cubicBezTo>
                    <a:pt x="18720" y="11109"/>
                    <a:pt x="19106" y="11395"/>
                    <a:pt x="19482" y="11684"/>
                  </a:cubicBezTo>
                  <a:cubicBezTo>
                    <a:pt x="19968" y="12054"/>
                    <a:pt x="20441" y="12427"/>
                    <a:pt x="20897" y="12793"/>
                  </a:cubicBezTo>
                  <a:cubicBezTo>
                    <a:pt x="21334" y="13142"/>
                    <a:pt x="21759" y="13492"/>
                    <a:pt x="22168" y="13838"/>
                  </a:cubicBezTo>
                  <a:cubicBezTo>
                    <a:pt x="22399" y="14029"/>
                    <a:pt x="22625" y="14224"/>
                    <a:pt x="22848" y="14414"/>
                  </a:cubicBezTo>
                  <a:cubicBezTo>
                    <a:pt x="23428" y="14915"/>
                    <a:pt x="23976" y="15403"/>
                    <a:pt x="24497" y="15880"/>
                  </a:cubicBezTo>
                  <a:cubicBezTo>
                    <a:pt x="24814" y="16174"/>
                    <a:pt x="25124" y="16464"/>
                    <a:pt x="25422" y="16746"/>
                  </a:cubicBezTo>
                  <a:cubicBezTo>
                    <a:pt x="25465" y="16786"/>
                    <a:pt x="25505" y="16826"/>
                    <a:pt x="25545" y="16866"/>
                  </a:cubicBezTo>
                  <a:cubicBezTo>
                    <a:pt x="25914" y="17215"/>
                    <a:pt x="26264" y="17561"/>
                    <a:pt x="26598" y="17894"/>
                  </a:cubicBezTo>
                  <a:cubicBezTo>
                    <a:pt x="30054" y="21338"/>
                    <a:pt x="31838" y="23916"/>
                    <a:pt x="32299" y="24616"/>
                  </a:cubicBezTo>
                  <a:cubicBezTo>
                    <a:pt x="32363" y="24545"/>
                    <a:pt x="32426" y="24469"/>
                    <a:pt x="32493" y="24398"/>
                  </a:cubicBezTo>
                  <a:cubicBezTo>
                    <a:pt x="33193" y="23623"/>
                    <a:pt x="34004" y="22880"/>
                    <a:pt x="34897" y="22173"/>
                  </a:cubicBezTo>
                  <a:cubicBezTo>
                    <a:pt x="35191" y="21943"/>
                    <a:pt x="35489" y="21716"/>
                    <a:pt x="35803" y="21490"/>
                  </a:cubicBezTo>
                  <a:cubicBezTo>
                    <a:pt x="36935" y="20671"/>
                    <a:pt x="38179" y="19897"/>
                    <a:pt x="39501" y="19173"/>
                  </a:cubicBezTo>
                  <a:cubicBezTo>
                    <a:pt x="39839" y="18982"/>
                    <a:pt x="40185" y="18800"/>
                    <a:pt x="40539" y="18617"/>
                  </a:cubicBezTo>
                  <a:cubicBezTo>
                    <a:pt x="41237" y="18256"/>
                    <a:pt x="41956" y="17902"/>
                    <a:pt x="42688" y="17564"/>
                  </a:cubicBezTo>
                  <a:cubicBezTo>
                    <a:pt x="42771" y="17528"/>
                    <a:pt x="42851" y="17489"/>
                    <a:pt x="42930" y="17453"/>
                  </a:cubicBezTo>
                  <a:lnTo>
                    <a:pt x="42934" y="17453"/>
                  </a:lnTo>
                  <a:cubicBezTo>
                    <a:pt x="43657" y="17119"/>
                    <a:pt x="44396" y="16802"/>
                    <a:pt x="45139" y="16492"/>
                  </a:cubicBezTo>
                  <a:cubicBezTo>
                    <a:pt x="45711" y="16253"/>
                    <a:pt x="46287" y="16023"/>
                    <a:pt x="46867" y="15801"/>
                  </a:cubicBezTo>
                  <a:cubicBezTo>
                    <a:pt x="47383" y="15602"/>
                    <a:pt x="47900" y="15407"/>
                    <a:pt x="48416" y="15216"/>
                  </a:cubicBezTo>
                  <a:cubicBezTo>
                    <a:pt x="50415" y="14490"/>
                    <a:pt x="52409" y="13842"/>
                    <a:pt x="54300" y="13278"/>
                  </a:cubicBezTo>
                  <a:cubicBezTo>
                    <a:pt x="53466" y="12161"/>
                    <a:pt x="52679" y="11006"/>
                    <a:pt x="51948" y="10096"/>
                  </a:cubicBezTo>
                  <a:cubicBezTo>
                    <a:pt x="50677" y="10434"/>
                    <a:pt x="49370" y="10846"/>
                    <a:pt x="48051" y="11355"/>
                  </a:cubicBezTo>
                  <a:cubicBezTo>
                    <a:pt x="48031" y="11363"/>
                    <a:pt x="48011" y="11367"/>
                    <a:pt x="47991" y="11375"/>
                  </a:cubicBezTo>
                  <a:cubicBezTo>
                    <a:pt x="47876" y="12713"/>
                    <a:pt x="47963" y="13782"/>
                    <a:pt x="46140" y="13997"/>
                  </a:cubicBezTo>
                  <a:lnTo>
                    <a:pt x="46128" y="13997"/>
                  </a:lnTo>
                  <a:cubicBezTo>
                    <a:pt x="46128" y="14000"/>
                    <a:pt x="46124" y="14000"/>
                    <a:pt x="46124" y="14000"/>
                  </a:cubicBezTo>
                  <a:lnTo>
                    <a:pt x="46100" y="14000"/>
                  </a:lnTo>
                  <a:cubicBezTo>
                    <a:pt x="46096" y="14000"/>
                    <a:pt x="46093" y="14000"/>
                    <a:pt x="46093" y="14005"/>
                  </a:cubicBezTo>
                  <a:cubicBezTo>
                    <a:pt x="46021" y="14009"/>
                    <a:pt x="45949" y="14013"/>
                    <a:pt x="45878" y="14013"/>
                  </a:cubicBezTo>
                  <a:cubicBezTo>
                    <a:pt x="45051" y="14013"/>
                    <a:pt x="44197" y="13505"/>
                    <a:pt x="43407" y="12610"/>
                  </a:cubicBezTo>
                  <a:cubicBezTo>
                    <a:pt x="42310" y="12781"/>
                    <a:pt x="41241" y="12856"/>
                    <a:pt x="40185" y="12856"/>
                  </a:cubicBezTo>
                  <a:cubicBezTo>
                    <a:pt x="39215" y="12856"/>
                    <a:pt x="38258" y="12793"/>
                    <a:pt x="37304" y="12674"/>
                  </a:cubicBezTo>
                  <a:cubicBezTo>
                    <a:pt x="36613" y="14501"/>
                    <a:pt x="36105" y="16437"/>
                    <a:pt x="34448" y="17667"/>
                  </a:cubicBezTo>
                  <a:cubicBezTo>
                    <a:pt x="33960" y="18029"/>
                    <a:pt x="33324" y="18228"/>
                    <a:pt x="32712" y="18228"/>
                  </a:cubicBezTo>
                  <a:cubicBezTo>
                    <a:pt x="32001" y="18228"/>
                    <a:pt x="31318" y="17957"/>
                    <a:pt x="30940" y="17354"/>
                  </a:cubicBezTo>
                  <a:cubicBezTo>
                    <a:pt x="30161" y="16122"/>
                    <a:pt x="31072" y="14533"/>
                    <a:pt x="31000" y="13079"/>
                  </a:cubicBezTo>
                  <a:cubicBezTo>
                    <a:pt x="30964" y="12273"/>
                    <a:pt x="30599" y="11486"/>
                    <a:pt x="30011" y="10934"/>
                  </a:cubicBezTo>
                  <a:cubicBezTo>
                    <a:pt x="29446" y="10755"/>
                    <a:pt x="28879" y="10568"/>
                    <a:pt x="28298" y="10373"/>
                  </a:cubicBezTo>
                  <a:cubicBezTo>
                    <a:pt x="27631" y="10577"/>
                    <a:pt x="27043" y="11172"/>
                    <a:pt x="26328" y="11208"/>
                  </a:cubicBezTo>
                  <a:cubicBezTo>
                    <a:pt x="26300" y="11212"/>
                    <a:pt x="26272" y="11212"/>
                    <a:pt x="26248" y="11212"/>
                  </a:cubicBezTo>
                  <a:cubicBezTo>
                    <a:pt x="24746" y="11212"/>
                    <a:pt x="24079" y="8872"/>
                    <a:pt x="22557" y="8701"/>
                  </a:cubicBezTo>
                  <a:cubicBezTo>
                    <a:pt x="22498" y="8693"/>
                    <a:pt x="22438" y="8693"/>
                    <a:pt x="22379" y="8693"/>
                  </a:cubicBezTo>
                  <a:cubicBezTo>
                    <a:pt x="21807" y="8693"/>
                    <a:pt x="21259" y="8991"/>
                    <a:pt x="20703" y="9162"/>
                  </a:cubicBezTo>
                  <a:cubicBezTo>
                    <a:pt x="20341" y="9273"/>
                    <a:pt x="19964" y="9328"/>
                    <a:pt x="19586" y="9328"/>
                  </a:cubicBezTo>
                  <a:cubicBezTo>
                    <a:pt x="18267" y="9328"/>
                    <a:pt x="16941" y="8670"/>
                    <a:pt x="16202" y="7569"/>
                  </a:cubicBezTo>
                  <a:cubicBezTo>
                    <a:pt x="15852" y="7040"/>
                    <a:pt x="15630" y="6444"/>
                    <a:pt x="15463" y="5824"/>
                  </a:cubicBezTo>
                  <a:cubicBezTo>
                    <a:pt x="11653" y="3775"/>
                    <a:pt x="10099" y="1415"/>
                    <a:pt x="95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6"/>
            <p:cNvSpPr/>
            <p:nvPr/>
          </p:nvSpPr>
          <p:spPr>
            <a:xfrm>
              <a:off x="1845567" y="2612587"/>
              <a:ext cx="110788" cy="102383"/>
            </a:xfrm>
            <a:custGeom>
              <a:avLst/>
              <a:gdLst/>
              <a:ahLst/>
              <a:cxnLst/>
              <a:rect l="l" t="t" r="r" b="b"/>
              <a:pathLst>
                <a:path w="3470" h="3207" extrusionOk="0">
                  <a:moveTo>
                    <a:pt x="1836" y="0"/>
                  </a:moveTo>
                  <a:lnTo>
                    <a:pt x="0" y="191"/>
                  </a:lnTo>
                  <a:cubicBezTo>
                    <a:pt x="0" y="191"/>
                    <a:pt x="922" y="1780"/>
                    <a:pt x="3469" y="3207"/>
                  </a:cubicBezTo>
                  <a:cubicBezTo>
                    <a:pt x="3238" y="2169"/>
                    <a:pt x="2956" y="1168"/>
                    <a:pt x="2253" y="394"/>
                  </a:cubicBezTo>
                  <a:cubicBezTo>
                    <a:pt x="2127" y="251"/>
                    <a:pt x="1984" y="123"/>
                    <a:pt x="1836" y="0"/>
                  </a:cubicBezTo>
                  <a:close/>
                </a:path>
              </a:pathLst>
            </a:custGeom>
            <a:solidFill>
              <a:srgbClr val="F7D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6"/>
            <p:cNvSpPr/>
            <p:nvPr/>
          </p:nvSpPr>
          <p:spPr>
            <a:xfrm>
              <a:off x="2750260" y="2262099"/>
              <a:ext cx="1229273" cy="806617"/>
            </a:xfrm>
            <a:custGeom>
              <a:avLst/>
              <a:gdLst/>
              <a:ahLst/>
              <a:cxnLst/>
              <a:rect l="l" t="t" r="r" b="b"/>
              <a:pathLst>
                <a:path w="38502" h="25266" extrusionOk="0">
                  <a:moveTo>
                    <a:pt x="8004" y="1"/>
                  </a:moveTo>
                  <a:cubicBezTo>
                    <a:pt x="5262" y="1"/>
                    <a:pt x="1361" y="4915"/>
                    <a:pt x="86" y="11308"/>
                  </a:cubicBezTo>
                  <a:cubicBezTo>
                    <a:pt x="0" y="18191"/>
                    <a:pt x="3122" y="24064"/>
                    <a:pt x="5930" y="24064"/>
                  </a:cubicBezTo>
                  <a:cubicBezTo>
                    <a:pt x="6000" y="24064"/>
                    <a:pt x="6071" y="24061"/>
                    <a:pt x="6141" y="24053"/>
                  </a:cubicBezTo>
                  <a:cubicBezTo>
                    <a:pt x="8997" y="23747"/>
                    <a:pt x="7285" y="21407"/>
                    <a:pt x="8715" y="19167"/>
                  </a:cubicBezTo>
                  <a:cubicBezTo>
                    <a:pt x="9040" y="18658"/>
                    <a:pt x="9391" y="18439"/>
                    <a:pt x="9766" y="18439"/>
                  </a:cubicBezTo>
                  <a:cubicBezTo>
                    <a:pt x="11041" y="18439"/>
                    <a:pt x="12595" y="20978"/>
                    <a:pt x="14360" y="23346"/>
                  </a:cubicBezTo>
                  <a:cubicBezTo>
                    <a:pt x="15348" y="24670"/>
                    <a:pt x="16736" y="25265"/>
                    <a:pt x="17898" y="25265"/>
                  </a:cubicBezTo>
                  <a:cubicBezTo>
                    <a:pt x="19427" y="25265"/>
                    <a:pt x="20566" y="24234"/>
                    <a:pt x="19886" y="22475"/>
                  </a:cubicBezTo>
                  <a:cubicBezTo>
                    <a:pt x="19010" y="20211"/>
                    <a:pt x="19755" y="18582"/>
                    <a:pt x="20910" y="18582"/>
                  </a:cubicBezTo>
                  <a:cubicBezTo>
                    <a:pt x="21333" y="18582"/>
                    <a:pt x="21812" y="18800"/>
                    <a:pt x="22285" y="19286"/>
                  </a:cubicBezTo>
                  <a:cubicBezTo>
                    <a:pt x="23647" y="20687"/>
                    <a:pt x="25732" y="22619"/>
                    <a:pt x="27496" y="22619"/>
                  </a:cubicBezTo>
                  <a:cubicBezTo>
                    <a:pt x="28017" y="22619"/>
                    <a:pt x="28510" y="22451"/>
                    <a:pt x="28948" y="22051"/>
                  </a:cubicBezTo>
                  <a:cubicBezTo>
                    <a:pt x="30805" y="20354"/>
                    <a:pt x="25875" y="17646"/>
                    <a:pt x="31002" y="17646"/>
                  </a:cubicBezTo>
                  <a:cubicBezTo>
                    <a:pt x="31183" y="17646"/>
                    <a:pt x="31376" y="17650"/>
                    <a:pt x="31582" y="17656"/>
                  </a:cubicBezTo>
                  <a:cubicBezTo>
                    <a:pt x="31810" y="17664"/>
                    <a:pt x="32031" y="17667"/>
                    <a:pt x="32246" y="17667"/>
                  </a:cubicBezTo>
                  <a:cubicBezTo>
                    <a:pt x="35486" y="17667"/>
                    <a:pt x="37104" y="16853"/>
                    <a:pt x="37882" y="16187"/>
                  </a:cubicBezTo>
                  <a:cubicBezTo>
                    <a:pt x="38419" y="15729"/>
                    <a:pt x="38502" y="14939"/>
                    <a:pt x="38073" y="14379"/>
                  </a:cubicBezTo>
                  <a:cubicBezTo>
                    <a:pt x="37405" y="13513"/>
                    <a:pt x="35845" y="12282"/>
                    <a:pt x="32214" y="11638"/>
                  </a:cubicBezTo>
                  <a:cubicBezTo>
                    <a:pt x="26238" y="10577"/>
                    <a:pt x="32066" y="8905"/>
                    <a:pt x="30549" y="6791"/>
                  </a:cubicBezTo>
                  <a:cubicBezTo>
                    <a:pt x="30077" y="6132"/>
                    <a:pt x="29416" y="5875"/>
                    <a:pt x="28666" y="5875"/>
                  </a:cubicBezTo>
                  <a:cubicBezTo>
                    <a:pt x="27004" y="5875"/>
                    <a:pt x="24905" y="7139"/>
                    <a:pt x="23457" y="8110"/>
                  </a:cubicBezTo>
                  <a:cubicBezTo>
                    <a:pt x="23011" y="8409"/>
                    <a:pt x="22596" y="8544"/>
                    <a:pt x="22237" y="8544"/>
                  </a:cubicBezTo>
                  <a:cubicBezTo>
                    <a:pt x="20904" y="8544"/>
                    <a:pt x="20341" y="6686"/>
                    <a:pt x="21769" y="4495"/>
                  </a:cubicBezTo>
                  <a:cubicBezTo>
                    <a:pt x="22968" y="2658"/>
                    <a:pt x="21559" y="1275"/>
                    <a:pt x="19636" y="1275"/>
                  </a:cubicBezTo>
                  <a:cubicBezTo>
                    <a:pt x="18648" y="1275"/>
                    <a:pt x="17524" y="1640"/>
                    <a:pt x="16548" y="2496"/>
                  </a:cubicBezTo>
                  <a:cubicBezTo>
                    <a:pt x="14454" y="4336"/>
                    <a:pt x="12512" y="6366"/>
                    <a:pt x="11251" y="6366"/>
                  </a:cubicBezTo>
                  <a:cubicBezTo>
                    <a:pt x="10783" y="6366"/>
                    <a:pt x="10409" y="6086"/>
                    <a:pt x="10156" y="5413"/>
                  </a:cubicBezTo>
                  <a:cubicBezTo>
                    <a:pt x="9223" y="2922"/>
                    <a:pt x="11381" y="991"/>
                    <a:pt x="8651" y="101"/>
                  </a:cubicBezTo>
                  <a:cubicBezTo>
                    <a:pt x="8444" y="34"/>
                    <a:pt x="8228" y="1"/>
                    <a:pt x="8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6"/>
            <p:cNvSpPr/>
            <p:nvPr/>
          </p:nvSpPr>
          <p:spPr>
            <a:xfrm>
              <a:off x="3692979" y="2785564"/>
              <a:ext cx="258038" cy="43705"/>
            </a:xfrm>
            <a:custGeom>
              <a:avLst/>
              <a:gdLst/>
              <a:ahLst/>
              <a:cxnLst/>
              <a:rect l="l" t="t" r="r" b="b"/>
              <a:pathLst>
                <a:path w="8082" h="1369" extrusionOk="0">
                  <a:moveTo>
                    <a:pt x="8081" y="1"/>
                  </a:moveTo>
                  <a:cubicBezTo>
                    <a:pt x="7171" y="484"/>
                    <a:pt x="5720" y="907"/>
                    <a:pt x="3433" y="907"/>
                  </a:cubicBezTo>
                  <a:cubicBezTo>
                    <a:pt x="3216" y="907"/>
                    <a:pt x="2991" y="903"/>
                    <a:pt x="2758" y="895"/>
                  </a:cubicBezTo>
                  <a:cubicBezTo>
                    <a:pt x="2563" y="889"/>
                    <a:pt x="2380" y="886"/>
                    <a:pt x="2209" y="886"/>
                  </a:cubicBezTo>
                  <a:cubicBezTo>
                    <a:pt x="890" y="886"/>
                    <a:pt x="257" y="1069"/>
                    <a:pt x="1" y="1368"/>
                  </a:cubicBezTo>
                  <a:cubicBezTo>
                    <a:pt x="355" y="1291"/>
                    <a:pt x="834" y="1250"/>
                    <a:pt x="1466" y="1250"/>
                  </a:cubicBezTo>
                  <a:cubicBezTo>
                    <a:pt x="1649" y="1250"/>
                    <a:pt x="1845" y="1253"/>
                    <a:pt x="2055" y="1260"/>
                  </a:cubicBezTo>
                  <a:cubicBezTo>
                    <a:pt x="2284" y="1268"/>
                    <a:pt x="2505" y="1271"/>
                    <a:pt x="2720" y="1271"/>
                  </a:cubicBezTo>
                  <a:cubicBezTo>
                    <a:pt x="5621" y="1271"/>
                    <a:pt x="7219" y="619"/>
                    <a:pt x="80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6"/>
            <p:cNvSpPr/>
            <p:nvPr/>
          </p:nvSpPr>
          <p:spPr>
            <a:xfrm>
              <a:off x="3017301" y="2829686"/>
              <a:ext cx="360142" cy="238959"/>
            </a:xfrm>
            <a:custGeom>
              <a:avLst/>
              <a:gdLst/>
              <a:ahLst/>
              <a:cxnLst/>
              <a:rect l="l" t="t" r="r" b="b"/>
              <a:pathLst>
                <a:path w="11280" h="7485" extrusionOk="0">
                  <a:moveTo>
                    <a:pt x="1992" y="0"/>
                  </a:moveTo>
                  <a:cubicBezTo>
                    <a:pt x="1892" y="0"/>
                    <a:pt x="1792" y="10"/>
                    <a:pt x="1689" y="34"/>
                  </a:cubicBezTo>
                  <a:cubicBezTo>
                    <a:pt x="1284" y="125"/>
                    <a:pt x="923" y="364"/>
                    <a:pt x="613" y="641"/>
                  </a:cubicBezTo>
                  <a:cubicBezTo>
                    <a:pt x="358" y="876"/>
                    <a:pt x="124" y="1158"/>
                    <a:pt x="41" y="1492"/>
                  </a:cubicBezTo>
                  <a:cubicBezTo>
                    <a:pt x="13" y="1595"/>
                    <a:pt x="1" y="1714"/>
                    <a:pt x="61" y="1805"/>
                  </a:cubicBezTo>
                  <a:cubicBezTo>
                    <a:pt x="72" y="1822"/>
                    <a:pt x="89" y="1833"/>
                    <a:pt x="100" y="1845"/>
                  </a:cubicBezTo>
                  <a:cubicBezTo>
                    <a:pt x="172" y="1694"/>
                    <a:pt x="255" y="1543"/>
                    <a:pt x="351" y="1389"/>
                  </a:cubicBezTo>
                  <a:cubicBezTo>
                    <a:pt x="676" y="881"/>
                    <a:pt x="1027" y="661"/>
                    <a:pt x="1401" y="661"/>
                  </a:cubicBezTo>
                  <a:cubicBezTo>
                    <a:pt x="1833" y="661"/>
                    <a:pt x="2296" y="952"/>
                    <a:pt x="2790" y="1428"/>
                  </a:cubicBezTo>
                  <a:cubicBezTo>
                    <a:pt x="2790" y="1432"/>
                    <a:pt x="2794" y="1432"/>
                    <a:pt x="2797" y="1436"/>
                  </a:cubicBezTo>
                  <a:cubicBezTo>
                    <a:pt x="2957" y="1591"/>
                    <a:pt x="3116" y="1761"/>
                    <a:pt x="3283" y="1952"/>
                  </a:cubicBezTo>
                  <a:cubicBezTo>
                    <a:pt x="3283" y="1952"/>
                    <a:pt x="3287" y="1956"/>
                    <a:pt x="3287" y="1961"/>
                  </a:cubicBezTo>
                  <a:cubicBezTo>
                    <a:pt x="3536" y="2242"/>
                    <a:pt x="3791" y="2564"/>
                    <a:pt x="4049" y="2906"/>
                  </a:cubicBezTo>
                  <a:cubicBezTo>
                    <a:pt x="4053" y="2909"/>
                    <a:pt x="4053" y="2909"/>
                    <a:pt x="4057" y="2914"/>
                  </a:cubicBezTo>
                  <a:cubicBezTo>
                    <a:pt x="4447" y="3426"/>
                    <a:pt x="4852" y="3991"/>
                    <a:pt x="5269" y="4570"/>
                  </a:cubicBezTo>
                  <a:cubicBezTo>
                    <a:pt x="5305" y="4622"/>
                    <a:pt x="5344" y="4673"/>
                    <a:pt x="5384" y="4730"/>
                  </a:cubicBezTo>
                  <a:cubicBezTo>
                    <a:pt x="5412" y="4769"/>
                    <a:pt x="5439" y="4805"/>
                    <a:pt x="5467" y="4845"/>
                  </a:cubicBezTo>
                  <a:cubicBezTo>
                    <a:pt x="5527" y="4932"/>
                    <a:pt x="5591" y="5016"/>
                    <a:pt x="5654" y="5102"/>
                  </a:cubicBezTo>
                  <a:cubicBezTo>
                    <a:pt x="5682" y="5139"/>
                    <a:pt x="5710" y="5174"/>
                    <a:pt x="5734" y="5214"/>
                  </a:cubicBezTo>
                  <a:cubicBezTo>
                    <a:pt x="5821" y="5333"/>
                    <a:pt x="5909" y="5449"/>
                    <a:pt x="5996" y="5568"/>
                  </a:cubicBezTo>
                  <a:cubicBezTo>
                    <a:pt x="6087" y="5687"/>
                    <a:pt x="6182" y="5798"/>
                    <a:pt x="6278" y="5909"/>
                  </a:cubicBezTo>
                  <a:cubicBezTo>
                    <a:pt x="6301" y="5937"/>
                    <a:pt x="6330" y="5969"/>
                    <a:pt x="6358" y="5997"/>
                  </a:cubicBezTo>
                  <a:cubicBezTo>
                    <a:pt x="6433" y="6080"/>
                    <a:pt x="6512" y="6160"/>
                    <a:pt x="6592" y="6235"/>
                  </a:cubicBezTo>
                  <a:cubicBezTo>
                    <a:pt x="6616" y="6255"/>
                    <a:pt x="6640" y="6279"/>
                    <a:pt x="6659" y="6299"/>
                  </a:cubicBezTo>
                  <a:cubicBezTo>
                    <a:pt x="6763" y="6394"/>
                    <a:pt x="6866" y="6477"/>
                    <a:pt x="6969" y="6561"/>
                  </a:cubicBezTo>
                  <a:cubicBezTo>
                    <a:pt x="6993" y="6576"/>
                    <a:pt x="7016" y="6593"/>
                    <a:pt x="7040" y="6613"/>
                  </a:cubicBezTo>
                  <a:cubicBezTo>
                    <a:pt x="7128" y="6676"/>
                    <a:pt x="7212" y="6736"/>
                    <a:pt x="7303" y="6791"/>
                  </a:cubicBezTo>
                  <a:cubicBezTo>
                    <a:pt x="7331" y="6811"/>
                    <a:pt x="7359" y="6831"/>
                    <a:pt x="7390" y="6847"/>
                  </a:cubicBezTo>
                  <a:cubicBezTo>
                    <a:pt x="7612" y="6982"/>
                    <a:pt x="7835" y="7097"/>
                    <a:pt x="8061" y="7189"/>
                  </a:cubicBezTo>
                  <a:cubicBezTo>
                    <a:pt x="8089" y="7196"/>
                    <a:pt x="8118" y="7209"/>
                    <a:pt x="8145" y="7216"/>
                  </a:cubicBezTo>
                  <a:cubicBezTo>
                    <a:pt x="8241" y="7256"/>
                    <a:pt x="8336" y="7288"/>
                    <a:pt x="8435" y="7315"/>
                  </a:cubicBezTo>
                  <a:cubicBezTo>
                    <a:pt x="8451" y="7324"/>
                    <a:pt x="8470" y="7328"/>
                    <a:pt x="8491" y="7335"/>
                  </a:cubicBezTo>
                  <a:cubicBezTo>
                    <a:pt x="8606" y="7367"/>
                    <a:pt x="8721" y="7396"/>
                    <a:pt x="8840" y="7419"/>
                  </a:cubicBezTo>
                  <a:cubicBezTo>
                    <a:pt x="8848" y="7419"/>
                    <a:pt x="8860" y="7423"/>
                    <a:pt x="8868" y="7423"/>
                  </a:cubicBezTo>
                  <a:cubicBezTo>
                    <a:pt x="8976" y="7443"/>
                    <a:pt x="9083" y="7458"/>
                    <a:pt x="9186" y="7467"/>
                  </a:cubicBezTo>
                  <a:cubicBezTo>
                    <a:pt x="9202" y="7471"/>
                    <a:pt x="9222" y="7471"/>
                    <a:pt x="9238" y="7471"/>
                  </a:cubicBezTo>
                  <a:cubicBezTo>
                    <a:pt x="9343" y="7480"/>
                    <a:pt x="9446" y="7485"/>
                    <a:pt x="9548" y="7485"/>
                  </a:cubicBezTo>
                  <a:cubicBezTo>
                    <a:pt x="9669" y="7485"/>
                    <a:pt x="9789" y="7478"/>
                    <a:pt x="9905" y="7462"/>
                  </a:cubicBezTo>
                  <a:lnTo>
                    <a:pt x="9929" y="7462"/>
                  </a:lnTo>
                  <a:cubicBezTo>
                    <a:pt x="10254" y="7419"/>
                    <a:pt x="10557" y="7328"/>
                    <a:pt x="10815" y="7189"/>
                  </a:cubicBezTo>
                  <a:cubicBezTo>
                    <a:pt x="10819" y="7189"/>
                    <a:pt x="10819" y="7185"/>
                    <a:pt x="10819" y="7185"/>
                  </a:cubicBezTo>
                  <a:cubicBezTo>
                    <a:pt x="10993" y="7089"/>
                    <a:pt x="11149" y="6974"/>
                    <a:pt x="11279" y="6835"/>
                  </a:cubicBezTo>
                  <a:lnTo>
                    <a:pt x="11279" y="6835"/>
                  </a:lnTo>
                  <a:cubicBezTo>
                    <a:pt x="11075" y="6881"/>
                    <a:pt x="10856" y="6905"/>
                    <a:pt x="10628" y="6905"/>
                  </a:cubicBezTo>
                  <a:cubicBezTo>
                    <a:pt x="9500" y="6905"/>
                    <a:pt x="8154" y="6326"/>
                    <a:pt x="7196" y="5043"/>
                  </a:cubicBezTo>
                  <a:cubicBezTo>
                    <a:pt x="6301" y="3844"/>
                    <a:pt x="5483" y="2568"/>
                    <a:pt x="4490" y="1452"/>
                  </a:cubicBezTo>
                  <a:cubicBezTo>
                    <a:pt x="4145" y="1066"/>
                    <a:pt x="3763" y="661"/>
                    <a:pt x="3294" y="427"/>
                  </a:cubicBezTo>
                  <a:cubicBezTo>
                    <a:pt x="2882" y="224"/>
                    <a:pt x="2452" y="0"/>
                    <a:pt x="19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6"/>
            <p:cNvSpPr/>
            <p:nvPr/>
          </p:nvSpPr>
          <p:spPr>
            <a:xfrm>
              <a:off x="3481428" y="2449890"/>
              <a:ext cx="192331" cy="81505"/>
            </a:xfrm>
            <a:custGeom>
              <a:avLst/>
              <a:gdLst/>
              <a:ahLst/>
              <a:cxnLst/>
              <a:rect l="l" t="t" r="r" b="b"/>
              <a:pathLst>
                <a:path w="6024" h="2553" extrusionOk="0">
                  <a:moveTo>
                    <a:pt x="5760" y="0"/>
                  </a:moveTo>
                  <a:cubicBezTo>
                    <a:pt x="4100" y="0"/>
                    <a:pt x="2004" y="1259"/>
                    <a:pt x="556" y="2228"/>
                  </a:cubicBezTo>
                  <a:cubicBezTo>
                    <a:pt x="362" y="2355"/>
                    <a:pt x="179" y="2447"/>
                    <a:pt x="0" y="2514"/>
                  </a:cubicBezTo>
                  <a:cubicBezTo>
                    <a:pt x="102" y="2540"/>
                    <a:pt x="209" y="2553"/>
                    <a:pt x="322" y="2553"/>
                  </a:cubicBezTo>
                  <a:cubicBezTo>
                    <a:pt x="668" y="2553"/>
                    <a:pt x="1063" y="2428"/>
                    <a:pt x="1494" y="2141"/>
                  </a:cubicBezTo>
                  <a:cubicBezTo>
                    <a:pt x="2749" y="1299"/>
                    <a:pt x="4513" y="230"/>
                    <a:pt x="6023" y="11"/>
                  </a:cubicBezTo>
                  <a:cubicBezTo>
                    <a:pt x="5937" y="4"/>
                    <a:pt x="5849" y="0"/>
                    <a:pt x="5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6"/>
            <p:cNvSpPr/>
            <p:nvPr/>
          </p:nvSpPr>
          <p:spPr>
            <a:xfrm>
              <a:off x="2750260" y="2262099"/>
              <a:ext cx="284474" cy="768275"/>
            </a:xfrm>
            <a:custGeom>
              <a:avLst/>
              <a:gdLst/>
              <a:ahLst/>
              <a:cxnLst/>
              <a:rect l="l" t="t" r="r" b="b"/>
              <a:pathLst>
                <a:path w="8910" h="24065" extrusionOk="0">
                  <a:moveTo>
                    <a:pt x="8004" y="1"/>
                  </a:moveTo>
                  <a:cubicBezTo>
                    <a:pt x="5262" y="1"/>
                    <a:pt x="1361" y="4915"/>
                    <a:pt x="86" y="11308"/>
                  </a:cubicBezTo>
                  <a:cubicBezTo>
                    <a:pt x="0" y="18191"/>
                    <a:pt x="3122" y="24064"/>
                    <a:pt x="5930" y="24064"/>
                  </a:cubicBezTo>
                  <a:cubicBezTo>
                    <a:pt x="6000" y="24064"/>
                    <a:pt x="6071" y="24061"/>
                    <a:pt x="6141" y="24053"/>
                  </a:cubicBezTo>
                  <a:cubicBezTo>
                    <a:pt x="6823" y="23977"/>
                    <a:pt x="7245" y="23786"/>
                    <a:pt x="7511" y="23509"/>
                  </a:cubicBezTo>
                  <a:lnTo>
                    <a:pt x="7511" y="23509"/>
                  </a:lnTo>
                  <a:cubicBezTo>
                    <a:pt x="7463" y="23512"/>
                    <a:pt x="7415" y="23514"/>
                    <a:pt x="7367" y="23514"/>
                  </a:cubicBezTo>
                  <a:cubicBezTo>
                    <a:pt x="4642" y="23514"/>
                    <a:pt x="1613" y="17813"/>
                    <a:pt x="1695" y="11129"/>
                  </a:cubicBezTo>
                  <a:cubicBezTo>
                    <a:pt x="2859" y="5278"/>
                    <a:pt x="6291" y="709"/>
                    <a:pt x="8909" y="197"/>
                  </a:cubicBezTo>
                  <a:cubicBezTo>
                    <a:pt x="8825" y="160"/>
                    <a:pt x="8742" y="133"/>
                    <a:pt x="8651" y="101"/>
                  </a:cubicBezTo>
                  <a:cubicBezTo>
                    <a:pt x="8444" y="34"/>
                    <a:pt x="8228" y="1"/>
                    <a:pt x="8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6"/>
            <p:cNvSpPr/>
            <p:nvPr/>
          </p:nvSpPr>
          <p:spPr>
            <a:xfrm>
              <a:off x="3133867" y="2302837"/>
              <a:ext cx="272246" cy="161317"/>
            </a:xfrm>
            <a:custGeom>
              <a:avLst/>
              <a:gdLst/>
              <a:ahLst/>
              <a:cxnLst/>
              <a:rect l="l" t="t" r="r" b="b"/>
              <a:pathLst>
                <a:path w="8527" h="5053" extrusionOk="0">
                  <a:moveTo>
                    <a:pt x="7616" y="0"/>
                  </a:moveTo>
                  <a:cubicBezTo>
                    <a:pt x="6630" y="0"/>
                    <a:pt x="5508" y="366"/>
                    <a:pt x="4533" y="1220"/>
                  </a:cubicBezTo>
                  <a:cubicBezTo>
                    <a:pt x="2826" y="2722"/>
                    <a:pt x="1216" y="4351"/>
                    <a:pt x="1" y="4900"/>
                  </a:cubicBezTo>
                  <a:cubicBezTo>
                    <a:pt x="158" y="5004"/>
                    <a:pt x="333" y="5053"/>
                    <a:pt x="524" y="5053"/>
                  </a:cubicBezTo>
                  <a:cubicBezTo>
                    <a:pt x="1747" y="5053"/>
                    <a:pt x="3632" y="3082"/>
                    <a:pt x="5666" y="1292"/>
                  </a:cubicBezTo>
                  <a:cubicBezTo>
                    <a:pt x="6568" y="501"/>
                    <a:pt x="7601" y="144"/>
                    <a:pt x="8527" y="112"/>
                  </a:cubicBezTo>
                  <a:cubicBezTo>
                    <a:pt x="8244" y="39"/>
                    <a:pt x="7937" y="0"/>
                    <a:pt x="7616" y="0"/>
                  </a:cubicBezTo>
                  <a:close/>
                </a:path>
              </a:pathLst>
            </a:custGeom>
            <a:solidFill>
              <a:srgbClr val="569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6"/>
            <p:cNvSpPr/>
            <p:nvPr/>
          </p:nvSpPr>
          <p:spPr>
            <a:xfrm>
              <a:off x="2699208" y="2605403"/>
              <a:ext cx="1079054" cy="130477"/>
            </a:xfrm>
            <a:custGeom>
              <a:avLst/>
              <a:gdLst/>
              <a:ahLst/>
              <a:cxnLst/>
              <a:rect l="l" t="t" r="r" b="b"/>
              <a:pathLst>
                <a:path w="33797" h="4087" extrusionOk="0">
                  <a:moveTo>
                    <a:pt x="1554" y="1"/>
                  </a:moveTo>
                  <a:cubicBezTo>
                    <a:pt x="874" y="1"/>
                    <a:pt x="227" y="122"/>
                    <a:pt x="112" y="654"/>
                  </a:cubicBezTo>
                  <a:cubicBezTo>
                    <a:pt x="108" y="671"/>
                    <a:pt x="103" y="691"/>
                    <a:pt x="99" y="710"/>
                  </a:cubicBezTo>
                  <a:cubicBezTo>
                    <a:pt x="1" y="1327"/>
                    <a:pt x="577" y="1471"/>
                    <a:pt x="1219" y="1471"/>
                  </a:cubicBezTo>
                  <a:cubicBezTo>
                    <a:pt x="1758" y="1471"/>
                    <a:pt x="2344" y="1369"/>
                    <a:pt x="2611" y="1362"/>
                  </a:cubicBezTo>
                  <a:cubicBezTo>
                    <a:pt x="3902" y="1322"/>
                    <a:pt x="5189" y="1298"/>
                    <a:pt x="6480" y="1290"/>
                  </a:cubicBezTo>
                  <a:cubicBezTo>
                    <a:pt x="6785" y="1289"/>
                    <a:pt x="7091" y="1288"/>
                    <a:pt x="7396" y="1288"/>
                  </a:cubicBezTo>
                  <a:cubicBezTo>
                    <a:pt x="10122" y="1288"/>
                    <a:pt x="12847" y="1353"/>
                    <a:pt x="15569" y="1489"/>
                  </a:cubicBezTo>
                  <a:cubicBezTo>
                    <a:pt x="18597" y="1659"/>
                    <a:pt x="21616" y="1934"/>
                    <a:pt x="24627" y="2319"/>
                  </a:cubicBezTo>
                  <a:cubicBezTo>
                    <a:pt x="27627" y="2744"/>
                    <a:pt x="30610" y="3304"/>
                    <a:pt x="33542" y="4079"/>
                  </a:cubicBezTo>
                  <a:cubicBezTo>
                    <a:pt x="33559" y="4084"/>
                    <a:pt x="33577" y="4086"/>
                    <a:pt x="33594" y="4086"/>
                  </a:cubicBezTo>
                  <a:cubicBezTo>
                    <a:pt x="33674" y="4086"/>
                    <a:pt x="33746" y="4035"/>
                    <a:pt x="33769" y="3956"/>
                  </a:cubicBezTo>
                  <a:cubicBezTo>
                    <a:pt x="33797" y="3856"/>
                    <a:pt x="33741" y="3753"/>
                    <a:pt x="33646" y="3725"/>
                  </a:cubicBezTo>
                  <a:cubicBezTo>
                    <a:pt x="30718" y="2860"/>
                    <a:pt x="27730" y="2208"/>
                    <a:pt x="24719" y="1692"/>
                  </a:cubicBezTo>
                  <a:cubicBezTo>
                    <a:pt x="21704" y="1215"/>
                    <a:pt x="18672" y="853"/>
                    <a:pt x="15629" y="595"/>
                  </a:cubicBezTo>
                  <a:cubicBezTo>
                    <a:pt x="12590" y="352"/>
                    <a:pt x="9539" y="198"/>
                    <a:pt x="6488" y="126"/>
                  </a:cubicBezTo>
                  <a:cubicBezTo>
                    <a:pt x="5336" y="102"/>
                    <a:pt x="4184" y="90"/>
                    <a:pt x="3031" y="86"/>
                  </a:cubicBezTo>
                  <a:cubicBezTo>
                    <a:pt x="2705" y="84"/>
                    <a:pt x="2118" y="1"/>
                    <a:pt x="15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6"/>
            <p:cNvSpPr/>
            <p:nvPr/>
          </p:nvSpPr>
          <p:spPr>
            <a:xfrm>
              <a:off x="3676887" y="2652782"/>
              <a:ext cx="287826" cy="121666"/>
            </a:xfrm>
            <a:custGeom>
              <a:avLst/>
              <a:gdLst/>
              <a:ahLst/>
              <a:cxnLst/>
              <a:rect l="l" t="t" r="r" b="b"/>
              <a:pathLst>
                <a:path w="9015" h="3811" extrusionOk="0">
                  <a:moveTo>
                    <a:pt x="2646" y="1"/>
                  </a:moveTo>
                  <a:cubicBezTo>
                    <a:pt x="1" y="104"/>
                    <a:pt x="417" y="593"/>
                    <a:pt x="2102" y="1046"/>
                  </a:cubicBezTo>
                  <a:cubicBezTo>
                    <a:pt x="3791" y="1495"/>
                    <a:pt x="5868" y="3020"/>
                    <a:pt x="7080" y="3593"/>
                  </a:cubicBezTo>
                  <a:cubicBezTo>
                    <a:pt x="7401" y="3747"/>
                    <a:pt x="7680" y="3811"/>
                    <a:pt x="7918" y="3811"/>
                  </a:cubicBezTo>
                  <a:cubicBezTo>
                    <a:pt x="8585" y="3811"/>
                    <a:pt x="8943" y="3318"/>
                    <a:pt x="9015" y="2869"/>
                  </a:cubicBezTo>
                  <a:cubicBezTo>
                    <a:pt x="8025" y="318"/>
                    <a:pt x="2971" y="1"/>
                    <a:pt x="26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6"/>
            <p:cNvSpPr/>
            <p:nvPr/>
          </p:nvSpPr>
          <p:spPr>
            <a:xfrm>
              <a:off x="3519837" y="2473451"/>
              <a:ext cx="206667" cy="76748"/>
            </a:xfrm>
            <a:custGeom>
              <a:avLst/>
              <a:gdLst/>
              <a:ahLst/>
              <a:cxnLst/>
              <a:rect l="l" t="t" r="r" b="b"/>
              <a:pathLst>
                <a:path w="6473" h="2404" extrusionOk="0">
                  <a:moveTo>
                    <a:pt x="4696" y="0"/>
                  </a:moveTo>
                  <a:cubicBezTo>
                    <a:pt x="3962" y="0"/>
                    <a:pt x="3163" y="183"/>
                    <a:pt x="2758" y="338"/>
                  </a:cubicBezTo>
                  <a:cubicBezTo>
                    <a:pt x="1960" y="652"/>
                    <a:pt x="1296" y="1117"/>
                    <a:pt x="617" y="1606"/>
                  </a:cubicBezTo>
                  <a:cubicBezTo>
                    <a:pt x="1" y="2046"/>
                    <a:pt x="77" y="2404"/>
                    <a:pt x="620" y="2404"/>
                  </a:cubicBezTo>
                  <a:cubicBezTo>
                    <a:pt x="787" y="2404"/>
                    <a:pt x="1002" y="2368"/>
                    <a:pt x="1253" y="2292"/>
                  </a:cubicBezTo>
                  <a:cubicBezTo>
                    <a:pt x="1693" y="2158"/>
                    <a:pt x="2170" y="2121"/>
                    <a:pt x="2651" y="2121"/>
                  </a:cubicBezTo>
                  <a:cubicBezTo>
                    <a:pt x="3128" y="2121"/>
                    <a:pt x="3612" y="2158"/>
                    <a:pt x="4065" y="2169"/>
                  </a:cubicBezTo>
                  <a:cubicBezTo>
                    <a:pt x="4240" y="2173"/>
                    <a:pt x="4434" y="2182"/>
                    <a:pt x="4630" y="2182"/>
                  </a:cubicBezTo>
                  <a:cubicBezTo>
                    <a:pt x="5325" y="2182"/>
                    <a:pt x="6060" y="2078"/>
                    <a:pt x="6238" y="1307"/>
                  </a:cubicBezTo>
                  <a:cubicBezTo>
                    <a:pt x="6473" y="298"/>
                    <a:pt x="5638" y="0"/>
                    <a:pt x="46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6"/>
            <p:cNvSpPr/>
            <p:nvPr/>
          </p:nvSpPr>
          <p:spPr>
            <a:xfrm>
              <a:off x="3369044" y="2838977"/>
              <a:ext cx="306855" cy="145291"/>
            </a:xfrm>
            <a:custGeom>
              <a:avLst/>
              <a:gdLst/>
              <a:ahLst/>
              <a:cxnLst/>
              <a:rect l="l" t="t" r="r" b="b"/>
              <a:pathLst>
                <a:path w="9611" h="4551" extrusionOk="0">
                  <a:moveTo>
                    <a:pt x="1723" y="1"/>
                  </a:moveTo>
                  <a:cubicBezTo>
                    <a:pt x="1280" y="1"/>
                    <a:pt x="802" y="89"/>
                    <a:pt x="429" y="383"/>
                  </a:cubicBezTo>
                  <a:cubicBezTo>
                    <a:pt x="0" y="792"/>
                    <a:pt x="128" y="2349"/>
                    <a:pt x="128" y="2349"/>
                  </a:cubicBezTo>
                  <a:cubicBezTo>
                    <a:pt x="185" y="1221"/>
                    <a:pt x="766" y="522"/>
                    <a:pt x="1524" y="522"/>
                  </a:cubicBezTo>
                  <a:cubicBezTo>
                    <a:pt x="1602" y="522"/>
                    <a:pt x="1683" y="530"/>
                    <a:pt x="1764" y="545"/>
                  </a:cubicBezTo>
                  <a:cubicBezTo>
                    <a:pt x="1796" y="553"/>
                    <a:pt x="1832" y="561"/>
                    <a:pt x="1863" y="569"/>
                  </a:cubicBezTo>
                  <a:cubicBezTo>
                    <a:pt x="1923" y="585"/>
                    <a:pt x="1979" y="601"/>
                    <a:pt x="2039" y="625"/>
                  </a:cubicBezTo>
                  <a:cubicBezTo>
                    <a:pt x="2046" y="625"/>
                    <a:pt x="2054" y="629"/>
                    <a:pt x="2059" y="632"/>
                  </a:cubicBezTo>
                  <a:cubicBezTo>
                    <a:pt x="2285" y="724"/>
                    <a:pt x="2519" y="871"/>
                    <a:pt x="2754" y="1081"/>
                  </a:cubicBezTo>
                  <a:cubicBezTo>
                    <a:pt x="2801" y="1129"/>
                    <a:pt x="2853" y="1164"/>
                    <a:pt x="2904" y="1217"/>
                  </a:cubicBezTo>
                  <a:cubicBezTo>
                    <a:pt x="4266" y="2618"/>
                    <a:pt x="6351" y="4550"/>
                    <a:pt x="8115" y="4550"/>
                  </a:cubicBezTo>
                  <a:cubicBezTo>
                    <a:pt x="8636" y="4550"/>
                    <a:pt x="9129" y="4382"/>
                    <a:pt x="9567" y="3982"/>
                  </a:cubicBezTo>
                  <a:cubicBezTo>
                    <a:pt x="9582" y="3966"/>
                    <a:pt x="9595" y="3950"/>
                    <a:pt x="9610" y="3934"/>
                  </a:cubicBezTo>
                  <a:lnTo>
                    <a:pt x="9610" y="3934"/>
                  </a:lnTo>
                  <a:cubicBezTo>
                    <a:pt x="9392" y="4009"/>
                    <a:pt x="9166" y="4044"/>
                    <a:pt x="8934" y="4044"/>
                  </a:cubicBezTo>
                  <a:cubicBezTo>
                    <a:pt x="7221" y="4044"/>
                    <a:pt x="5197" y="2168"/>
                    <a:pt x="3874" y="807"/>
                  </a:cubicBezTo>
                  <a:cubicBezTo>
                    <a:pt x="3576" y="502"/>
                    <a:pt x="3274" y="311"/>
                    <a:pt x="2988" y="211"/>
                  </a:cubicBezTo>
                  <a:lnTo>
                    <a:pt x="2988" y="207"/>
                  </a:lnTo>
                  <a:cubicBezTo>
                    <a:pt x="2988" y="207"/>
                    <a:pt x="2976" y="203"/>
                    <a:pt x="2960" y="200"/>
                  </a:cubicBezTo>
                  <a:cubicBezTo>
                    <a:pt x="2952" y="196"/>
                    <a:pt x="2941" y="192"/>
                    <a:pt x="2932" y="187"/>
                  </a:cubicBezTo>
                  <a:cubicBezTo>
                    <a:pt x="2771" y="139"/>
                    <a:pt x="2275" y="1"/>
                    <a:pt x="17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6"/>
            <p:cNvSpPr/>
            <p:nvPr/>
          </p:nvSpPr>
          <p:spPr>
            <a:xfrm>
              <a:off x="3454386" y="2772410"/>
              <a:ext cx="236998" cy="178716"/>
            </a:xfrm>
            <a:custGeom>
              <a:avLst/>
              <a:gdLst/>
              <a:ahLst/>
              <a:cxnLst/>
              <a:rect l="l" t="t" r="r" b="b"/>
              <a:pathLst>
                <a:path w="7423" h="5598" extrusionOk="0">
                  <a:moveTo>
                    <a:pt x="895" y="0"/>
                  </a:moveTo>
                  <a:cubicBezTo>
                    <a:pt x="708" y="0"/>
                    <a:pt x="517" y="24"/>
                    <a:pt x="358" y="103"/>
                  </a:cubicBezTo>
                  <a:cubicBezTo>
                    <a:pt x="120" y="222"/>
                    <a:pt x="1" y="532"/>
                    <a:pt x="235" y="731"/>
                  </a:cubicBezTo>
                  <a:cubicBezTo>
                    <a:pt x="589" y="1033"/>
                    <a:pt x="1030" y="1196"/>
                    <a:pt x="1383" y="1502"/>
                  </a:cubicBezTo>
                  <a:cubicBezTo>
                    <a:pt x="1717" y="1792"/>
                    <a:pt x="1995" y="2142"/>
                    <a:pt x="2254" y="2495"/>
                  </a:cubicBezTo>
                  <a:cubicBezTo>
                    <a:pt x="3152" y="3735"/>
                    <a:pt x="4025" y="4923"/>
                    <a:pt x="5547" y="5415"/>
                  </a:cubicBezTo>
                  <a:cubicBezTo>
                    <a:pt x="5730" y="5471"/>
                    <a:pt x="6123" y="5598"/>
                    <a:pt x="6445" y="5598"/>
                  </a:cubicBezTo>
                  <a:cubicBezTo>
                    <a:pt x="6636" y="5598"/>
                    <a:pt x="6803" y="5554"/>
                    <a:pt x="6894" y="5431"/>
                  </a:cubicBezTo>
                  <a:cubicBezTo>
                    <a:pt x="7422" y="4712"/>
                    <a:pt x="6222" y="3178"/>
                    <a:pt x="5782" y="2650"/>
                  </a:cubicBezTo>
                  <a:cubicBezTo>
                    <a:pt x="5277" y="2050"/>
                    <a:pt x="4657" y="1549"/>
                    <a:pt x="4001" y="1124"/>
                  </a:cubicBezTo>
                  <a:cubicBezTo>
                    <a:pt x="3462" y="770"/>
                    <a:pt x="2909" y="461"/>
                    <a:pt x="2313" y="255"/>
                  </a:cubicBezTo>
                  <a:cubicBezTo>
                    <a:pt x="1988" y="143"/>
                    <a:pt x="1654" y="64"/>
                    <a:pt x="1300" y="28"/>
                  </a:cubicBezTo>
                  <a:cubicBezTo>
                    <a:pt x="1173" y="12"/>
                    <a:pt x="1034" y="0"/>
                    <a:pt x="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6"/>
            <p:cNvSpPr/>
            <p:nvPr/>
          </p:nvSpPr>
          <p:spPr>
            <a:xfrm>
              <a:off x="3106474" y="2785724"/>
              <a:ext cx="288880" cy="250388"/>
            </a:xfrm>
            <a:custGeom>
              <a:avLst/>
              <a:gdLst/>
              <a:ahLst/>
              <a:cxnLst/>
              <a:rect l="l" t="t" r="r" b="b"/>
              <a:pathLst>
                <a:path w="9048" h="7843" extrusionOk="0">
                  <a:moveTo>
                    <a:pt x="1848" y="1"/>
                  </a:moveTo>
                  <a:cubicBezTo>
                    <a:pt x="521" y="1"/>
                    <a:pt x="1" y="620"/>
                    <a:pt x="525" y="906"/>
                  </a:cubicBezTo>
                  <a:cubicBezTo>
                    <a:pt x="1229" y="1288"/>
                    <a:pt x="2460" y="2205"/>
                    <a:pt x="3747" y="4596"/>
                  </a:cubicBezTo>
                  <a:cubicBezTo>
                    <a:pt x="5034" y="6989"/>
                    <a:pt x="6416" y="7715"/>
                    <a:pt x="7843" y="7838"/>
                  </a:cubicBezTo>
                  <a:cubicBezTo>
                    <a:pt x="7883" y="7843"/>
                    <a:pt x="7914" y="7843"/>
                    <a:pt x="7951" y="7843"/>
                  </a:cubicBezTo>
                  <a:cubicBezTo>
                    <a:pt x="9047" y="7843"/>
                    <a:pt x="8471" y="6190"/>
                    <a:pt x="8213" y="5610"/>
                  </a:cubicBezTo>
                  <a:cubicBezTo>
                    <a:pt x="7887" y="4887"/>
                    <a:pt x="7470" y="4247"/>
                    <a:pt x="7203" y="3496"/>
                  </a:cubicBezTo>
                  <a:cubicBezTo>
                    <a:pt x="7072" y="3118"/>
                    <a:pt x="6922" y="2742"/>
                    <a:pt x="6731" y="2392"/>
                  </a:cubicBezTo>
                  <a:cubicBezTo>
                    <a:pt x="6559" y="2074"/>
                    <a:pt x="6353" y="1776"/>
                    <a:pt x="6091" y="1521"/>
                  </a:cubicBezTo>
                  <a:cubicBezTo>
                    <a:pt x="5372" y="826"/>
                    <a:pt x="4359" y="501"/>
                    <a:pt x="3418" y="239"/>
                  </a:cubicBezTo>
                  <a:cubicBezTo>
                    <a:pt x="2813" y="67"/>
                    <a:pt x="2285" y="1"/>
                    <a:pt x="1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6"/>
            <p:cNvSpPr/>
            <p:nvPr/>
          </p:nvSpPr>
          <p:spPr>
            <a:xfrm>
              <a:off x="3373929" y="3123888"/>
              <a:ext cx="190607" cy="181206"/>
            </a:xfrm>
            <a:custGeom>
              <a:avLst/>
              <a:gdLst/>
              <a:ahLst/>
              <a:cxnLst/>
              <a:rect l="l" t="t" r="r" b="b"/>
              <a:pathLst>
                <a:path w="5970" h="5676" extrusionOk="0">
                  <a:moveTo>
                    <a:pt x="957" y="0"/>
                  </a:moveTo>
                  <a:cubicBezTo>
                    <a:pt x="445" y="0"/>
                    <a:pt x="1" y="203"/>
                    <a:pt x="118" y="913"/>
                  </a:cubicBezTo>
                  <a:cubicBezTo>
                    <a:pt x="197" y="1398"/>
                    <a:pt x="1186" y="1971"/>
                    <a:pt x="1536" y="2328"/>
                  </a:cubicBezTo>
                  <a:cubicBezTo>
                    <a:pt x="2076" y="2888"/>
                    <a:pt x="2565" y="3496"/>
                    <a:pt x="2990" y="4147"/>
                  </a:cubicBezTo>
                  <a:cubicBezTo>
                    <a:pt x="3248" y="4540"/>
                    <a:pt x="3490" y="4958"/>
                    <a:pt x="3844" y="5268"/>
                  </a:cubicBezTo>
                  <a:cubicBezTo>
                    <a:pt x="4118" y="5505"/>
                    <a:pt x="4477" y="5675"/>
                    <a:pt x="4831" y="5675"/>
                  </a:cubicBezTo>
                  <a:cubicBezTo>
                    <a:pt x="4939" y="5675"/>
                    <a:pt x="5047" y="5659"/>
                    <a:pt x="5151" y="5625"/>
                  </a:cubicBezTo>
                  <a:cubicBezTo>
                    <a:pt x="5672" y="5455"/>
                    <a:pt x="5969" y="4866"/>
                    <a:pt x="5949" y="4318"/>
                  </a:cubicBezTo>
                  <a:cubicBezTo>
                    <a:pt x="5929" y="3770"/>
                    <a:pt x="5656" y="3262"/>
                    <a:pt x="5338" y="2812"/>
                  </a:cubicBezTo>
                  <a:cubicBezTo>
                    <a:pt x="4515" y="1656"/>
                    <a:pt x="3351" y="750"/>
                    <a:pt x="2036" y="222"/>
                  </a:cubicBezTo>
                  <a:cubicBezTo>
                    <a:pt x="1785" y="120"/>
                    <a:pt x="1351" y="0"/>
                    <a:pt x="9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6"/>
            <p:cNvSpPr/>
            <p:nvPr/>
          </p:nvSpPr>
          <p:spPr>
            <a:xfrm>
              <a:off x="3469008" y="3061823"/>
              <a:ext cx="215638" cy="110524"/>
            </a:xfrm>
            <a:custGeom>
              <a:avLst/>
              <a:gdLst/>
              <a:ahLst/>
              <a:cxnLst/>
              <a:rect l="l" t="t" r="r" b="b"/>
              <a:pathLst>
                <a:path w="6754" h="3462" extrusionOk="0">
                  <a:moveTo>
                    <a:pt x="2478" y="1"/>
                  </a:moveTo>
                  <a:cubicBezTo>
                    <a:pt x="2285" y="1"/>
                    <a:pt x="2099" y="16"/>
                    <a:pt x="1923" y="48"/>
                  </a:cubicBezTo>
                  <a:cubicBezTo>
                    <a:pt x="0" y="406"/>
                    <a:pt x="2650" y="1626"/>
                    <a:pt x="3174" y="1928"/>
                  </a:cubicBezTo>
                  <a:cubicBezTo>
                    <a:pt x="3798" y="2281"/>
                    <a:pt x="4306" y="2802"/>
                    <a:pt x="4922" y="3167"/>
                  </a:cubicBezTo>
                  <a:cubicBezTo>
                    <a:pt x="5192" y="3326"/>
                    <a:pt x="5494" y="3457"/>
                    <a:pt x="5812" y="3462"/>
                  </a:cubicBezTo>
                  <a:cubicBezTo>
                    <a:pt x="5816" y="3462"/>
                    <a:pt x="5819" y="3462"/>
                    <a:pt x="5823" y="3462"/>
                  </a:cubicBezTo>
                  <a:cubicBezTo>
                    <a:pt x="6134" y="3462"/>
                    <a:pt x="6462" y="3310"/>
                    <a:pt x="6603" y="3036"/>
                  </a:cubicBezTo>
                  <a:cubicBezTo>
                    <a:pt x="6754" y="2738"/>
                    <a:pt x="6666" y="2380"/>
                    <a:pt x="6559" y="2067"/>
                  </a:cubicBezTo>
                  <a:cubicBezTo>
                    <a:pt x="6484" y="1841"/>
                    <a:pt x="6396" y="1614"/>
                    <a:pt x="6245" y="1431"/>
                  </a:cubicBezTo>
                  <a:cubicBezTo>
                    <a:pt x="6106" y="1256"/>
                    <a:pt x="5916" y="1126"/>
                    <a:pt x="5725" y="1010"/>
                  </a:cubicBezTo>
                  <a:cubicBezTo>
                    <a:pt x="4879" y="492"/>
                    <a:pt x="3579" y="1"/>
                    <a:pt x="2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6"/>
            <p:cNvSpPr/>
            <p:nvPr/>
          </p:nvSpPr>
          <p:spPr>
            <a:xfrm>
              <a:off x="1460364" y="2114726"/>
              <a:ext cx="183200" cy="143343"/>
            </a:xfrm>
            <a:custGeom>
              <a:avLst/>
              <a:gdLst/>
              <a:ahLst/>
              <a:cxnLst/>
              <a:rect l="l" t="t" r="r" b="b"/>
              <a:pathLst>
                <a:path w="5738" h="4490" extrusionOk="0">
                  <a:moveTo>
                    <a:pt x="1694" y="0"/>
                  </a:moveTo>
                  <a:cubicBezTo>
                    <a:pt x="1470" y="0"/>
                    <a:pt x="1245" y="34"/>
                    <a:pt x="1025" y="108"/>
                  </a:cubicBezTo>
                  <a:cubicBezTo>
                    <a:pt x="775" y="192"/>
                    <a:pt x="537" y="331"/>
                    <a:pt x="366" y="537"/>
                  </a:cubicBezTo>
                  <a:cubicBezTo>
                    <a:pt x="0" y="975"/>
                    <a:pt x="28" y="1654"/>
                    <a:pt x="338" y="2134"/>
                  </a:cubicBezTo>
                  <a:cubicBezTo>
                    <a:pt x="648" y="2611"/>
                    <a:pt x="1192" y="2902"/>
                    <a:pt x="1749" y="3021"/>
                  </a:cubicBezTo>
                  <a:cubicBezTo>
                    <a:pt x="2404" y="3164"/>
                    <a:pt x="3111" y="3104"/>
                    <a:pt x="3704" y="3414"/>
                  </a:cubicBezTo>
                  <a:cubicBezTo>
                    <a:pt x="4109" y="3625"/>
                    <a:pt x="4813" y="4489"/>
                    <a:pt x="5256" y="4489"/>
                  </a:cubicBezTo>
                  <a:cubicBezTo>
                    <a:pt x="5429" y="4489"/>
                    <a:pt x="5562" y="4358"/>
                    <a:pt x="5622" y="4006"/>
                  </a:cubicBezTo>
                  <a:cubicBezTo>
                    <a:pt x="5737" y="3346"/>
                    <a:pt x="4529" y="1789"/>
                    <a:pt x="4133" y="1305"/>
                  </a:cubicBezTo>
                  <a:cubicBezTo>
                    <a:pt x="3529" y="570"/>
                    <a:pt x="2612" y="0"/>
                    <a:pt x="16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6"/>
            <p:cNvSpPr/>
            <p:nvPr/>
          </p:nvSpPr>
          <p:spPr>
            <a:xfrm>
              <a:off x="1381727" y="2294664"/>
              <a:ext cx="219087" cy="128722"/>
            </a:xfrm>
            <a:custGeom>
              <a:avLst/>
              <a:gdLst/>
              <a:ahLst/>
              <a:cxnLst/>
              <a:rect l="l" t="t" r="r" b="b"/>
              <a:pathLst>
                <a:path w="6862" h="4032" extrusionOk="0">
                  <a:moveTo>
                    <a:pt x="2604" y="0"/>
                  </a:moveTo>
                  <a:cubicBezTo>
                    <a:pt x="2348" y="0"/>
                    <a:pt x="2092" y="37"/>
                    <a:pt x="1840" y="118"/>
                  </a:cubicBezTo>
                  <a:cubicBezTo>
                    <a:pt x="1299" y="293"/>
                    <a:pt x="846" y="666"/>
                    <a:pt x="441" y="1063"/>
                  </a:cubicBezTo>
                  <a:cubicBezTo>
                    <a:pt x="247" y="1250"/>
                    <a:pt x="48" y="1469"/>
                    <a:pt x="28" y="1735"/>
                  </a:cubicBezTo>
                  <a:cubicBezTo>
                    <a:pt x="1" y="2048"/>
                    <a:pt x="223" y="2323"/>
                    <a:pt x="430" y="2558"/>
                  </a:cubicBezTo>
                  <a:cubicBezTo>
                    <a:pt x="866" y="3053"/>
                    <a:pt x="1328" y="3562"/>
                    <a:pt x="1939" y="3812"/>
                  </a:cubicBezTo>
                  <a:cubicBezTo>
                    <a:pt x="2328" y="3971"/>
                    <a:pt x="2697" y="4031"/>
                    <a:pt x="3053" y="4031"/>
                  </a:cubicBezTo>
                  <a:cubicBezTo>
                    <a:pt x="4144" y="4031"/>
                    <a:pt x="5119" y="3471"/>
                    <a:pt x="6207" y="3471"/>
                  </a:cubicBezTo>
                  <a:cubicBezTo>
                    <a:pt x="6293" y="3471"/>
                    <a:pt x="6380" y="3475"/>
                    <a:pt x="6468" y="3482"/>
                  </a:cubicBezTo>
                  <a:cubicBezTo>
                    <a:pt x="6497" y="3485"/>
                    <a:pt x="6527" y="3486"/>
                    <a:pt x="6558" y="3486"/>
                  </a:cubicBezTo>
                  <a:cubicBezTo>
                    <a:pt x="6686" y="3486"/>
                    <a:pt x="6820" y="3458"/>
                    <a:pt x="6845" y="3339"/>
                  </a:cubicBezTo>
                  <a:cubicBezTo>
                    <a:pt x="6862" y="3280"/>
                    <a:pt x="6834" y="3216"/>
                    <a:pt x="6805" y="3161"/>
                  </a:cubicBezTo>
                  <a:cubicBezTo>
                    <a:pt x="6440" y="2386"/>
                    <a:pt x="5757" y="1528"/>
                    <a:pt x="4931" y="900"/>
                  </a:cubicBezTo>
                  <a:cubicBezTo>
                    <a:pt x="4225" y="367"/>
                    <a:pt x="3412" y="0"/>
                    <a:pt x="2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6"/>
            <p:cNvSpPr/>
            <p:nvPr/>
          </p:nvSpPr>
          <p:spPr>
            <a:xfrm>
              <a:off x="1752723" y="2444335"/>
              <a:ext cx="1073498" cy="720515"/>
            </a:xfrm>
            <a:custGeom>
              <a:avLst/>
              <a:gdLst/>
              <a:ahLst/>
              <a:cxnLst/>
              <a:rect l="l" t="t" r="r" b="b"/>
              <a:pathLst>
                <a:path w="33623" h="22569" extrusionOk="0">
                  <a:moveTo>
                    <a:pt x="3400" y="1"/>
                  </a:moveTo>
                  <a:cubicBezTo>
                    <a:pt x="2568" y="1"/>
                    <a:pt x="1770" y="116"/>
                    <a:pt x="1351" y="531"/>
                  </a:cubicBezTo>
                  <a:cubicBezTo>
                    <a:pt x="0" y="1869"/>
                    <a:pt x="2055" y="3633"/>
                    <a:pt x="3108" y="4242"/>
                  </a:cubicBezTo>
                  <a:cubicBezTo>
                    <a:pt x="3834" y="4658"/>
                    <a:pt x="4597" y="5044"/>
                    <a:pt x="5161" y="5664"/>
                  </a:cubicBezTo>
                  <a:cubicBezTo>
                    <a:pt x="6671" y="7324"/>
                    <a:pt x="6246" y="10041"/>
                    <a:pt x="7494" y="11909"/>
                  </a:cubicBezTo>
                  <a:cubicBezTo>
                    <a:pt x="8232" y="13012"/>
                    <a:pt x="9558" y="13668"/>
                    <a:pt x="10877" y="13668"/>
                  </a:cubicBezTo>
                  <a:cubicBezTo>
                    <a:pt x="11255" y="13668"/>
                    <a:pt x="11632" y="13614"/>
                    <a:pt x="11995" y="13502"/>
                  </a:cubicBezTo>
                  <a:cubicBezTo>
                    <a:pt x="12553" y="13329"/>
                    <a:pt x="13099" y="13031"/>
                    <a:pt x="13673" y="13031"/>
                  </a:cubicBezTo>
                  <a:cubicBezTo>
                    <a:pt x="13732" y="13031"/>
                    <a:pt x="13790" y="13034"/>
                    <a:pt x="13849" y="13041"/>
                  </a:cubicBezTo>
                  <a:cubicBezTo>
                    <a:pt x="15372" y="13213"/>
                    <a:pt x="16039" y="15550"/>
                    <a:pt x="17541" y="15550"/>
                  </a:cubicBezTo>
                  <a:cubicBezTo>
                    <a:pt x="17567" y="15550"/>
                    <a:pt x="17594" y="15549"/>
                    <a:pt x="17620" y="15548"/>
                  </a:cubicBezTo>
                  <a:cubicBezTo>
                    <a:pt x="18478" y="15501"/>
                    <a:pt x="19158" y="14649"/>
                    <a:pt x="20009" y="14649"/>
                  </a:cubicBezTo>
                  <a:cubicBezTo>
                    <a:pt x="20028" y="14649"/>
                    <a:pt x="20048" y="14650"/>
                    <a:pt x="20067" y="14651"/>
                  </a:cubicBezTo>
                  <a:cubicBezTo>
                    <a:pt x="20409" y="14666"/>
                    <a:pt x="20730" y="14825"/>
                    <a:pt x="21005" y="15027"/>
                  </a:cubicBezTo>
                  <a:cubicBezTo>
                    <a:pt x="21763" y="15575"/>
                    <a:pt x="22248" y="16481"/>
                    <a:pt x="22292" y="17419"/>
                  </a:cubicBezTo>
                  <a:cubicBezTo>
                    <a:pt x="22364" y="18873"/>
                    <a:pt x="21453" y="20462"/>
                    <a:pt x="22232" y="21694"/>
                  </a:cubicBezTo>
                  <a:cubicBezTo>
                    <a:pt x="22612" y="22296"/>
                    <a:pt x="23294" y="22569"/>
                    <a:pt x="24008" y="22569"/>
                  </a:cubicBezTo>
                  <a:cubicBezTo>
                    <a:pt x="24618" y="22569"/>
                    <a:pt x="25252" y="22370"/>
                    <a:pt x="25740" y="22007"/>
                  </a:cubicBezTo>
                  <a:cubicBezTo>
                    <a:pt x="27874" y="20423"/>
                    <a:pt x="28104" y="17669"/>
                    <a:pt x="29272" y="15476"/>
                  </a:cubicBezTo>
                  <a:cubicBezTo>
                    <a:pt x="30114" y="13899"/>
                    <a:pt x="31648" y="13239"/>
                    <a:pt x="32625" y="11881"/>
                  </a:cubicBezTo>
                  <a:cubicBezTo>
                    <a:pt x="33595" y="10538"/>
                    <a:pt x="33622" y="8532"/>
                    <a:pt x="32768" y="7133"/>
                  </a:cubicBezTo>
                  <a:cubicBezTo>
                    <a:pt x="32033" y="5934"/>
                    <a:pt x="30762" y="5159"/>
                    <a:pt x="29467" y="4603"/>
                  </a:cubicBezTo>
                  <a:cubicBezTo>
                    <a:pt x="25791" y="3026"/>
                    <a:pt x="21692" y="2859"/>
                    <a:pt x="17743" y="2227"/>
                  </a:cubicBezTo>
                  <a:cubicBezTo>
                    <a:pt x="13743" y="1583"/>
                    <a:pt x="9813" y="435"/>
                    <a:pt x="5761" y="169"/>
                  </a:cubicBezTo>
                  <a:cubicBezTo>
                    <a:pt x="5217" y="132"/>
                    <a:pt x="4289" y="1"/>
                    <a:pt x="3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6"/>
            <p:cNvSpPr/>
            <p:nvPr/>
          </p:nvSpPr>
          <p:spPr>
            <a:xfrm>
              <a:off x="1791802" y="2450369"/>
              <a:ext cx="22988" cy="15356"/>
            </a:xfrm>
            <a:custGeom>
              <a:avLst/>
              <a:gdLst/>
              <a:ahLst/>
              <a:cxnLst/>
              <a:rect l="l" t="t" r="r" b="b"/>
              <a:pathLst>
                <a:path w="720" h="481" extrusionOk="0">
                  <a:moveTo>
                    <a:pt x="1" y="481"/>
                  </a:moveTo>
                  <a:lnTo>
                    <a:pt x="1" y="481"/>
                  </a:lnTo>
                  <a:lnTo>
                    <a:pt x="1" y="481"/>
                  </a:lnTo>
                  <a:close/>
                  <a:moveTo>
                    <a:pt x="719" y="0"/>
                  </a:moveTo>
                  <a:cubicBezTo>
                    <a:pt x="481" y="79"/>
                    <a:pt x="283" y="191"/>
                    <a:pt x="127" y="342"/>
                  </a:cubicBezTo>
                  <a:cubicBezTo>
                    <a:pt x="84" y="385"/>
                    <a:pt x="40" y="433"/>
                    <a:pt x="1" y="481"/>
                  </a:cubicBezTo>
                  <a:cubicBezTo>
                    <a:pt x="40" y="433"/>
                    <a:pt x="84" y="385"/>
                    <a:pt x="127" y="342"/>
                  </a:cubicBezTo>
                  <a:cubicBezTo>
                    <a:pt x="283" y="191"/>
                    <a:pt x="481" y="79"/>
                    <a:pt x="719" y="0"/>
                  </a:cubicBezTo>
                  <a:close/>
                </a:path>
              </a:pathLst>
            </a:custGeom>
            <a:solidFill>
              <a:srgbClr val="717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6"/>
            <p:cNvSpPr/>
            <p:nvPr/>
          </p:nvSpPr>
          <p:spPr>
            <a:xfrm>
              <a:off x="2781262" y="2648855"/>
              <a:ext cx="17784" cy="23497"/>
            </a:xfrm>
            <a:custGeom>
              <a:avLst/>
              <a:gdLst/>
              <a:ahLst/>
              <a:cxnLst/>
              <a:rect l="l" t="t" r="r" b="b"/>
              <a:pathLst>
                <a:path w="557" h="736" extrusionOk="0">
                  <a:moveTo>
                    <a:pt x="1" y="1"/>
                  </a:moveTo>
                  <a:lnTo>
                    <a:pt x="1" y="1"/>
                  </a:lnTo>
                  <a:cubicBezTo>
                    <a:pt x="208" y="227"/>
                    <a:pt x="390" y="465"/>
                    <a:pt x="553" y="727"/>
                  </a:cubicBezTo>
                  <a:cubicBezTo>
                    <a:pt x="553" y="731"/>
                    <a:pt x="553" y="731"/>
                    <a:pt x="557" y="736"/>
                  </a:cubicBezTo>
                  <a:cubicBezTo>
                    <a:pt x="553" y="731"/>
                    <a:pt x="553" y="731"/>
                    <a:pt x="553" y="727"/>
                  </a:cubicBezTo>
                  <a:cubicBezTo>
                    <a:pt x="390" y="465"/>
                    <a:pt x="208" y="227"/>
                    <a:pt x="1" y="1"/>
                  </a:cubicBezTo>
                  <a:close/>
                </a:path>
              </a:pathLst>
            </a:custGeom>
            <a:solidFill>
              <a:srgbClr val="475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6"/>
            <p:cNvSpPr/>
            <p:nvPr/>
          </p:nvSpPr>
          <p:spPr>
            <a:xfrm>
              <a:off x="2773408" y="2640873"/>
              <a:ext cx="7886" cy="8013"/>
            </a:xfrm>
            <a:custGeom>
              <a:avLst/>
              <a:gdLst/>
              <a:ahLst/>
              <a:cxnLst/>
              <a:rect l="l" t="t" r="r" b="b"/>
              <a:pathLst>
                <a:path w="247" h="251" extrusionOk="0">
                  <a:moveTo>
                    <a:pt x="1" y="0"/>
                  </a:moveTo>
                  <a:lnTo>
                    <a:pt x="1" y="0"/>
                  </a:lnTo>
                  <a:cubicBezTo>
                    <a:pt x="84" y="80"/>
                    <a:pt x="168" y="167"/>
                    <a:pt x="247" y="251"/>
                  </a:cubicBezTo>
                  <a:lnTo>
                    <a:pt x="247" y="251"/>
                  </a:lnTo>
                  <a:cubicBezTo>
                    <a:pt x="168" y="167"/>
                    <a:pt x="84" y="80"/>
                    <a:pt x="1" y="0"/>
                  </a:cubicBezTo>
                  <a:close/>
                </a:path>
              </a:pathLst>
            </a:custGeom>
            <a:solidFill>
              <a:srgbClr val="3E4B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6"/>
            <p:cNvSpPr/>
            <p:nvPr/>
          </p:nvSpPr>
          <p:spPr>
            <a:xfrm>
              <a:off x="2799013" y="2672321"/>
              <a:ext cx="1181" cy="1947"/>
            </a:xfrm>
            <a:custGeom>
              <a:avLst/>
              <a:gdLst/>
              <a:ahLst/>
              <a:cxnLst/>
              <a:rect l="l" t="t" r="r" b="b"/>
              <a:pathLst>
                <a:path w="37" h="61" extrusionOk="0">
                  <a:moveTo>
                    <a:pt x="37" y="60"/>
                  </a:moveTo>
                  <a:lnTo>
                    <a:pt x="37" y="60"/>
                  </a:lnTo>
                  <a:lnTo>
                    <a:pt x="37" y="60"/>
                  </a:lnTo>
                  <a:close/>
                  <a:moveTo>
                    <a:pt x="28" y="52"/>
                  </a:moveTo>
                  <a:cubicBezTo>
                    <a:pt x="33" y="52"/>
                    <a:pt x="33" y="52"/>
                    <a:pt x="33" y="56"/>
                  </a:cubicBezTo>
                  <a:cubicBezTo>
                    <a:pt x="33" y="52"/>
                    <a:pt x="33" y="52"/>
                    <a:pt x="28" y="52"/>
                  </a:cubicBezTo>
                  <a:close/>
                  <a:moveTo>
                    <a:pt x="25" y="44"/>
                  </a:moveTo>
                  <a:lnTo>
                    <a:pt x="28" y="49"/>
                  </a:lnTo>
                  <a:lnTo>
                    <a:pt x="25" y="44"/>
                  </a:lnTo>
                  <a:close/>
                  <a:moveTo>
                    <a:pt x="21" y="36"/>
                  </a:moveTo>
                  <a:lnTo>
                    <a:pt x="25" y="40"/>
                  </a:lnTo>
                  <a:lnTo>
                    <a:pt x="21" y="36"/>
                  </a:lnTo>
                  <a:close/>
                  <a:moveTo>
                    <a:pt x="17" y="29"/>
                  </a:moveTo>
                  <a:cubicBezTo>
                    <a:pt x="17" y="29"/>
                    <a:pt x="17" y="32"/>
                    <a:pt x="21" y="32"/>
                  </a:cubicBezTo>
                  <a:cubicBezTo>
                    <a:pt x="17" y="32"/>
                    <a:pt x="17" y="29"/>
                    <a:pt x="17" y="29"/>
                  </a:cubicBezTo>
                  <a:close/>
                  <a:moveTo>
                    <a:pt x="13" y="20"/>
                  </a:moveTo>
                  <a:lnTo>
                    <a:pt x="13" y="25"/>
                  </a:lnTo>
                  <a:lnTo>
                    <a:pt x="13" y="20"/>
                  </a:lnTo>
                  <a:close/>
                  <a:moveTo>
                    <a:pt x="4" y="9"/>
                  </a:moveTo>
                  <a:cubicBezTo>
                    <a:pt x="9" y="12"/>
                    <a:pt x="9" y="12"/>
                    <a:pt x="9" y="16"/>
                  </a:cubicBezTo>
                  <a:cubicBezTo>
                    <a:pt x="9" y="12"/>
                    <a:pt x="9" y="12"/>
                    <a:pt x="4" y="9"/>
                  </a:cubicBezTo>
                  <a:close/>
                  <a:moveTo>
                    <a:pt x="1" y="1"/>
                  </a:moveTo>
                  <a:cubicBezTo>
                    <a:pt x="1" y="5"/>
                    <a:pt x="4" y="5"/>
                    <a:pt x="4" y="9"/>
                  </a:cubicBezTo>
                  <a:cubicBezTo>
                    <a:pt x="4" y="5"/>
                    <a:pt x="1" y="5"/>
                    <a:pt x="1" y="1"/>
                  </a:cubicBezTo>
                  <a:close/>
                </a:path>
              </a:pathLst>
            </a:custGeom>
            <a:solidFill>
              <a:srgbClr val="475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6"/>
            <p:cNvSpPr/>
            <p:nvPr/>
          </p:nvSpPr>
          <p:spPr>
            <a:xfrm>
              <a:off x="1778105" y="2450369"/>
              <a:ext cx="1046456" cy="364647"/>
            </a:xfrm>
            <a:custGeom>
              <a:avLst/>
              <a:gdLst/>
              <a:ahLst/>
              <a:cxnLst/>
              <a:rect l="l" t="t" r="r" b="b"/>
              <a:pathLst>
                <a:path w="32776" h="11422" extrusionOk="0">
                  <a:moveTo>
                    <a:pt x="1148" y="0"/>
                  </a:moveTo>
                  <a:cubicBezTo>
                    <a:pt x="910" y="79"/>
                    <a:pt x="712" y="191"/>
                    <a:pt x="556" y="342"/>
                  </a:cubicBezTo>
                  <a:cubicBezTo>
                    <a:pt x="513" y="385"/>
                    <a:pt x="469" y="433"/>
                    <a:pt x="430" y="481"/>
                  </a:cubicBezTo>
                  <a:cubicBezTo>
                    <a:pt x="1" y="1005"/>
                    <a:pt x="52" y="1585"/>
                    <a:pt x="334" y="2133"/>
                  </a:cubicBezTo>
                  <a:cubicBezTo>
                    <a:pt x="4712" y="4958"/>
                    <a:pt x="16384" y="11422"/>
                    <a:pt x="29232" y="11422"/>
                  </a:cubicBezTo>
                  <a:cubicBezTo>
                    <a:pt x="30165" y="11422"/>
                    <a:pt x="31111" y="11390"/>
                    <a:pt x="32057" y="11319"/>
                  </a:cubicBezTo>
                  <a:cubicBezTo>
                    <a:pt x="32776" y="10019"/>
                    <a:pt x="32752" y="8283"/>
                    <a:pt x="32013" y="7012"/>
                  </a:cubicBezTo>
                  <a:cubicBezTo>
                    <a:pt x="32009" y="7012"/>
                    <a:pt x="32009" y="7008"/>
                    <a:pt x="32009" y="7008"/>
                  </a:cubicBezTo>
                  <a:cubicBezTo>
                    <a:pt x="32009" y="7004"/>
                    <a:pt x="32009" y="7004"/>
                    <a:pt x="32004" y="7004"/>
                  </a:cubicBezTo>
                  <a:lnTo>
                    <a:pt x="32004" y="7001"/>
                  </a:lnTo>
                  <a:lnTo>
                    <a:pt x="32001" y="6996"/>
                  </a:lnTo>
                  <a:lnTo>
                    <a:pt x="32001" y="6992"/>
                  </a:lnTo>
                  <a:lnTo>
                    <a:pt x="31997" y="6988"/>
                  </a:lnTo>
                  <a:lnTo>
                    <a:pt x="31997" y="6984"/>
                  </a:lnTo>
                  <a:cubicBezTo>
                    <a:pt x="31993" y="6984"/>
                    <a:pt x="31993" y="6981"/>
                    <a:pt x="31993" y="6981"/>
                  </a:cubicBezTo>
                  <a:cubicBezTo>
                    <a:pt x="31993" y="6977"/>
                    <a:pt x="31993" y="6977"/>
                    <a:pt x="31989" y="6977"/>
                  </a:cubicBezTo>
                  <a:lnTo>
                    <a:pt x="31989" y="6972"/>
                  </a:lnTo>
                  <a:lnTo>
                    <a:pt x="31985" y="6968"/>
                  </a:lnTo>
                  <a:cubicBezTo>
                    <a:pt x="31985" y="6964"/>
                    <a:pt x="31985" y="6964"/>
                    <a:pt x="31980" y="6961"/>
                  </a:cubicBezTo>
                  <a:cubicBezTo>
                    <a:pt x="31980" y="6957"/>
                    <a:pt x="31977" y="6957"/>
                    <a:pt x="31977" y="6953"/>
                  </a:cubicBezTo>
                  <a:cubicBezTo>
                    <a:pt x="31973" y="6948"/>
                    <a:pt x="31973" y="6948"/>
                    <a:pt x="31973" y="6944"/>
                  </a:cubicBezTo>
                  <a:cubicBezTo>
                    <a:pt x="31810" y="6682"/>
                    <a:pt x="31628" y="6444"/>
                    <a:pt x="31421" y="6218"/>
                  </a:cubicBezTo>
                  <a:cubicBezTo>
                    <a:pt x="31342" y="6134"/>
                    <a:pt x="31258" y="6047"/>
                    <a:pt x="31175" y="5967"/>
                  </a:cubicBezTo>
                  <a:cubicBezTo>
                    <a:pt x="30058" y="6011"/>
                    <a:pt x="28934" y="6035"/>
                    <a:pt x="27809" y="6035"/>
                  </a:cubicBezTo>
                  <a:cubicBezTo>
                    <a:pt x="17091" y="6035"/>
                    <a:pt x="6356" y="4021"/>
                    <a:pt x="1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6"/>
            <p:cNvSpPr/>
            <p:nvPr/>
          </p:nvSpPr>
          <p:spPr>
            <a:xfrm>
              <a:off x="1992337" y="2713027"/>
              <a:ext cx="127231" cy="140055"/>
            </a:xfrm>
            <a:custGeom>
              <a:avLst/>
              <a:gdLst/>
              <a:ahLst/>
              <a:cxnLst/>
              <a:rect l="l" t="t" r="r" b="b"/>
              <a:pathLst>
                <a:path w="3985" h="4387" extrusionOk="0">
                  <a:moveTo>
                    <a:pt x="390" y="1"/>
                  </a:moveTo>
                  <a:cubicBezTo>
                    <a:pt x="187" y="1"/>
                    <a:pt x="92" y="168"/>
                    <a:pt x="56" y="402"/>
                  </a:cubicBezTo>
                  <a:cubicBezTo>
                    <a:pt x="0" y="791"/>
                    <a:pt x="119" y="1376"/>
                    <a:pt x="195" y="1662"/>
                  </a:cubicBezTo>
                  <a:cubicBezTo>
                    <a:pt x="509" y="2837"/>
                    <a:pt x="1196" y="4137"/>
                    <a:pt x="2523" y="4331"/>
                  </a:cubicBezTo>
                  <a:cubicBezTo>
                    <a:pt x="2697" y="4359"/>
                    <a:pt x="2917" y="4387"/>
                    <a:pt x="3126" y="4387"/>
                  </a:cubicBezTo>
                  <a:cubicBezTo>
                    <a:pt x="3572" y="4387"/>
                    <a:pt x="3985" y="4260"/>
                    <a:pt x="3882" y="3719"/>
                  </a:cubicBezTo>
                  <a:cubicBezTo>
                    <a:pt x="3806" y="3326"/>
                    <a:pt x="3432" y="2969"/>
                    <a:pt x="3198" y="2678"/>
                  </a:cubicBezTo>
                  <a:cubicBezTo>
                    <a:pt x="2499" y="1816"/>
                    <a:pt x="1773" y="776"/>
                    <a:pt x="823" y="168"/>
                  </a:cubicBezTo>
                  <a:cubicBezTo>
                    <a:pt x="644" y="48"/>
                    <a:pt x="501"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6"/>
            <p:cNvSpPr/>
            <p:nvPr/>
          </p:nvSpPr>
          <p:spPr>
            <a:xfrm>
              <a:off x="2462755" y="2972429"/>
              <a:ext cx="136650" cy="166936"/>
            </a:xfrm>
            <a:custGeom>
              <a:avLst/>
              <a:gdLst/>
              <a:ahLst/>
              <a:cxnLst/>
              <a:rect l="l" t="t" r="r" b="b"/>
              <a:pathLst>
                <a:path w="4280" h="5229" extrusionOk="0">
                  <a:moveTo>
                    <a:pt x="1423" y="0"/>
                  </a:moveTo>
                  <a:cubicBezTo>
                    <a:pt x="907" y="44"/>
                    <a:pt x="764" y="608"/>
                    <a:pt x="704" y="1037"/>
                  </a:cubicBezTo>
                  <a:cubicBezTo>
                    <a:pt x="677" y="1244"/>
                    <a:pt x="649" y="1450"/>
                    <a:pt x="621" y="1653"/>
                  </a:cubicBezTo>
                  <a:cubicBezTo>
                    <a:pt x="554" y="2102"/>
                    <a:pt x="474" y="2543"/>
                    <a:pt x="327" y="2991"/>
                  </a:cubicBezTo>
                  <a:cubicBezTo>
                    <a:pt x="129" y="3592"/>
                    <a:pt x="1" y="4263"/>
                    <a:pt x="514" y="4744"/>
                  </a:cubicBezTo>
                  <a:cubicBezTo>
                    <a:pt x="875" y="5081"/>
                    <a:pt x="1379" y="5228"/>
                    <a:pt x="1889" y="5228"/>
                  </a:cubicBezTo>
                  <a:cubicBezTo>
                    <a:pt x="2591" y="5228"/>
                    <a:pt x="3303" y="4946"/>
                    <a:pt x="3660" y="4498"/>
                  </a:cubicBezTo>
                  <a:cubicBezTo>
                    <a:pt x="4280" y="3719"/>
                    <a:pt x="2989" y="3477"/>
                    <a:pt x="2532" y="2507"/>
                  </a:cubicBezTo>
                  <a:cubicBezTo>
                    <a:pt x="2079" y="1553"/>
                    <a:pt x="2095" y="0"/>
                    <a:pt x="1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6"/>
            <p:cNvSpPr/>
            <p:nvPr/>
          </p:nvSpPr>
          <p:spPr>
            <a:xfrm>
              <a:off x="1661283" y="1658275"/>
              <a:ext cx="1994798" cy="984727"/>
            </a:xfrm>
            <a:custGeom>
              <a:avLst/>
              <a:gdLst/>
              <a:ahLst/>
              <a:cxnLst/>
              <a:rect l="l" t="t" r="r" b="b"/>
              <a:pathLst>
                <a:path w="62479" h="30845" extrusionOk="0">
                  <a:moveTo>
                    <a:pt x="31419" y="0"/>
                  </a:moveTo>
                  <a:cubicBezTo>
                    <a:pt x="31413" y="0"/>
                    <a:pt x="31407" y="0"/>
                    <a:pt x="31401" y="0"/>
                  </a:cubicBezTo>
                  <a:cubicBezTo>
                    <a:pt x="15212" y="4"/>
                    <a:pt x="0" y="3838"/>
                    <a:pt x="1586" y="19717"/>
                  </a:cubicBezTo>
                  <a:cubicBezTo>
                    <a:pt x="2327" y="27134"/>
                    <a:pt x="16910" y="30845"/>
                    <a:pt x="31470" y="30845"/>
                  </a:cubicBezTo>
                  <a:cubicBezTo>
                    <a:pt x="46033" y="30845"/>
                    <a:pt x="60573" y="27133"/>
                    <a:pt x="61221" y="19705"/>
                  </a:cubicBezTo>
                  <a:cubicBezTo>
                    <a:pt x="62479" y="5262"/>
                    <a:pt x="47597" y="0"/>
                    <a:pt x="314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6"/>
            <p:cNvSpPr/>
            <p:nvPr/>
          </p:nvSpPr>
          <p:spPr>
            <a:xfrm>
              <a:off x="1965039" y="1958766"/>
              <a:ext cx="70049" cy="51335"/>
            </a:xfrm>
            <a:custGeom>
              <a:avLst/>
              <a:gdLst/>
              <a:ahLst/>
              <a:cxnLst/>
              <a:rect l="l" t="t" r="r" b="b"/>
              <a:pathLst>
                <a:path w="2194" h="1608" extrusionOk="0">
                  <a:moveTo>
                    <a:pt x="1844" y="1"/>
                  </a:moveTo>
                  <a:cubicBezTo>
                    <a:pt x="1603" y="1"/>
                    <a:pt x="1214" y="170"/>
                    <a:pt x="835" y="460"/>
                  </a:cubicBezTo>
                  <a:cubicBezTo>
                    <a:pt x="307" y="862"/>
                    <a:pt x="1" y="1338"/>
                    <a:pt x="144" y="1529"/>
                  </a:cubicBezTo>
                  <a:cubicBezTo>
                    <a:pt x="185" y="1583"/>
                    <a:pt x="258" y="1608"/>
                    <a:pt x="352" y="1608"/>
                  </a:cubicBezTo>
                  <a:cubicBezTo>
                    <a:pt x="595" y="1608"/>
                    <a:pt x="982" y="1441"/>
                    <a:pt x="1359" y="1152"/>
                  </a:cubicBezTo>
                  <a:cubicBezTo>
                    <a:pt x="1884" y="750"/>
                    <a:pt x="2194" y="270"/>
                    <a:pt x="2047" y="79"/>
                  </a:cubicBezTo>
                  <a:cubicBezTo>
                    <a:pt x="2007" y="26"/>
                    <a:pt x="1936" y="1"/>
                    <a:pt x="1844" y="1"/>
                  </a:cubicBezTo>
                  <a:close/>
                </a:path>
              </a:pathLst>
            </a:custGeom>
            <a:solidFill>
              <a:srgbClr val="CF8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6"/>
            <p:cNvSpPr/>
            <p:nvPr/>
          </p:nvSpPr>
          <p:spPr>
            <a:xfrm>
              <a:off x="2556238" y="2069582"/>
              <a:ext cx="64621" cy="57784"/>
            </a:xfrm>
            <a:custGeom>
              <a:avLst/>
              <a:gdLst/>
              <a:ahLst/>
              <a:cxnLst/>
              <a:rect l="l" t="t" r="r" b="b"/>
              <a:pathLst>
                <a:path w="2024" h="1810" extrusionOk="0">
                  <a:moveTo>
                    <a:pt x="325" y="0"/>
                  </a:moveTo>
                  <a:cubicBezTo>
                    <a:pt x="261" y="0"/>
                    <a:pt x="208" y="17"/>
                    <a:pt x="172" y="53"/>
                  </a:cubicBezTo>
                  <a:cubicBezTo>
                    <a:pt x="1" y="223"/>
                    <a:pt x="239" y="740"/>
                    <a:pt x="704" y="1208"/>
                  </a:cubicBezTo>
                  <a:cubicBezTo>
                    <a:pt x="1069" y="1580"/>
                    <a:pt x="1467" y="1809"/>
                    <a:pt x="1703" y="1809"/>
                  </a:cubicBezTo>
                  <a:cubicBezTo>
                    <a:pt x="1767" y="1809"/>
                    <a:pt x="1820" y="1792"/>
                    <a:pt x="1856" y="1757"/>
                  </a:cubicBezTo>
                  <a:cubicBezTo>
                    <a:pt x="2023" y="1586"/>
                    <a:pt x="1789" y="1069"/>
                    <a:pt x="1320" y="601"/>
                  </a:cubicBezTo>
                  <a:cubicBezTo>
                    <a:pt x="958" y="229"/>
                    <a:pt x="561" y="0"/>
                    <a:pt x="325" y="0"/>
                  </a:cubicBezTo>
                  <a:close/>
                </a:path>
              </a:pathLst>
            </a:custGeom>
            <a:solidFill>
              <a:srgbClr val="CF8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6"/>
            <p:cNvSpPr/>
            <p:nvPr/>
          </p:nvSpPr>
          <p:spPr>
            <a:xfrm>
              <a:off x="2722675" y="2353568"/>
              <a:ext cx="32630" cy="76077"/>
            </a:xfrm>
            <a:custGeom>
              <a:avLst/>
              <a:gdLst/>
              <a:ahLst/>
              <a:cxnLst/>
              <a:rect l="l" t="t" r="r" b="b"/>
              <a:pathLst>
                <a:path w="1022" h="2383" extrusionOk="0">
                  <a:moveTo>
                    <a:pt x="384" y="0"/>
                  </a:moveTo>
                  <a:cubicBezTo>
                    <a:pt x="378" y="0"/>
                    <a:pt x="372" y="1"/>
                    <a:pt x="366" y="1"/>
                  </a:cubicBezTo>
                  <a:cubicBezTo>
                    <a:pt x="127" y="33"/>
                    <a:pt x="0" y="589"/>
                    <a:pt x="83" y="1245"/>
                  </a:cubicBezTo>
                  <a:cubicBezTo>
                    <a:pt x="161" y="1883"/>
                    <a:pt x="409" y="2382"/>
                    <a:pt x="642" y="2382"/>
                  </a:cubicBezTo>
                  <a:cubicBezTo>
                    <a:pt x="648" y="2382"/>
                    <a:pt x="654" y="2382"/>
                    <a:pt x="660" y="2381"/>
                  </a:cubicBezTo>
                  <a:cubicBezTo>
                    <a:pt x="894" y="2349"/>
                    <a:pt x="1022" y="1793"/>
                    <a:pt x="941" y="1137"/>
                  </a:cubicBezTo>
                  <a:cubicBezTo>
                    <a:pt x="864" y="499"/>
                    <a:pt x="617" y="0"/>
                    <a:pt x="384" y="0"/>
                  </a:cubicBezTo>
                  <a:close/>
                </a:path>
              </a:pathLst>
            </a:custGeom>
            <a:solidFill>
              <a:srgbClr val="CF8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6"/>
            <p:cNvSpPr/>
            <p:nvPr/>
          </p:nvSpPr>
          <p:spPr>
            <a:xfrm>
              <a:off x="2331757" y="2417293"/>
              <a:ext cx="70145" cy="51335"/>
            </a:xfrm>
            <a:custGeom>
              <a:avLst/>
              <a:gdLst/>
              <a:ahLst/>
              <a:cxnLst/>
              <a:rect l="l" t="t" r="r" b="b"/>
              <a:pathLst>
                <a:path w="2197" h="1608" extrusionOk="0">
                  <a:moveTo>
                    <a:pt x="1846" y="1"/>
                  </a:moveTo>
                  <a:cubicBezTo>
                    <a:pt x="1605" y="1"/>
                    <a:pt x="1216" y="170"/>
                    <a:pt x="834" y="457"/>
                  </a:cubicBezTo>
                  <a:cubicBezTo>
                    <a:pt x="310" y="857"/>
                    <a:pt x="0" y="1339"/>
                    <a:pt x="147" y="1529"/>
                  </a:cubicBezTo>
                  <a:cubicBezTo>
                    <a:pt x="187" y="1582"/>
                    <a:pt x="257" y="1607"/>
                    <a:pt x="350" y="1607"/>
                  </a:cubicBezTo>
                  <a:cubicBezTo>
                    <a:pt x="591" y="1607"/>
                    <a:pt x="981" y="1437"/>
                    <a:pt x="1363" y="1148"/>
                  </a:cubicBezTo>
                  <a:cubicBezTo>
                    <a:pt x="1887" y="746"/>
                    <a:pt x="2197" y="270"/>
                    <a:pt x="2050" y="79"/>
                  </a:cubicBezTo>
                  <a:cubicBezTo>
                    <a:pt x="2010" y="26"/>
                    <a:pt x="1939" y="1"/>
                    <a:pt x="1846" y="1"/>
                  </a:cubicBezTo>
                  <a:close/>
                </a:path>
              </a:pathLst>
            </a:custGeom>
            <a:solidFill>
              <a:srgbClr val="CF8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6"/>
            <p:cNvSpPr/>
            <p:nvPr/>
          </p:nvSpPr>
          <p:spPr>
            <a:xfrm>
              <a:off x="2478367" y="1808105"/>
              <a:ext cx="70177" cy="51303"/>
            </a:xfrm>
            <a:custGeom>
              <a:avLst/>
              <a:gdLst/>
              <a:ahLst/>
              <a:cxnLst/>
              <a:rect l="l" t="t" r="r" b="b"/>
              <a:pathLst>
                <a:path w="2198" h="1607" extrusionOk="0">
                  <a:moveTo>
                    <a:pt x="1848" y="0"/>
                  </a:moveTo>
                  <a:cubicBezTo>
                    <a:pt x="1607" y="0"/>
                    <a:pt x="1217" y="170"/>
                    <a:pt x="835" y="460"/>
                  </a:cubicBezTo>
                  <a:cubicBezTo>
                    <a:pt x="311" y="861"/>
                    <a:pt x="1" y="1338"/>
                    <a:pt x="148" y="1529"/>
                  </a:cubicBezTo>
                  <a:cubicBezTo>
                    <a:pt x="187" y="1581"/>
                    <a:pt x="258" y="1607"/>
                    <a:pt x="351" y="1607"/>
                  </a:cubicBezTo>
                  <a:cubicBezTo>
                    <a:pt x="592" y="1607"/>
                    <a:pt x="982" y="1437"/>
                    <a:pt x="1363" y="1147"/>
                  </a:cubicBezTo>
                  <a:cubicBezTo>
                    <a:pt x="1888" y="746"/>
                    <a:pt x="2198" y="269"/>
                    <a:pt x="2051" y="78"/>
                  </a:cubicBezTo>
                  <a:cubicBezTo>
                    <a:pt x="2011" y="25"/>
                    <a:pt x="1940" y="0"/>
                    <a:pt x="1848" y="0"/>
                  </a:cubicBezTo>
                  <a:close/>
                </a:path>
              </a:pathLst>
            </a:custGeom>
            <a:solidFill>
              <a:srgbClr val="CF8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6"/>
            <p:cNvSpPr/>
            <p:nvPr/>
          </p:nvSpPr>
          <p:spPr>
            <a:xfrm>
              <a:off x="2853162" y="2072775"/>
              <a:ext cx="70049" cy="51303"/>
            </a:xfrm>
            <a:custGeom>
              <a:avLst/>
              <a:gdLst/>
              <a:ahLst/>
              <a:cxnLst/>
              <a:rect l="l" t="t" r="r" b="b"/>
              <a:pathLst>
                <a:path w="2194" h="1607" extrusionOk="0">
                  <a:moveTo>
                    <a:pt x="1843" y="1"/>
                  </a:moveTo>
                  <a:cubicBezTo>
                    <a:pt x="1600" y="1"/>
                    <a:pt x="1213" y="168"/>
                    <a:pt x="835" y="457"/>
                  </a:cubicBezTo>
                  <a:cubicBezTo>
                    <a:pt x="311" y="859"/>
                    <a:pt x="1" y="1339"/>
                    <a:pt x="144" y="1530"/>
                  </a:cubicBezTo>
                  <a:cubicBezTo>
                    <a:pt x="185" y="1582"/>
                    <a:pt x="256" y="1606"/>
                    <a:pt x="349" y="1606"/>
                  </a:cubicBezTo>
                  <a:cubicBezTo>
                    <a:pt x="591" y="1606"/>
                    <a:pt x="980" y="1439"/>
                    <a:pt x="1360" y="1148"/>
                  </a:cubicBezTo>
                  <a:cubicBezTo>
                    <a:pt x="1889" y="747"/>
                    <a:pt x="2194" y="267"/>
                    <a:pt x="2051" y="80"/>
                  </a:cubicBezTo>
                  <a:cubicBezTo>
                    <a:pt x="2010" y="26"/>
                    <a:pt x="1937" y="1"/>
                    <a:pt x="1843" y="1"/>
                  </a:cubicBezTo>
                  <a:close/>
                </a:path>
              </a:pathLst>
            </a:custGeom>
            <a:solidFill>
              <a:srgbClr val="CF8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6"/>
            <p:cNvSpPr/>
            <p:nvPr/>
          </p:nvSpPr>
          <p:spPr>
            <a:xfrm>
              <a:off x="3060179" y="1908609"/>
              <a:ext cx="78063" cy="31670"/>
            </a:xfrm>
            <a:custGeom>
              <a:avLst/>
              <a:gdLst/>
              <a:ahLst/>
              <a:cxnLst/>
              <a:rect l="l" t="t" r="r" b="b"/>
              <a:pathLst>
                <a:path w="2445" h="992" extrusionOk="0">
                  <a:moveTo>
                    <a:pt x="695" y="0"/>
                  </a:moveTo>
                  <a:cubicBezTo>
                    <a:pt x="341" y="0"/>
                    <a:pt x="87" y="86"/>
                    <a:pt x="53" y="240"/>
                  </a:cubicBezTo>
                  <a:cubicBezTo>
                    <a:pt x="0" y="474"/>
                    <a:pt x="486" y="780"/>
                    <a:pt x="1129" y="920"/>
                  </a:cubicBezTo>
                  <a:cubicBezTo>
                    <a:pt x="1351" y="969"/>
                    <a:pt x="1563" y="992"/>
                    <a:pt x="1748" y="992"/>
                  </a:cubicBezTo>
                  <a:cubicBezTo>
                    <a:pt x="2103" y="992"/>
                    <a:pt x="2359" y="906"/>
                    <a:pt x="2393" y="753"/>
                  </a:cubicBezTo>
                  <a:cubicBezTo>
                    <a:pt x="2444" y="518"/>
                    <a:pt x="1960" y="216"/>
                    <a:pt x="1316" y="73"/>
                  </a:cubicBezTo>
                  <a:cubicBezTo>
                    <a:pt x="1093" y="24"/>
                    <a:pt x="881" y="0"/>
                    <a:pt x="695" y="0"/>
                  </a:cubicBezTo>
                  <a:close/>
                </a:path>
              </a:pathLst>
            </a:custGeom>
            <a:solidFill>
              <a:srgbClr val="CF8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6"/>
            <p:cNvSpPr/>
            <p:nvPr/>
          </p:nvSpPr>
          <p:spPr>
            <a:xfrm>
              <a:off x="3299410" y="1979039"/>
              <a:ext cx="60407" cy="61679"/>
            </a:xfrm>
            <a:custGeom>
              <a:avLst/>
              <a:gdLst/>
              <a:ahLst/>
              <a:cxnLst/>
              <a:rect l="l" t="t" r="r" b="b"/>
              <a:pathLst>
                <a:path w="1892" h="1932" extrusionOk="0">
                  <a:moveTo>
                    <a:pt x="1577" y="0"/>
                  </a:moveTo>
                  <a:cubicBezTo>
                    <a:pt x="1345" y="0"/>
                    <a:pt x="954" y="271"/>
                    <a:pt x="608" y="692"/>
                  </a:cubicBezTo>
                  <a:cubicBezTo>
                    <a:pt x="191" y="1204"/>
                    <a:pt x="1" y="1741"/>
                    <a:pt x="188" y="1891"/>
                  </a:cubicBezTo>
                  <a:cubicBezTo>
                    <a:pt x="220" y="1918"/>
                    <a:pt x="263" y="1931"/>
                    <a:pt x="313" y="1931"/>
                  </a:cubicBezTo>
                  <a:cubicBezTo>
                    <a:pt x="544" y="1931"/>
                    <a:pt x="937" y="1661"/>
                    <a:pt x="1279" y="1240"/>
                  </a:cubicBezTo>
                  <a:cubicBezTo>
                    <a:pt x="1701" y="731"/>
                    <a:pt x="1891" y="195"/>
                    <a:pt x="1704" y="40"/>
                  </a:cubicBezTo>
                  <a:cubicBezTo>
                    <a:pt x="1671" y="13"/>
                    <a:pt x="1628" y="0"/>
                    <a:pt x="1577" y="0"/>
                  </a:cubicBezTo>
                  <a:close/>
                </a:path>
              </a:pathLst>
            </a:custGeom>
            <a:solidFill>
              <a:srgbClr val="CF8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6"/>
            <p:cNvSpPr/>
            <p:nvPr/>
          </p:nvSpPr>
          <p:spPr>
            <a:xfrm>
              <a:off x="3467859" y="2212900"/>
              <a:ext cx="65579" cy="56763"/>
            </a:xfrm>
            <a:custGeom>
              <a:avLst/>
              <a:gdLst/>
              <a:ahLst/>
              <a:cxnLst/>
              <a:rect l="l" t="t" r="r" b="b"/>
              <a:pathLst>
                <a:path w="2054" h="1778" extrusionOk="0">
                  <a:moveTo>
                    <a:pt x="327" y="0"/>
                  </a:moveTo>
                  <a:cubicBezTo>
                    <a:pt x="259" y="0"/>
                    <a:pt x="204" y="18"/>
                    <a:pt x="167" y="57"/>
                  </a:cubicBezTo>
                  <a:cubicBezTo>
                    <a:pt x="0" y="227"/>
                    <a:pt x="251" y="740"/>
                    <a:pt x="723" y="1201"/>
                  </a:cubicBezTo>
                  <a:cubicBezTo>
                    <a:pt x="1093" y="1559"/>
                    <a:pt x="1490" y="1778"/>
                    <a:pt x="1726" y="1778"/>
                  </a:cubicBezTo>
                  <a:cubicBezTo>
                    <a:pt x="1795" y="1778"/>
                    <a:pt x="1850" y="1759"/>
                    <a:pt x="1887" y="1721"/>
                  </a:cubicBezTo>
                  <a:cubicBezTo>
                    <a:pt x="2054" y="1547"/>
                    <a:pt x="1804" y="1034"/>
                    <a:pt x="1327" y="577"/>
                  </a:cubicBezTo>
                  <a:cubicBezTo>
                    <a:pt x="957" y="219"/>
                    <a:pt x="563" y="0"/>
                    <a:pt x="327" y="0"/>
                  </a:cubicBezTo>
                  <a:close/>
                </a:path>
              </a:pathLst>
            </a:custGeom>
            <a:solidFill>
              <a:srgbClr val="CF8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6"/>
            <p:cNvSpPr/>
            <p:nvPr/>
          </p:nvSpPr>
          <p:spPr>
            <a:xfrm>
              <a:off x="3215569" y="2162265"/>
              <a:ext cx="76754" cy="27775"/>
            </a:xfrm>
            <a:custGeom>
              <a:avLst/>
              <a:gdLst/>
              <a:ahLst/>
              <a:cxnLst/>
              <a:rect l="l" t="t" r="r" b="b"/>
              <a:pathLst>
                <a:path w="2404" h="870" extrusionOk="0">
                  <a:moveTo>
                    <a:pt x="1133" y="1"/>
                  </a:moveTo>
                  <a:cubicBezTo>
                    <a:pt x="510" y="1"/>
                    <a:pt x="12" y="174"/>
                    <a:pt x="5" y="403"/>
                  </a:cubicBezTo>
                  <a:cubicBezTo>
                    <a:pt x="1" y="641"/>
                    <a:pt x="529" y="852"/>
                    <a:pt x="1193" y="868"/>
                  </a:cubicBezTo>
                  <a:cubicBezTo>
                    <a:pt x="1226" y="869"/>
                    <a:pt x="1260" y="870"/>
                    <a:pt x="1293" y="870"/>
                  </a:cubicBezTo>
                  <a:cubicBezTo>
                    <a:pt x="1905" y="870"/>
                    <a:pt x="2392" y="697"/>
                    <a:pt x="2400" y="467"/>
                  </a:cubicBezTo>
                  <a:cubicBezTo>
                    <a:pt x="2404" y="229"/>
                    <a:pt x="1875" y="22"/>
                    <a:pt x="1212" y="2"/>
                  </a:cubicBezTo>
                  <a:cubicBezTo>
                    <a:pt x="1185" y="1"/>
                    <a:pt x="1159" y="1"/>
                    <a:pt x="1133" y="1"/>
                  </a:cubicBezTo>
                  <a:close/>
                </a:path>
              </a:pathLst>
            </a:custGeom>
            <a:solidFill>
              <a:srgbClr val="CF8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6"/>
            <p:cNvSpPr/>
            <p:nvPr/>
          </p:nvSpPr>
          <p:spPr>
            <a:xfrm>
              <a:off x="3006030" y="2277391"/>
              <a:ext cx="72827" cy="47121"/>
            </a:xfrm>
            <a:custGeom>
              <a:avLst/>
              <a:gdLst/>
              <a:ahLst/>
              <a:cxnLst/>
              <a:rect l="l" t="t" r="r" b="b"/>
              <a:pathLst>
                <a:path w="2281" h="1476" extrusionOk="0">
                  <a:moveTo>
                    <a:pt x="375" y="1"/>
                  </a:moveTo>
                  <a:cubicBezTo>
                    <a:pt x="257" y="1"/>
                    <a:pt x="169" y="32"/>
                    <a:pt x="128" y="99"/>
                  </a:cubicBezTo>
                  <a:cubicBezTo>
                    <a:pt x="0" y="301"/>
                    <a:pt x="350" y="750"/>
                    <a:pt x="906" y="1104"/>
                  </a:cubicBezTo>
                  <a:cubicBezTo>
                    <a:pt x="1283" y="1342"/>
                    <a:pt x="1658" y="1475"/>
                    <a:pt x="1902" y="1475"/>
                  </a:cubicBezTo>
                  <a:cubicBezTo>
                    <a:pt x="2020" y="1475"/>
                    <a:pt x="2108" y="1444"/>
                    <a:pt x="2149" y="1378"/>
                  </a:cubicBezTo>
                  <a:cubicBezTo>
                    <a:pt x="2281" y="1175"/>
                    <a:pt x="1931" y="726"/>
                    <a:pt x="1371" y="373"/>
                  </a:cubicBezTo>
                  <a:cubicBezTo>
                    <a:pt x="994" y="135"/>
                    <a:pt x="619" y="1"/>
                    <a:pt x="375" y="1"/>
                  </a:cubicBezTo>
                  <a:close/>
                </a:path>
              </a:pathLst>
            </a:custGeom>
            <a:solidFill>
              <a:srgbClr val="CF8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6"/>
            <p:cNvSpPr/>
            <p:nvPr/>
          </p:nvSpPr>
          <p:spPr>
            <a:xfrm>
              <a:off x="2222789" y="1871192"/>
              <a:ext cx="77009" cy="27775"/>
            </a:xfrm>
            <a:custGeom>
              <a:avLst/>
              <a:gdLst/>
              <a:ahLst/>
              <a:cxnLst/>
              <a:rect l="l" t="t" r="r" b="b"/>
              <a:pathLst>
                <a:path w="2412" h="870" extrusionOk="0">
                  <a:moveTo>
                    <a:pt x="1295" y="0"/>
                  </a:moveTo>
                  <a:cubicBezTo>
                    <a:pt x="1261" y="0"/>
                    <a:pt x="1227" y="1"/>
                    <a:pt x="1192" y="2"/>
                  </a:cubicBezTo>
                  <a:cubicBezTo>
                    <a:pt x="533" y="25"/>
                    <a:pt x="1" y="236"/>
                    <a:pt x="8" y="475"/>
                  </a:cubicBezTo>
                  <a:cubicBezTo>
                    <a:pt x="20" y="702"/>
                    <a:pt x="497" y="870"/>
                    <a:pt x="1100" y="870"/>
                  </a:cubicBezTo>
                  <a:cubicBezTo>
                    <a:pt x="1140" y="870"/>
                    <a:pt x="1180" y="869"/>
                    <a:pt x="1220" y="867"/>
                  </a:cubicBezTo>
                  <a:cubicBezTo>
                    <a:pt x="1884" y="847"/>
                    <a:pt x="2412" y="633"/>
                    <a:pt x="2404" y="394"/>
                  </a:cubicBezTo>
                  <a:cubicBezTo>
                    <a:pt x="2397" y="169"/>
                    <a:pt x="1908" y="0"/>
                    <a:pt x="1295" y="0"/>
                  </a:cubicBezTo>
                  <a:close/>
                </a:path>
              </a:pathLst>
            </a:custGeom>
            <a:solidFill>
              <a:srgbClr val="CF8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6"/>
            <p:cNvSpPr/>
            <p:nvPr/>
          </p:nvSpPr>
          <p:spPr>
            <a:xfrm>
              <a:off x="2317549" y="2086599"/>
              <a:ext cx="35408" cy="75215"/>
            </a:xfrm>
            <a:custGeom>
              <a:avLst/>
              <a:gdLst/>
              <a:ahLst/>
              <a:cxnLst/>
              <a:rect l="l" t="t" r="r" b="b"/>
              <a:pathLst>
                <a:path w="1109" h="2356" extrusionOk="0">
                  <a:moveTo>
                    <a:pt x="755" y="1"/>
                  </a:moveTo>
                  <a:cubicBezTo>
                    <a:pt x="527" y="1"/>
                    <a:pt x="252" y="475"/>
                    <a:pt x="128" y="1093"/>
                  </a:cubicBezTo>
                  <a:cubicBezTo>
                    <a:pt x="1" y="1740"/>
                    <a:pt x="88" y="2305"/>
                    <a:pt x="322" y="2353"/>
                  </a:cubicBezTo>
                  <a:cubicBezTo>
                    <a:pt x="332" y="2354"/>
                    <a:pt x="341" y="2355"/>
                    <a:pt x="351" y="2355"/>
                  </a:cubicBezTo>
                  <a:cubicBezTo>
                    <a:pt x="580" y="2355"/>
                    <a:pt x="856" y="1881"/>
                    <a:pt x="982" y="1260"/>
                  </a:cubicBezTo>
                  <a:cubicBezTo>
                    <a:pt x="1109" y="612"/>
                    <a:pt x="1021" y="48"/>
                    <a:pt x="787" y="4"/>
                  </a:cubicBezTo>
                  <a:cubicBezTo>
                    <a:pt x="777" y="2"/>
                    <a:pt x="766" y="1"/>
                    <a:pt x="755" y="1"/>
                  </a:cubicBezTo>
                  <a:close/>
                </a:path>
              </a:pathLst>
            </a:custGeom>
            <a:solidFill>
              <a:srgbClr val="CF8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6"/>
            <p:cNvSpPr/>
            <p:nvPr/>
          </p:nvSpPr>
          <p:spPr>
            <a:xfrm>
              <a:off x="1911529" y="2241538"/>
              <a:ext cx="50892" cy="67968"/>
            </a:xfrm>
            <a:custGeom>
              <a:avLst/>
              <a:gdLst/>
              <a:ahLst/>
              <a:cxnLst/>
              <a:rect l="l" t="t" r="r" b="b"/>
              <a:pathLst>
                <a:path w="1594" h="2129" extrusionOk="0">
                  <a:moveTo>
                    <a:pt x="1300" y="1"/>
                  </a:moveTo>
                  <a:cubicBezTo>
                    <a:pt x="1072" y="1"/>
                    <a:pt x="707" y="347"/>
                    <a:pt x="422" y="852"/>
                  </a:cubicBezTo>
                  <a:cubicBezTo>
                    <a:pt x="96" y="1428"/>
                    <a:pt x="1" y="1988"/>
                    <a:pt x="211" y="2108"/>
                  </a:cubicBezTo>
                  <a:cubicBezTo>
                    <a:pt x="237" y="2122"/>
                    <a:pt x="266" y="2129"/>
                    <a:pt x="297" y="2129"/>
                  </a:cubicBezTo>
                  <a:cubicBezTo>
                    <a:pt x="523" y="2129"/>
                    <a:pt x="891" y="1782"/>
                    <a:pt x="1176" y="1277"/>
                  </a:cubicBezTo>
                  <a:cubicBezTo>
                    <a:pt x="1502" y="701"/>
                    <a:pt x="1594" y="141"/>
                    <a:pt x="1387" y="21"/>
                  </a:cubicBezTo>
                  <a:cubicBezTo>
                    <a:pt x="1361" y="7"/>
                    <a:pt x="1332" y="1"/>
                    <a:pt x="1300" y="1"/>
                  </a:cubicBezTo>
                  <a:close/>
                </a:path>
              </a:pathLst>
            </a:custGeom>
            <a:solidFill>
              <a:srgbClr val="CF8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6"/>
            <p:cNvSpPr/>
            <p:nvPr/>
          </p:nvSpPr>
          <p:spPr>
            <a:xfrm>
              <a:off x="2790010" y="1782341"/>
              <a:ext cx="70049" cy="51431"/>
            </a:xfrm>
            <a:custGeom>
              <a:avLst/>
              <a:gdLst/>
              <a:ahLst/>
              <a:cxnLst/>
              <a:rect l="l" t="t" r="r" b="b"/>
              <a:pathLst>
                <a:path w="2194" h="1611" extrusionOk="0">
                  <a:moveTo>
                    <a:pt x="1845" y="1"/>
                  </a:moveTo>
                  <a:cubicBezTo>
                    <a:pt x="1603" y="1"/>
                    <a:pt x="1214" y="171"/>
                    <a:pt x="835" y="460"/>
                  </a:cubicBezTo>
                  <a:cubicBezTo>
                    <a:pt x="310" y="861"/>
                    <a:pt x="0" y="1342"/>
                    <a:pt x="148" y="1533"/>
                  </a:cubicBezTo>
                  <a:cubicBezTo>
                    <a:pt x="188" y="1586"/>
                    <a:pt x="259" y="1611"/>
                    <a:pt x="351" y="1611"/>
                  </a:cubicBezTo>
                  <a:cubicBezTo>
                    <a:pt x="592" y="1611"/>
                    <a:pt x="980" y="1441"/>
                    <a:pt x="1359" y="1151"/>
                  </a:cubicBezTo>
                  <a:cubicBezTo>
                    <a:pt x="1888" y="751"/>
                    <a:pt x="2193" y="269"/>
                    <a:pt x="2050" y="79"/>
                  </a:cubicBezTo>
                  <a:cubicBezTo>
                    <a:pt x="2010" y="26"/>
                    <a:pt x="1938" y="1"/>
                    <a:pt x="1845" y="1"/>
                  </a:cubicBezTo>
                  <a:close/>
                </a:path>
              </a:pathLst>
            </a:custGeom>
            <a:solidFill>
              <a:srgbClr val="CF8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a:off x="3422586" y="2246646"/>
              <a:ext cx="195460" cy="260572"/>
            </a:xfrm>
            <a:custGeom>
              <a:avLst/>
              <a:gdLst/>
              <a:ahLst/>
              <a:cxnLst/>
              <a:rect l="l" t="t" r="r" b="b"/>
              <a:pathLst>
                <a:path w="6122" h="8162" extrusionOk="0">
                  <a:moveTo>
                    <a:pt x="6122" y="1"/>
                  </a:moveTo>
                  <a:cubicBezTo>
                    <a:pt x="6114" y="418"/>
                    <a:pt x="6090" y="844"/>
                    <a:pt x="6055" y="1276"/>
                  </a:cubicBezTo>
                  <a:cubicBezTo>
                    <a:pt x="5804" y="4113"/>
                    <a:pt x="3532" y="6409"/>
                    <a:pt x="0" y="8161"/>
                  </a:cubicBezTo>
                  <a:lnTo>
                    <a:pt x="0" y="8161"/>
                  </a:lnTo>
                  <a:cubicBezTo>
                    <a:pt x="3532" y="6409"/>
                    <a:pt x="5804" y="4113"/>
                    <a:pt x="6055" y="1276"/>
                  </a:cubicBezTo>
                  <a:cubicBezTo>
                    <a:pt x="6090" y="844"/>
                    <a:pt x="6114" y="418"/>
                    <a:pt x="6122" y="1"/>
                  </a:cubicBezTo>
                  <a:close/>
                </a:path>
              </a:pathLst>
            </a:custGeom>
            <a:solidFill>
              <a:srgbClr val="F3D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6"/>
            <p:cNvSpPr/>
            <p:nvPr/>
          </p:nvSpPr>
          <p:spPr>
            <a:xfrm>
              <a:off x="3049387" y="2507198"/>
              <a:ext cx="373232" cy="107555"/>
            </a:xfrm>
            <a:custGeom>
              <a:avLst/>
              <a:gdLst/>
              <a:ahLst/>
              <a:cxnLst/>
              <a:rect l="l" t="t" r="r" b="b"/>
              <a:pathLst>
                <a:path w="11690" h="3369" extrusionOk="0">
                  <a:moveTo>
                    <a:pt x="11689" y="0"/>
                  </a:moveTo>
                  <a:cubicBezTo>
                    <a:pt x="8586" y="1541"/>
                    <a:pt x="4518" y="2665"/>
                    <a:pt x="1" y="3369"/>
                  </a:cubicBezTo>
                  <a:lnTo>
                    <a:pt x="1" y="3369"/>
                  </a:lnTo>
                  <a:cubicBezTo>
                    <a:pt x="4518" y="2665"/>
                    <a:pt x="8586" y="1541"/>
                    <a:pt x="11689" y="0"/>
                  </a:cubicBezTo>
                  <a:close/>
                </a:path>
              </a:pathLst>
            </a:custGeom>
            <a:solidFill>
              <a:srgbClr val="689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6"/>
            <p:cNvSpPr/>
            <p:nvPr/>
          </p:nvSpPr>
          <p:spPr>
            <a:xfrm>
              <a:off x="2878161" y="2614758"/>
              <a:ext cx="171259" cy="19921"/>
            </a:xfrm>
            <a:custGeom>
              <a:avLst/>
              <a:gdLst/>
              <a:ahLst/>
              <a:cxnLst/>
              <a:rect l="l" t="t" r="r" b="b"/>
              <a:pathLst>
                <a:path w="5364" h="624" extrusionOk="0">
                  <a:moveTo>
                    <a:pt x="5364" y="0"/>
                  </a:moveTo>
                  <a:cubicBezTo>
                    <a:pt x="3632" y="270"/>
                    <a:pt x="1836" y="477"/>
                    <a:pt x="1" y="624"/>
                  </a:cubicBezTo>
                  <a:cubicBezTo>
                    <a:pt x="1836" y="477"/>
                    <a:pt x="3632" y="270"/>
                    <a:pt x="5364" y="0"/>
                  </a:cubicBezTo>
                  <a:close/>
                </a:path>
              </a:pathLst>
            </a:custGeom>
            <a:solidFill>
              <a:srgbClr val="486F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6"/>
            <p:cNvSpPr/>
            <p:nvPr/>
          </p:nvSpPr>
          <p:spPr>
            <a:xfrm>
              <a:off x="1711377" y="1845714"/>
              <a:ext cx="1910637" cy="797295"/>
            </a:xfrm>
            <a:custGeom>
              <a:avLst/>
              <a:gdLst/>
              <a:ahLst/>
              <a:cxnLst/>
              <a:rect l="l" t="t" r="r" b="b"/>
              <a:pathLst>
                <a:path w="59843" h="24974" extrusionOk="0">
                  <a:moveTo>
                    <a:pt x="55341" y="11502"/>
                  </a:moveTo>
                  <a:cubicBezTo>
                    <a:pt x="55576" y="11502"/>
                    <a:pt x="55972" y="11721"/>
                    <a:pt x="56342" y="12078"/>
                  </a:cubicBezTo>
                  <a:cubicBezTo>
                    <a:pt x="56819" y="12535"/>
                    <a:pt x="57069" y="13048"/>
                    <a:pt x="56902" y="13222"/>
                  </a:cubicBezTo>
                  <a:cubicBezTo>
                    <a:pt x="56867" y="13259"/>
                    <a:pt x="56810" y="13278"/>
                    <a:pt x="56739" y="13278"/>
                  </a:cubicBezTo>
                  <a:cubicBezTo>
                    <a:pt x="56505" y="13278"/>
                    <a:pt x="56108" y="13059"/>
                    <a:pt x="55738" y="12702"/>
                  </a:cubicBezTo>
                  <a:cubicBezTo>
                    <a:pt x="55266" y="12241"/>
                    <a:pt x="55015" y="11728"/>
                    <a:pt x="55182" y="11558"/>
                  </a:cubicBezTo>
                  <a:cubicBezTo>
                    <a:pt x="55218" y="11518"/>
                    <a:pt x="55273" y="11502"/>
                    <a:pt x="55341" y="11502"/>
                  </a:cubicBezTo>
                  <a:close/>
                  <a:moveTo>
                    <a:pt x="53513" y="1"/>
                  </a:moveTo>
                  <a:cubicBezTo>
                    <a:pt x="54331" y="2103"/>
                    <a:pt x="54670" y="4506"/>
                    <a:pt x="54432" y="7235"/>
                  </a:cubicBezTo>
                  <a:cubicBezTo>
                    <a:pt x="53902" y="13310"/>
                    <a:pt x="44087" y="16897"/>
                    <a:pt x="32565" y="18006"/>
                  </a:cubicBezTo>
                  <a:cubicBezTo>
                    <a:pt x="32513" y="18169"/>
                    <a:pt x="32434" y="18272"/>
                    <a:pt x="32335" y="18288"/>
                  </a:cubicBezTo>
                  <a:lnTo>
                    <a:pt x="32315" y="18288"/>
                  </a:lnTo>
                  <a:cubicBezTo>
                    <a:pt x="32220" y="18288"/>
                    <a:pt x="32121" y="18200"/>
                    <a:pt x="32029" y="18054"/>
                  </a:cubicBezTo>
                  <a:cubicBezTo>
                    <a:pt x="29629" y="18268"/>
                    <a:pt x="27158" y="18375"/>
                    <a:pt x="24688" y="18375"/>
                  </a:cubicBezTo>
                  <a:cubicBezTo>
                    <a:pt x="23611" y="18375"/>
                    <a:pt x="22530" y="18355"/>
                    <a:pt x="21457" y="18312"/>
                  </a:cubicBezTo>
                  <a:cubicBezTo>
                    <a:pt x="21354" y="18534"/>
                    <a:pt x="21116" y="18808"/>
                    <a:pt x="20794" y="19051"/>
                  </a:cubicBezTo>
                  <a:cubicBezTo>
                    <a:pt x="20412" y="19341"/>
                    <a:pt x="20023" y="19508"/>
                    <a:pt x="19781" y="19508"/>
                  </a:cubicBezTo>
                  <a:cubicBezTo>
                    <a:pt x="19689" y="19508"/>
                    <a:pt x="19618" y="19484"/>
                    <a:pt x="19578" y="19432"/>
                  </a:cubicBezTo>
                  <a:cubicBezTo>
                    <a:pt x="19431" y="19242"/>
                    <a:pt x="19741" y="18760"/>
                    <a:pt x="20265" y="18360"/>
                  </a:cubicBezTo>
                  <a:cubicBezTo>
                    <a:pt x="20309" y="18327"/>
                    <a:pt x="20353" y="18296"/>
                    <a:pt x="20397" y="18268"/>
                  </a:cubicBezTo>
                  <a:cubicBezTo>
                    <a:pt x="12399" y="17863"/>
                    <a:pt x="4816" y="16317"/>
                    <a:pt x="1" y="13631"/>
                  </a:cubicBezTo>
                  <a:lnTo>
                    <a:pt x="1" y="13631"/>
                  </a:lnTo>
                  <a:cubicBezTo>
                    <a:pt x="8" y="13703"/>
                    <a:pt x="8" y="13771"/>
                    <a:pt x="17" y="13846"/>
                  </a:cubicBezTo>
                  <a:cubicBezTo>
                    <a:pt x="760" y="21263"/>
                    <a:pt x="15344" y="24974"/>
                    <a:pt x="29899" y="24974"/>
                  </a:cubicBezTo>
                  <a:cubicBezTo>
                    <a:pt x="32132" y="24974"/>
                    <a:pt x="34365" y="24886"/>
                    <a:pt x="36546" y="24712"/>
                  </a:cubicBezTo>
                  <a:cubicBezTo>
                    <a:pt x="38381" y="24565"/>
                    <a:pt x="40177" y="24358"/>
                    <a:pt x="41909" y="24088"/>
                  </a:cubicBezTo>
                  <a:cubicBezTo>
                    <a:pt x="46426" y="23384"/>
                    <a:pt x="50494" y="22260"/>
                    <a:pt x="53597" y="20719"/>
                  </a:cubicBezTo>
                  <a:cubicBezTo>
                    <a:pt x="57129" y="18967"/>
                    <a:pt x="59401" y="16671"/>
                    <a:pt x="59652" y="13834"/>
                  </a:cubicBezTo>
                  <a:cubicBezTo>
                    <a:pt x="59687" y="13402"/>
                    <a:pt x="59711" y="12976"/>
                    <a:pt x="59719" y="12559"/>
                  </a:cubicBezTo>
                  <a:cubicBezTo>
                    <a:pt x="59842" y="7009"/>
                    <a:pt x="57454" y="2909"/>
                    <a:pt x="53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6"/>
            <p:cNvSpPr/>
            <p:nvPr/>
          </p:nvSpPr>
          <p:spPr>
            <a:xfrm>
              <a:off x="2733977" y="2420549"/>
              <a:ext cx="17113" cy="9067"/>
            </a:xfrm>
            <a:custGeom>
              <a:avLst/>
              <a:gdLst/>
              <a:ahLst/>
              <a:cxnLst/>
              <a:rect l="l" t="t" r="r" b="b"/>
              <a:pathLst>
                <a:path w="536" h="284" extrusionOk="0">
                  <a:moveTo>
                    <a:pt x="536" y="1"/>
                  </a:moveTo>
                  <a:lnTo>
                    <a:pt x="536" y="1"/>
                  </a:lnTo>
                  <a:cubicBezTo>
                    <a:pt x="358" y="16"/>
                    <a:pt x="182" y="32"/>
                    <a:pt x="0" y="49"/>
                  </a:cubicBezTo>
                  <a:cubicBezTo>
                    <a:pt x="92" y="195"/>
                    <a:pt x="191" y="283"/>
                    <a:pt x="286" y="283"/>
                  </a:cubicBezTo>
                  <a:lnTo>
                    <a:pt x="306" y="283"/>
                  </a:lnTo>
                  <a:cubicBezTo>
                    <a:pt x="405" y="267"/>
                    <a:pt x="484" y="164"/>
                    <a:pt x="536" y="1"/>
                  </a:cubicBezTo>
                  <a:close/>
                </a:path>
              </a:pathLst>
            </a:custGeom>
            <a:solidFill>
              <a:srgbClr val="C574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6"/>
            <p:cNvSpPr/>
            <p:nvPr/>
          </p:nvSpPr>
          <p:spPr>
            <a:xfrm>
              <a:off x="3321309" y="2143432"/>
              <a:ext cx="65579" cy="56699"/>
            </a:xfrm>
            <a:custGeom>
              <a:avLst/>
              <a:gdLst/>
              <a:ahLst/>
              <a:cxnLst/>
              <a:rect l="l" t="t" r="r" b="b"/>
              <a:pathLst>
                <a:path w="2054" h="1776" extrusionOk="0">
                  <a:moveTo>
                    <a:pt x="326" y="0"/>
                  </a:moveTo>
                  <a:cubicBezTo>
                    <a:pt x="258" y="0"/>
                    <a:pt x="203" y="16"/>
                    <a:pt x="167" y="56"/>
                  </a:cubicBezTo>
                  <a:cubicBezTo>
                    <a:pt x="0" y="226"/>
                    <a:pt x="251" y="739"/>
                    <a:pt x="723" y="1200"/>
                  </a:cubicBezTo>
                  <a:cubicBezTo>
                    <a:pt x="1093" y="1557"/>
                    <a:pt x="1490" y="1776"/>
                    <a:pt x="1724" y="1776"/>
                  </a:cubicBezTo>
                  <a:cubicBezTo>
                    <a:pt x="1795" y="1776"/>
                    <a:pt x="1852" y="1757"/>
                    <a:pt x="1887" y="1720"/>
                  </a:cubicBezTo>
                  <a:cubicBezTo>
                    <a:pt x="2054" y="1546"/>
                    <a:pt x="1804" y="1033"/>
                    <a:pt x="1327" y="576"/>
                  </a:cubicBezTo>
                  <a:cubicBezTo>
                    <a:pt x="957" y="219"/>
                    <a:pt x="561" y="0"/>
                    <a:pt x="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6"/>
            <p:cNvSpPr/>
            <p:nvPr/>
          </p:nvSpPr>
          <p:spPr>
            <a:xfrm>
              <a:off x="1818940" y="1714593"/>
              <a:ext cx="957155" cy="396892"/>
            </a:xfrm>
            <a:custGeom>
              <a:avLst/>
              <a:gdLst/>
              <a:ahLst/>
              <a:cxnLst/>
              <a:rect l="l" t="t" r="r" b="b"/>
              <a:pathLst>
                <a:path w="29979" h="12432" extrusionOk="0">
                  <a:moveTo>
                    <a:pt x="22502" y="2928"/>
                  </a:moveTo>
                  <a:cubicBezTo>
                    <a:pt x="22593" y="2928"/>
                    <a:pt x="22665" y="2956"/>
                    <a:pt x="22705" y="3007"/>
                  </a:cubicBezTo>
                  <a:cubicBezTo>
                    <a:pt x="22852" y="3198"/>
                    <a:pt x="22542" y="3675"/>
                    <a:pt x="22017" y="4076"/>
                  </a:cubicBezTo>
                  <a:cubicBezTo>
                    <a:pt x="21636" y="4366"/>
                    <a:pt x="21247" y="4537"/>
                    <a:pt x="21005" y="4537"/>
                  </a:cubicBezTo>
                  <a:cubicBezTo>
                    <a:pt x="20913" y="4537"/>
                    <a:pt x="20842" y="4509"/>
                    <a:pt x="20802" y="4458"/>
                  </a:cubicBezTo>
                  <a:cubicBezTo>
                    <a:pt x="20655" y="4267"/>
                    <a:pt x="20965" y="3790"/>
                    <a:pt x="21489" y="3389"/>
                  </a:cubicBezTo>
                  <a:cubicBezTo>
                    <a:pt x="21871" y="3099"/>
                    <a:pt x="22260" y="2928"/>
                    <a:pt x="22502" y="2928"/>
                  </a:cubicBezTo>
                  <a:close/>
                  <a:moveTo>
                    <a:pt x="13953" y="4907"/>
                  </a:moveTo>
                  <a:cubicBezTo>
                    <a:pt x="14560" y="4907"/>
                    <a:pt x="15046" y="5073"/>
                    <a:pt x="15053" y="5299"/>
                  </a:cubicBezTo>
                  <a:cubicBezTo>
                    <a:pt x="15061" y="5538"/>
                    <a:pt x="14533" y="5752"/>
                    <a:pt x="13869" y="5772"/>
                  </a:cubicBezTo>
                  <a:cubicBezTo>
                    <a:pt x="13834" y="5776"/>
                    <a:pt x="13794" y="5776"/>
                    <a:pt x="13759" y="5776"/>
                  </a:cubicBezTo>
                  <a:cubicBezTo>
                    <a:pt x="13150" y="5776"/>
                    <a:pt x="12666" y="5605"/>
                    <a:pt x="12657" y="5380"/>
                  </a:cubicBezTo>
                  <a:cubicBezTo>
                    <a:pt x="12650" y="5141"/>
                    <a:pt x="13182" y="4930"/>
                    <a:pt x="13841" y="4907"/>
                  </a:cubicBezTo>
                  <a:close/>
                  <a:moveTo>
                    <a:pt x="6421" y="7652"/>
                  </a:moveTo>
                  <a:cubicBezTo>
                    <a:pt x="6512" y="7652"/>
                    <a:pt x="6584" y="7675"/>
                    <a:pt x="6623" y="7727"/>
                  </a:cubicBezTo>
                  <a:cubicBezTo>
                    <a:pt x="6770" y="7918"/>
                    <a:pt x="6460" y="8398"/>
                    <a:pt x="5935" y="8800"/>
                  </a:cubicBezTo>
                  <a:cubicBezTo>
                    <a:pt x="5559" y="9086"/>
                    <a:pt x="5169" y="9256"/>
                    <a:pt x="4927" y="9256"/>
                  </a:cubicBezTo>
                  <a:cubicBezTo>
                    <a:pt x="4831" y="9256"/>
                    <a:pt x="4760" y="9232"/>
                    <a:pt x="4720" y="9177"/>
                  </a:cubicBezTo>
                  <a:cubicBezTo>
                    <a:pt x="4577" y="8986"/>
                    <a:pt x="4883" y="8510"/>
                    <a:pt x="5411" y="8108"/>
                  </a:cubicBezTo>
                  <a:cubicBezTo>
                    <a:pt x="5789" y="7818"/>
                    <a:pt x="6179" y="7652"/>
                    <a:pt x="6421" y="7652"/>
                  </a:cubicBezTo>
                  <a:close/>
                  <a:moveTo>
                    <a:pt x="22153" y="0"/>
                  </a:moveTo>
                  <a:cubicBezTo>
                    <a:pt x="21564" y="0"/>
                    <a:pt x="21009" y="20"/>
                    <a:pt x="20516" y="44"/>
                  </a:cubicBezTo>
                  <a:cubicBezTo>
                    <a:pt x="14986" y="310"/>
                    <a:pt x="8216" y="1144"/>
                    <a:pt x="3810" y="5113"/>
                  </a:cubicBezTo>
                  <a:cubicBezTo>
                    <a:pt x="751" y="7870"/>
                    <a:pt x="0" y="10910"/>
                    <a:pt x="1693" y="11855"/>
                  </a:cubicBezTo>
                  <a:cubicBezTo>
                    <a:pt x="2484" y="12296"/>
                    <a:pt x="3564" y="12431"/>
                    <a:pt x="4696" y="12431"/>
                  </a:cubicBezTo>
                  <a:cubicBezTo>
                    <a:pt x="6238" y="12431"/>
                    <a:pt x="7882" y="12181"/>
                    <a:pt x="9058" y="12101"/>
                  </a:cubicBezTo>
                  <a:cubicBezTo>
                    <a:pt x="10731" y="11986"/>
                    <a:pt x="13377" y="11958"/>
                    <a:pt x="16214" y="11720"/>
                  </a:cubicBezTo>
                  <a:cubicBezTo>
                    <a:pt x="16269" y="11676"/>
                    <a:pt x="16320" y="11652"/>
                    <a:pt x="16372" y="11652"/>
                  </a:cubicBezTo>
                  <a:cubicBezTo>
                    <a:pt x="16384" y="11652"/>
                    <a:pt x="16392" y="11652"/>
                    <a:pt x="16404" y="11656"/>
                  </a:cubicBezTo>
                  <a:cubicBezTo>
                    <a:pt x="16436" y="11660"/>
                    <a:pt x="16460" y="11676"/>
                    <a:pt x="16487" y="11696"/>
                  </a:cubicBezTo>
                  <a:cubicBezTo>
                    <a:pt x="22220" y="11183"/>
                    <a:pt x="28636" y="9762"/>
                    <a:pt x="29411" y="4954"/>
                  </a:cubicBezTo>
                  <a:cubicBezTo>
                    <a:pt x="29979" y="1426"/>
                    <a:pt x="27035" y="350"/>
                    <a:pt x="24056" y="79"/>
                  </a:cubicBezTo>
                  <a:cubicBezTo>
                    <a:pt x="23412" y="20"/>
                    <a:pt x="22764" y="0"/>
                    <a:pt x="22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6"/>
            <p:cNvSpPr/>
            <p:nvPr/>
          </p:nvSpPr>
          <p:spPr>
            <a:xfrm>
              <a:off x="1965039" y="1958862"/>
              <a:ext cx="70049" cy="51272"/>
            </a:xfrm>
            <a:custGeom>
              <a:avLst/>
              <a:gdLst/>
              <a:ahLst/>
              <a:cxnLst/>
              <a:rect l="l" t="t" r="r" b="b"/>
              <a:pathLst>
                <a:path w="2194" h="1606" extrusionOk="0">
                  <a:moveTo>
                    <a:pt x="1845" y="1"/>
                  </a:moveTo>
                  <a:cubicBezTo>
                    <a:pt x="1603" y="1"/>
                    <a:pt x="1213" y="167"/>
                    <a:pt x="835" y="457"/>
                  </a:cubicBezTo>
                  <a:cubicBezTo>
                    <a:pt x="307" y="859"/>
                    <a:pt x="1" y="1335"/>
                    <a:pt x="144" y="1526"/>
                  </a:cubicBezTo>
                  <a:cubicBezTo>
                    <a:pt x="184" y="1581"/>
                    <a:pt x="255" y="1605"/>
                    <a:pt x="351" y="1605"/>
                  </a:cubicBezTo>
                  <a:cubicBezTo>
                    <a:pt x="593" y="1605"/>
                    <a:pt x="983" y="1435"/>
                    <a:pt x="1359" y="1149"/>
                  </a:cubicBezTo>
                  <a:cubicBezTo>
                    <a:pt x="1884" y="747"/>
                    <a:pt x="2194" y="267"/>
                    <a:pt x="2047" y="76"/>
                  </a:cubicBezTo>
                  <a:cubicBezTo>
                    <a:pt x="2008" y="24"/>
                    <a:pt x="1936" y="1"/>
                    <a:pt x="1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rot="675428">
              <a:off x="2495992" y="1778223"/>
              <a:ext cx="70175" cy="51366"/>
            </a:xfrm>
            <a:custGeom>
              <a:avLst/>
              <a:gdLst/>
              <a:ahLst/>
              <a:cxnLst/>
              <a:rect l="l" t="t" r="r" b="b"/>
              <a:pathLst>
                <a:path w="2198" h="1609" extrusionOk="0">
                  <a:moveTo>
                    <a:pt x="1848" y="0"/>
                  </a:moveTo>
                  <a:cubicBezTo>
                    <a:pt x="1606" y="0"/>
                    <a:pt x="1217" y="171"/>
                    <a:pt x="835" y="461"/>
                  </a:cubicBezTo>
                  <a:cubicBezTo>
                    <a:pt x="311" y="862"/>
                    <a:pt x="1" y="1339"/>
                    <a:pt x="148" y="1530"/>
                  </a:cubicBezTo>
                  <a:cubicBezTo>
                    <a:pt x="188" y="1581"/>
                    <a:pt x="259" y="1609"/>
                    <a:pt x="351" y="1609"/>
                  </a:cubicBezTo>
                  <a:cubicBezTo>
                    <a:pt x="593" y="1609"/>
                    <a:pt x="982" y="1438"/>
                    <a:pt x="1363" y="1148"/>
                  </a:cubicBezTo>
                  <a:cubicBezTo>
                    <a:pt x="1888" y="747"/>
                    <a:pt x="2198" y="270"/>
                    <a:pt x="2051" y="79"/>
                  </a:cubicBezTo>
                  <a:cubicBezTo>
                    <a:pt x="2011" y="28"/>
                    <a:pt x="1939" y="0"/>
                    <a:pt x="18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6"/>
            <p:cNvSpPr/>
            <p:nvPr/>
          </p:nvSpPr>
          <p:spPr>
            <a:xfrm>
              <a:off x="2222789" y="1871224"/>
              <a:ext cx="77009" cy="27807"/>
            </a:xfrm>
            <a:custGeom>
              <a:avLst/>
              <a:gdLst/>
              <a:ahLst/>
              <a:cxnLst/>
              <a:rect l="l" t="t" r="r" b="b"/>
              <a:pathLst>
                <a:path w="2412" h="871" extrusionOk="0">
                  <a:moveTo>
                    <a:pt x="1192" y="1"/>
                  </a:moveTo>
                  <a:cubicBezTo>
                    <a:pt x="533" y="24"/>
                    <a:pt x="1" y="235"/>
                    <a:pt x="8" y="474"/>
                  </a:cubicBezTo>
                  <a:cubicBezTo>
                    <a:pt x="17" y="699"/>
                    <a:pt x="501" y="870"/>
                    <a:pt x="1110" y="870"/>
                  </a:cubicBezTo>
                  <a:cubicBezTo>
                    <a:pt x="1145" y="870"/>
                    <a:pt x="1185" y="870"/>
                    <a:pt x="1220" y="866"/>
                  </a:cubicBezTo>
                  <a:cubicBezTo>
                    <a:pt x="1884" y="846"/>
                    <a:pt x="2412" y="632"/>
                    <a:pt x="2404" y="393"/>
                  </a:cubicBezTo>
                  <a:cubicBezTo>
                    <a:pt x="2397" y="167"/>
                    <a:pt x="1911" y="1"/>
                    <a:pt x="1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a:off x="2336578" y="2086599"/>
              <a:ext cx="8780" cy="2203"/>
            </a:xfrm>
            <a:custGeom>
              <a:avLst/>
              <a:gdLst/>
              <a:ahLst/>
              <a:cxnLst/>
              <a:rect l="l" t="t" r="r" b="b"/>
              <a:pathLst>
                <a:path w="275" h="69" extrusionOk="0">
                  <a:moveTo>
                    <a:pt x="159" y="0"/>
                  </a:moveTo>
                  <a:cubicBezTo>
                    <a:pt x="107" y="0"/>
                    <a:pt x="56" y="24"/>
                    <a:pt x="1" y="68"/>
                  </a:cubicBezTo>
                  <a:cubicBezTo>
                    <a:pt x="91" y="59"/>
                    <a:pt x="183" y="52"/>
                    <a:pt x="274" y="44"/>
                  </a:cubicBezTo>
                  <a:cubicBezTo>
                    <a:pt x="247" y="24"/>
                    <a:pt x="223" y="8"/>
                    <a:pt x="191" y="4"/>
                  </a:cubicBezTo>
                  <a:cubicBezTo>
                    <a:pt x="179" y="0"/>
                    <a:pt x="171" y="0"/>
                    <a:pt x="159" y="0"/>
                  </a:cubicBezTo>
                  <a:close/>
                </a:path>
              </a:pathLst>
            </a:custGeom>
            <a:solidFill>
              <a:srgbClr val="DBA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a:off x="1282146" y="3252998"/>
              <a:ext cx="253600" cy="164765"/>
            </a:xfrm>
            <a:custGeom>
              <a:avLst/>
              <a:gdLst/>
              <a:ahLst/>
              <a:cxnLst/>
              <a:rect l="l" t="t" r="r" b="b"/>
              <a:pathLst>
                <a:path w="7943" h="5161" extrusionOk="0">
                  <a:moveTo>
                    <a:pt x="1" y="0"/>
                  </a:moveTo>
                  <a:lnTo>
                    <a:pt x="1" y="5161"/>
                  </a:lnTo>
                  <a:lnTo>
                    <a:pt x="7942" y="2575"/>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6"/>
            <p:cNvSpPr/>
            <p:nvPr/>
          </p:nvSpPr>
          <p:spPr>
            <a:xfrm>
              <a:off x="1334411" y="2972653"/>
              <a:ext cx="230772" cy="184718"/>
            </a:xfrm>
            <a:custGeom>
              <a:avLst/>
              <a:gdLst/>
              <a:ahLst/>
              <a:cxnLst/>
              <a:rect l="l" t="t" r="r" b="b"/>
              <a:pathLst>
                <a:path w="7228" h="5786" extrusionOk="0">
                  <a:moveTo>
                    <a:pt x="2504" y="1"/>
                  </a:moveTo>
                  <a:lnTo>
                    <a:pt x="1" y="3882"/>
                  </a:lnTo>
                  <a:lnTo>
                    <a:pt x="7227" y="5786"/>
                  </a:lnTo>
                  <a:lnTo>
                    <a:pt x="25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a:off x="1347852" y="3507037"/>
              <a:ext cx="230772" cy="184686"/>
            </a:xfrm>
            <a:custGeom>
              <a:avLst/>
              <a:gdLst/>
              <a:ahLst/>
              <a:cxnLst/>
              <a:rect l="l" t="t" r="r" b="b"/>
              <a:pathLst>
                <a:path w="7228" h="5785" extrusionOk="0">
                  <a:moveTo>
                    <a:pt x="7228" y="0"/>
                  </a:moveTo>
                  <a:lnTo>
                    <a:pt x="0" y="1903"/>
                  </a:lnTo>
                  <a:lnTo>
                    <a:pt x="2503" y="5785"/>
                  </a:lnTo>
                  <a:lnTo>
                    <a:pt x="72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rot="3593739">
              <a:off x="2973705" y="1785888"/>
              <a:ext cx="70181" cy="51365"/>
            </a:xfrm>
            <a:custGeom>
              <a:avLst/>
              <a:gdLst/>
              <a:ahLst/>
              <a:cxnLst/>
              <a:rect l="l" t="t" r="r" b="b"/>
              <a:pathLst>
                <a:path w="2198" h="1609" extrusionOk="0">
                  <a:moveTo>
                    <a:pt x="1848" y="0"/>
                  </a:moveTo>
                  <a:cubicBezTo>
                    <a:pt x="1606" y="0"/>
                    <a:pt x="1217" y="171"/>
                    <a:pt x="835" y="461"/>
                  </a:cubicBezTo>
                  <a:cubicBezTo>
                    <a:pt x="311" y="862"/>
                    <a:pt x="1" y="1339"/>
                    <a:pt x="148" y="1530"/>
                  </a:cubicBezTo>
                  <a:cubicBezTo>
                    <a:pt x="188" y="1581"/>
                    <a:pt x="259" y="1609"/>
                    <a:pt x="351" y="1609"/>
                  </a:cubicBezTo>
                  <a:cubicBezTo>
                    <a:pt x="593" y="1609"/>
                    <a:pt x="982" y="1438"/>
                    <a:pt x="1363" y="1148"/>
                  </a:cubicBezTo>
                  <a:cubicBezTo>
                    <a:pt x="1888" y="747"/>
                    <a:pt x="2198" y="270"/>
                    <a:pt x="2051" y="79"/>
                  </a:cubicBezTo>
                  <a:cubicBezTo>
                    <a:pt x="2011" y="28"/>
                    <a:pt x="1939" y="0"/>
                    <a:pt x="18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rot="3593739">
              <a:off x="2742255" y="1887363"/>
              <a:ext cx="70181" cy="51365"/>
            </a:xfrm>
            <a:custGeom>
              <a:avLst/>
              <a:gdLst/>
              <a:ahLst/>
              <a:cxnLst/>
              <a:rect l="l" t="t" r="r" b="b"/>
              <a:pathLst>
                <a:path w="2198" h="1609" extrusionOk="0">
                  <a:moveTo>
                    <a:pt x="1848" y="0"/>
                  </a:moveTo>
                  <a:cubicBezTo>
                    <a:pt x="1606" y="0"/>
                    <a:pt x="1217" y="171"/>
                    <a:pt x="835" y="461"/>
                  </a:cubicBezTo>
                  <a:cubicBezTo>
                    <a:pt x="311" y="862"/>
                    <a:pt x="1" y="1339"/>
                    <a:pt x="148" y="1530"/>
                  </a:cubicBezTo>
                  <a:cubicBezTo>
                    <a:pt x="188" y="1581"/>
                    <a:pt x="259" y="1609"/>
                    <a:pt x="351" y="1609"/>
                  </a:cubicBezTo>
                  <a:cubicBezTo>
                    <a:pt x="593" y="1609"/>
                    <a:pt x="982" y="1438"/>
                    <a:pt x="1363" y="1148"/>
                  </a:cubicBezTo>
                  <a:cubicBezTo>
                    <a:pt x="1888" y="747"/>
                    <a:pt x="2198" y="270"/>
                    <a:pt x="2051" y="79"/>
                  </a:cubicBezTo>
                  <a:cubicBezTo>
                    <a:pt x="2011" y="28"/>
                    <a:pt x="1939" y="0"/>
                    <a:pt x="18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rot="3593739">
              <a:off x="3031643" y="2150113"/>
              <a:ext cx="70181" cy="51365"/>
            </a:xfrm>
            <a:custGeom>
              <a:avLst/>
              <a:gdLst/>
              <a:ahLst/>
              <a:cxnLst/>
              <a:rect l="l" t="t" r="r" b="b"/>
              <a:pathLst>
                <a:path w="2198" h="1609" extrusionOk="0">
                  <a:moveTo>
                    <a:pt x="1848" y="0"/>
                  </a:moveTo>
                  <a:cubicBezTo>
                    <a:pt x="1606" y="0"/>
                    <a:pt x="1217" y="171"/>
                    <a:pt x="835" y="461"/>
                  </a:cubicBezTo>
                  <a:cubicBezTo>
                    <a:pt x="311" y="862"/>
                    <a:pt x="1" y="1339"/>
                    <a:pt x="148" y="1530"/>
                  </a:cubicBezTo>
                  <a:cubicBezTo>
                    <a:pt x="188" y="1581"/>
                    <a:pt x="259" y="1609"/>
                    <a:pt x="351" y="1609"/>
                  </a:cubicBezTo>
                  <a:cubicBezTo>
                    <a:pt x="593" y="1609"/>
                    <a:pt x="982" y="1438"/>
                    <a:pt x="1363" y="1148"/>
                  </a:cubicBezTo>
                  <a:cubicBezTo>
                    <a:pt x="1888" y="747"/>
                    <a:pt x="2198" y="270"/>
                    <a:pt x="2051" y="79"/>
                  </a:cubicBezTo>
                  <a:cubicBezTo>
                    <a:pt x="2011" y="28"/>
                    <a:pt x="1939" y="0"/>
                    <a:pt x="18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rot="3593739">
              <a:off x="3095768" y="1950475"/>
              <a:ext cx="70181" cy="51365"/>
            </a:xfrm>
            <a:custGeom>
              <a:avLst/>
              <a:gdLst/>
              <a:ahLst/>
              <a:cxnLst/>
              <a:rect l="l" t="t" r="r" b="b"/>
              <a:pathLst>
                <a:path w="2198" h="1609" extrusionOk="0">
                  <a:moveTo>
                    <a:pt x="1848" y="0"/>
                  </a:moveTo>
                  <a:cubicBezTo>
                    <a:pt x="1606" y="0"/>
                    <a:pt x="1217" y="171"/>
                    <a:pt x="835" y="461"/>
                  </a:cubicBezTo>
                  <a:cubicBezTo>
                    <a:pt x="311" y="862"/>
                    <a:pt x="1" y="1339"/>
                    <a:pt x="148" y="1530"/>
                  </a:cubicBezTo>
                  <a:cubicBezTo>
                    <a:pt x="188" y="1581"/>
                    <a:pt x="259" y="1609"/>
                    <a:pt x="351" y="1609"/>
                  </a:cubicBezTo>
                  <a:cubicBezTo>
                    <a:pt x="593" y="1609"/>
                    <a:pt x="982" y="1438"/>
                    <a:pt x="1363" y="1148"/>
                  </a:cubicBezTo>
                  <a:cubicBezTo>
                    <a:pt x="1888" y="747"/>
                    <a:pt x="2198" y="270"/>
                    <a:pt x="2051" y="79"/>
                  </a:cubicBezTo>
                  <a:cubicBezTo>
                    <a:pt x="2011" y="28"/>
                    <a:pt x="1939" y="0"/>
                    <a:pt x="18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6"/>
            <p:cNvSpPr/>
            <p:nvPr/>
          </p:nvSpPr>
          <p:spPr>
            <a:xfrm rot="1282793">
              <a:off x="2331730" y="2062025"/>
              <a:ext cx="70182" cy="51366"/>
            </a:xfrm>
            <a:custGeom>
              <a:avLst/>
              <a:gdLst/>
              <a:ahLst/>
              <a:cxnLst/>
              <a:rect l="l" t="t" r="r" b="b"/>
              <a:pathLst>
                <a:path w="2198" h="1609" extrusionOk="0">
                  <a:moveTo>
                    <a:pt x="1848" y="0"/>
                  </a:moveTo>
                  <a:cubicBezTo>
                    <a:pt x="1606" y="0"/>
                    <a:pt x="1217" y="171"/>
                    <a:pt x="835" y="461"/>
                  </a:cubicBezTo>
                  <a:cubicBezTo>
                    <a:pt x="311" y="862"/>
                    <a:pt x="1" y="1339"/>
                    <a:pt x="148" y="1530"/>
                  </a:cubicBezTo>
                  <a:cubicBezTo>
                    <a:pt x="188" y="1581"/>
                    <a:pt x="259" y="1609"/>
                    <a:pt x="351" y="1609"/>
                  </a:cubicBezTo>
                  <a:cubicBezTo>
                    <a:pt x="593" y="1609"/>
                    <a:pt x="982" y="1438"/>
                    <a:pt x="1363" y="1148"/>
                  </a:cubicBezTo>
                  <a:cubicBezTo>
                    <a:pt x="1888" y="747"/>
                    <a:pt x="2198" y="270"/>
                    <a:pt x="2051" y="79"/>
                  </a:cubicBezTo>
                  <a:cubicBezTo>
                    <a:pt x="2011" y="28"/>
                    <a:pt x="1939" y="0"/>
                    <a:pt x="18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p:nvPr/>
          </p:nvSpPr>
          <p:spPr>
            <a:xfrm rot="2231304">
              <a:off x="2788793" y="2116389"/>
              <a:ext cx="70183" cy="51365"/>
            </a:xfrm>
            <a:custGeom>
              <a:avLst/>
              <a:gdLst/>
              <a:ahLst/>
              <a:cxnLst/>
              <a:rect l="l" t="t" r="r" b="b"/>
              <a:pathLst>
                <a:path w="2198" h="1609" extrusionOk="0">
                  <a:moveTo>
                    <a:pt x="1848" y="0"/>
                  </a:moveTo>
                  <a:cubicBezTo>
                    <a:pt x="1606" y="0"/>
                    <a:pt x="1217" y="171"/>
                    <a:pt x="835" y="461"/>
                  </a:cubicBezTo>
                  <a:cubicBezTo>
                    <a:pt x="311" y="862"/>
                    <a:pt x="1" y="1339"/>
                    <a:pt x="148" y="1530"/>
                  </a:cubicBezTo>
                  <a:cubicBezTo>
                    <a:pt x="188" y="1581"/>
                    <a:pt x="259" y="1609"/>
                    <a:pt x="351" y="1609"/>
                  </a:cubicBezTo>
                  <a:cubicBezTo>
                    <a:pt x="593" y="1609"/>
                    <a:pt x="982" y="1438"/>
                    <a:pt x="1363" y="1148"/>
                  </a:cubicBezTo>
                  <a:cubicBezTo>
                    <a:pt x="1888" y="747"/>
                    <a:pt x="2198" y="270"/>
                    <a:pt x="2051" y="79"/>
                  </a:cubicBezTo>
                  <a:cubicBezTo>
                    <a:pt x="2011" y="28"/>
                    <a:pt x="1939" y="0"/>
                    <a:pt x="18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6"/>
            <p:cNvSpPr/>
            <p:nvPr/>
          </p:nvSpPr>
          <p:spPr>
            <a:xfrm rot="3593739">
              <a:off x="3319005" y="1876038"/>
              <a:ext cx="70181" cy="51365"/>
            </a:xfrm>
            <a:custGeom>
              <a:avLst/>
              <a:gdLst/>
              <a:ahLst/>
              <a:cxnLst/>
              <a:rect l="l" t="t" r="r" b="b"/>
              <a:pathLst>
                <a:path w="2198" h="1609" extrusionOk="0">
                  <a:moveTo>
                    <a:pt x="1848" y="0"/>
                  </a:moveTo>
                  <a:cubicBezTo>
                    <a:pt x="1606" y="0"/>
                    <a:pt x="1217" y="171"/>
                    <a:pt x="835" y="461"/>
                  </a:cubicBezTo>
                  <a:cubicBezTo>
                    <a:pt x="311" y="862"/>
                    <a:pt x="1" y="1339"/>
                    <a:pt x="148" y="1530"/>
                  </a:cubicBezTo>
                  <a:cubicBezTo>
                    <a:pt x="188" y="1581"/>
                    <a:pt x="259" y="1609"/>
                    <a:pt x="351" y="1609"/>
                  </a:cubicBezTo>
                  <a:cubicBezTo>
                    <a:pt x="593" y="1609"/>
                    <a:pt x="982" y="1438"/>
                    <a:pt x="1363" y="1148"/>
                  </a:cubicBezTo>
                  <a:cubicBezTo>
                    <a:pt x="1888" y="747"/>
                    <a:pt x="2198" y="270"/>
                    <a:pt x="2051" y="79"/>
                  </a:cubicBezTo>
                  <a:cubicBezTo>
                    <a:pt x="2011" y="28"/>
                    <a:pt x="1939" y="0"/>
                    <a:pt x="18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6"/>
            <p:cNvSpPr/>
            <p:nvPr/>
          </p:nvSpPr>
          <p:spPr>
            <a:xfrm rot="675428">
              <a:off x="1894530" y="2150823"/>
              <a:ext cx="70175" cy="51366"/>
            </a:xfrm>
            <a:custGeom>
              <a:avLst/>
              <a:gdLst/>
              <a:ahLst/>
              <a:cxnLst/>
              <a:rect l="l" t="t" r="r" b="b"/>
              <a:pathLst>
                <a:path w="2198" h="1609" extrusionOk="0">
                  <a:moveTo>
                    <a:pt x="1848" y="0"/>
                  </a:moveTo>
                  <a:cubicBezTo>
                    <a:pt x="1606" y="0"/>
                    <a:pt x="1217" y="171"/>
                    <a:pt x="835" y="461"/>
                  </a:cubicBezTo>
                  <a:cubicBezTo>
                    <a:pt x="311" y="862"/>
                    <a:pt x="1" y="1339"/>
                    <a:pt x="148" y="1530"/>
                  </a:cubicBezTo>
                  <a:cubicBezTo>
                    <a:pt x="188" y="1581"/>
                    <a:pt x="259" y="1609"/>
                    <a:pt x="351" y="1609"/>
                  </a:cubicBezTo>
                  <a:cubicBezTo>
                    <a:pt x="593" y="1609"/>
                    <a:pt x="982" y="1438"/>
                    <a:pt x="1363" y="1148"/>
                  </a:cubicBezTo>
                  <a:cubicBezTo>
                    <a:pt x="1888" y="747"/>
                    <a:pt x="2198" y="270"/>
                    <a:pt x="2051" y="79"/>
                  </a:cubicBezTo>
                  <a:cubicBezTo>
                    <a:pt x="2011" y="28"/>
                    <a:pt x="1939" y="0"/>
                    <a:pt x="18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6"/>
            <p:cNvSpPr/>
            <p:nvPr/>
          </p:nvSpPr>
          <p:spPr>
            <a:xfrm rot="1282793">
              <a:off x="2161830" y="2252213"/>
              <a:ext cx="70182" cy="51366"/>
            </a:xfrm>
            <a:custGeom>
              <a:avLst/>
              <a:gdLst/>
              <a:ahLst/>
              <a:cxnLst/>
              <a:rect l="l" t="t" r="r" b="b"/>
              <a:pathLst>
                <a:path w="2198" h="1609" extrusionOk="0">
                  <a:moveTo>
                    <a:pt x="1848" y="0"/>
                  </a:moveTo>
                  <a:cubicBezTo>
                    <a:pt x="1606" y="0"/>
                    <a:pt x="1217" y="171"/>
                    <a:pt x="835" y="461"/>
                  </a:cubicBezTo>
                  <a:cubicBezTo>
                    <a:pt x="311" y="862"/>
                    <a:pt x="1" y="1339"/>
                    <a:pt x="148" y="1530"/>
                  </a:cubicBezTo>
                  <a:cubicBezTo>
                    <a:pt x="188" y="1581"/>
                    <a:pt x="259" y="1609"/>
                    <a:pt x="351" y="1609"/>
                  </a:cubicBezTo>
                  <a:cubicBezTo>
                    <a:pt x="593" y="1609"/>
                    <a:pt x="982" y="1438"/>
                    <a:pt x="1363" y="1148"/>
                  </a:cubicBezTo>
                  <a:cubicBezTo>
                    <a:pt x="1888" y="747"/>
                    <a:pt x="2198" y="270"/>
                    <a:pt x="2051" y="79"/>
                  </a:cubicBezTo>
                  <a:cubicBezTo>
                    <a:pt x="2011" y="28"/>
                    <a:pt x="1939" y="0"/>
                    <a:pt x="18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6"/>
            <p:cNvSpPr/>
            <p:nvPr/>
          </p:nvSpPr>
          <p:spPr>
            <a:xfrm rot="1282793">
              <a:off x="2484130" y="2214425"/>
              <a:ext cx="70182" cy="51366"/>
            </a:xfrm>
            <a:custGeom>
              <a:avLst/>
              <a:gdLst/>
              <a:ahLst/>
              <a:cxnLst/>
              <a:rect l="l" t="t" r="r" b="b"/>
              <a:pathLst>
                <a:path w="2198" h="1609" extrusionOk="0">
                  <a:moveTo>
                    <a:pt x="1848" y="0"/>
                  </a:moveTo>
                  <a:cubicBezTo>
                    <a:pt x="1606" y="0"/>
                    <a:pt x="1217" y="171"/>
                    <a:pt x="835" y="461"/>
                  </a:cubicBezTo>
                  <a:cubicBezTo>
                    <a:pt x="311" y="862"/>
                    <a:pt x="1" y="1339"/>
                    <a:pt x="148" y="1530"/>
                  </a:cubicBezTo>
                  <a:cubicBezTo>
                    <a:pt x="188" y="1581"/>
                    <a:pt x="259" y="1609"/>
                    <a:pt x="351" y="1609"/>
                  </a:cubicBezTo>
                  <a:cubicBezTo>
                    <a:pt x="593" y="1609"/>
                    <a:pt x="982" y="1438"/>
                    <a:pt x="1363" y="1148"/>
                  </a:cubicBezTo>
                  <a:cubicBezTo>
                    <a:pt x="1888" y="747"/>
                    <a:pt x="2198" y="270"/>
                    <a:pt x="2051" y="79"/>
                  </a:cubicBezTo>
                  <a:cubicBezTo>
                    <a:pt x="2011" y="28"/>
                    <a:pt x="1939" y="0"/>
                    <a:pt x="18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26"/>
          <p:cNvGrpSpPr/>
          <p:nvPr/>
        </p:nvGrpSpPr>
        <p:grpSpPr>
          <a:xfrm>
            <a:off x="-555438" y="-249138"/>
            <a:ext cx="10361213" cy="4787618"/>
            <a:chOff x="-779679" y="-195268"/>
            <a:chExt cx="10361213" cy="4787618"/>
          </a:xfrm>
        </p:grpSpPr>
        <p:sp>
          <p:nvSpPr>
            <p:cNvPr id="518" name="Google Shape;518;p26"/>
            <p:cNvSpPr/>
            <p:nvPr/>
          </p:nvSpPr>
          <p:spPr>
            <a:xfrm>
              <a:off x="3192625" y="1191250"/>
              <a:ext cx="2758800" cy="34011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1" name="Google Shape;531;p26"/>
            <p:cNvGrpSpPr/>
            <p:nvPr/>
          </p:nvGrpSpPr>
          <p:grpSpPr>
            <a:xfrm>
              <a:off x="-779679" y="-195268"/>
              <a:ext cx="7030668" cy="4508172"/>
              <a:chOff x="-779679" y="-195268"/>
              <a:chExt cx="7030668" cy="4508172"/>
            </a:xfrm>
          </p:grpSpPr>
          <p:grpSp>
            <p:nvGrpSpPr>
              <p:cNvPr id="532" name="Google Shape;532;p26"/>
              <p:cNvGrpSpPr/>
              <p:nvPr/>
            </p:nvGrpSpPr>
            <p:grpSpPr>
              <a:xfrm>
                <a:off x="-779679" y="-195268"/>
                <a:ext cx="4549979" cy="4508172"/>
                <a:chOff x="-779679" y="-195268"/>
                <a:chExt cx="4549979" cy="4508172"/>
              </a:xfrm>
            </p:grpSpPr>
            <p:sp>
              <p:nvSpPr>
                <p:cNvPr id="533" name="Google Shape;533;p26"/>
                <p:cNvSpPr txBox="1"/>
                <p:nvPr/>
              </p:nvSpPr>
              <p:spPr>
                <a:xfrm>
                  <a:off x="757904" y="3160984"/>
                  <a:ext cx="3012396" cy="1151920"/>
                </a:xfrm>
                <a:prstGeom prst="rect">
                  <a:avLst/>
                </a:prstGeom>
                <a:noFill/>
                <a:ln>
                  <a:noFill/>
                </a:ln>
              </p:spPr>
              <p:txBody>
                <a:bodyPr spcFirstLastPara="1" wrap="square" lIns="91425" tIns="91425" rIns="91425" bIns="91425" anchor="ctr" anchorCtr="0">
                  <a:noAutofit/>
                </a:bodyPr>
                <a:lstStyle/>
                <a:p>
                  <a:r>
                    <a:rPr lang="en-US" sz="1600" dirty="0">
                      <a:solidFill>
                        <a:schemeClr val="tx1"/>
                      </a:solidFill>
                      <a:latin typeface="Fira Sans Extra Condensed" panose="020B0604020202020204" charset="0"/>
                      <a:cs typeface="Times New Roman" panose="02020603050405020304" pitchFamily="18" charset="0"/>
                    </a:rPr>
                    <a:t>The causes of obesity is a combination of states and risk factors that work together to store fat in our bodies.</a:t>
                  </a:r>
                  <a:endParaRPr lang="en-US" sz="1600" dirty="0">
                    <a:solidFill>
                      <a:schemeClr val="tx1"/>
                    </a:solidFill>
                    <a:latin typeface="Fira Sans Extra Condensed" panose="020B0604020202020204" charset="0"/>
                  </a:endParaRPr>
                </a:p>
                <a:p>
                  <a:pPr marL="0" lvl="0" indent="0" algn="l" rtl="0">
                    <a:spcBef>
                      <a:spcPts val="0"/>
                    </a:spcBef>
                    <a:spcAft>
                      <a:spcPts val="0"/>
                    </a:spcAft>
                    <a:buNone/>
                  </a:pPr>
                  <a:endParaRPr sz="1800" b="1" dirty="0">
                    <a:solidFill>
                      <a:schemeClr val="dk1"/>
                    </a:solidFill>
                    <a:latin typeface="Fira Sans Extra Condensed"/>
                    <a:ea typeface="Fira Sans Extra Condensed"/>
                    <a:cs typeface="Fira Sans Extra Condensed"/>
                    <a:sym typeface="Fira Sans Extra Condensed"/>
                  </a:endParaRPr>
                </a:p>
              </p:txBody>
            </p:sp>
            <p:sp>
              <p:nvSpPr>
                <p:cNvPr id="535" name="Google Shape;535;p26"/>
                <p:cNvSpPr/>
                <p:nvPr/>
              </p:nvSpPr>
              <p:spPr>
                <a:xfrm>
                  <a:off x="-779679" y="-195268"/>
                  <a:ext cx="1286320" cy="1266863"/>
                </a:xfrm>
                <a:prstGeom prst="ellipse">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lt1"/>
                    </a:solidFill>
                  </a:endParaRPr>
                </a:p>
              </p:txBody>
            </p:sp>
          </p:grpSp>
          <p:cxnSp>
            <p:nvCxnSpPr>
              <p:cNvPr id="536" name="Google Shape;536;p26"/>
              <p:cNvCxnSpPr>
                <a:cxnSpLocks/>
              </p:cNvCxnSpPr>
              <p:nvPr/>
            </p:nvCxnSpPr>
            <p:spPr>
              <a:xfrm>
                <a:off x="3512323" y="1732676"/>
                <a:ext cx="2738666" cy="725765"/>
              </a:xfrm>
              <a:prstGeom prst="bentConnector3">
                <a:avLst>
                  <a:gd name="adj1" fmla="val 50000"/>
                </a:avLst>
              </a:prstGeom>
              <a:noFill/>
              <a:ln w="19050" cap="flat" cmpd="sng">
                <a:solidFill>
                  <a:schemeClr val="dk1"/>
                </a:solidFill>
                <a:prstDash val="dashDot"/>
                <a:round/>
                <a:headEnd type="none" w="med" len="med"/>
                <a:tailEnd type="oval" w="med" len="med"/>
              </a:ln>
            </p:spPr>
          </p:cxnSp>
        </p:grpSp>
        <p:grpSp>
          <p:nvGrpSpPr>
            <p:cNvPr id="537" name="Google Shape;537;p26"/>
            <p:cNvGrpSpPr/>
            <p:nvPr/>
          </p:nvGrpSpPr>
          <p:grpSpPr>
            <a:xfrm>
              <a:off x="1390758" y="498895"/>
              <a:ext cx="8190776" cy="3330741"/>
              <a:chOff x="1390758" y="498895"/>
              <a:chExt cx="8190776" cy="3330741"/>
            </a:xfrm>
          </p:grpSpPr>
          <p:grpSp>
            <p:nvGrpSpPr>
              <p:cNvPr id="538" name="Google Shape;538;p26"/>
              <p:cNvGrpSpPr/>
              <p:nvPr/>
            </p:nvGrpSpPr>
            <p:grpSpPr>
              <a:xfrm>
                <a:off x="1390758" y="498895"/>
                <a:ext cx="8190776" cy="2023381"/>
                <a:chOff x="1390758" y="651295"/>
                <a:chExt cx="8190776" cy="2023381"/>
              </a:xfrm>
            </p:grpSpPr>
            <p:sp>
              <p:nvSpPr>
                <p:cNvPr id="539" name="Google Shape;539;p26"/>
                <p:cNvSpPr txBox="1"/>
                <p:nvPr/>
              </p:nvSpPr>
              <p:spPr>
                <a:xfrm>
                  <a:off x="1390758" y="1569850"/>
                  <a:ext cx="2459109" cy="1104826"/>
                </a:xfrm>
                <a:prstGeom prst="rect">
                  <a:avLst/>
                </a:prstGeom>
                <a:noFill/>
                <a:ln>
                  <a:noFill/>
                </a:ln>
              </p:spPr>
              <p:txBody>
                <a:bodyPr spcFirstLastPara="1" wrap="square" lIns="91425" tIns="91425" rIns="91425" bIns="91425" anchor="ctr" anchorCtr="0">
                  <a:noAutofit/>
                </a:bodyPr>
                <a:lstStyle/>
                <a:p>
                  <a:r>
                    <a:rPr lang="en-US" sz="1600" dirty="0">
                      <a:solidFill>
                        <a:schemeClr val="tx1"/>
                      </a:solidFill>
                      <a:latin typeface="Fira Sans Extra Condensed" panose="020B0604020202020204" charset="0"/>
                    </a:rPr>
                    <a:t>When our food calories amount is exceeded, they will be stored in the body as fat.</a:t>
                  </a:r>
                </a:p>
                <a:p>
                  <a:pPr marL="0" lvl="0" indent="0" algn="l" rtl="0">
                    <a:spcBef>
                      <a:spcPts val="0"/>
                    </a:spcBef>
                    <a:spcAft>
                      <a:spcPts val="0"/>
                    </a:spcAft>
                    <a:buNone/>
                  </a:pPr>
                  <a:endParaRPr sz="1800" b="1" dirty="0">
                    <a:solidFill>
                      <a:schemeClr val="dk1"/>
                    </a:solidFill>
                    <a:latin typeface="Fira Sans Extra Condensed"/>
                    <a:ea typeface="Fira Sans Extra Condensed"/>
                    <a:cs typeface="Fira Sans Extra Condensed"/>
                    <a:sym typeface="Fira Sans Extra Condensed"/>
                  </a:endParaRPr>
                </a:p>
              </p:txBody>
            </p:sp>
            <p:sp>
              <p:nvSpPr>
                <p:cNvPr id="541" name="Google Shape;541;p26"/>
                <p:cNvSpPr/>
                <p:nvPr/>
              </p:nvSpPr>
              <p:spPr>
                <a:xfrm>
                  <a:off x="8540071" y="651295"/>
                  <a:ext cx="1041463" cy="1168772"/>
                </a:xfrm>
                <a:prstGeom prst="ellipse">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lt1"/>
                    </a:solidFill>
                  </a:endParaRPr>
                </a:p>
              </p:txBody>
            </p:sp>
          </p:grpSp>
          <p:cxnSp>
            <p:nvCxnSpPr>
              <p:cNvPr id="542" name="Google Shape;542;p26"/>
              <p:cNvCxnSpPr>
                <a:cxnSpLocks/>
              </p:cNvCxnSpPr>
              <p:nvPr/>
            </p:nvCxnSpPr>
            <p:spPr>
              <a:xfrm>
                <a:off x="3249182" y="3510467"/>
                <a:ext cx="3334080" cy="319169"/>
              </a:xfrm>
              <a:prstGeom prst="bentConnector3">
                <a:avLst>
                  <a:gd name="adj1" fmla="val 50000"/>
                </a:avLst>
              </a:prstGeom>
              <a:noFill/>
              <a:ln w="19050" cap="flat" cmpd="sng">
                <a:solidFill>
                  <a:schemeClr val="dk1"/>
                </a:solidFill>
                <a:prstDash val="dashDot"/>
                <a:round/>
                <a:headEnd type="none" w="med" len="med"/>
                <a:tailEnd type="oval" w="med" len="med"/>
              </a:ln>
            </p:spPr>
          </p:cxnSp>
        </p:grpSp>
      </p:grpSp>
      <p:sp>
        <p:nvSpPr>
          <p:cNvPr id="181" name="Google Shape;535;p26">
            <a:extLst>
              <a:ext uri="{FF2B5EF4-FFF2-40B4-BE49-F238E27FC236}">
                <a16:creationId xmlns:a16="http://schemas.microsoft.com/office/drawing/2014/main" id="{156B1F8F-D329-42F7-A1A2-1183AA4E33BC}"/>
              </a:ext>
            </a:extLst>
          </p:cNvPr>
          <p:cNvSpPr/>
          <p:nvPr/>
        </p:nvSpPr>
        <p:spPr>
          <a:xfrm>
            <a:off x="-565899" y="712294"/>
            <a:ext cx="851360" cy="678231"/>
          </a:xfrm>
          <a:prstGeom prst="ellipse">
            <a:avLst/>
          </a:prstGeom>
          <a:solidFill>
            <a:srgbClr val="5CDBEC"/>
          </a:solidFill>
          <a:ln w="19050" cap="flat" cmpd="sng">
            <a:solidFill>
              <a:srgbClr val="5CDBE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lt1"/>
              </a:solidFill>
            </a:endParaRPr>
          </a:p>
        </p:txBody>
      </p:sp>
      <p:sp>
        <p:nvSpPr>
          <p:cNvPr id="182" name="Google Shape;541;p26">
            <a:extLst>
              <a:ext uri="{FF2B5EF4-FFF2-40B4-BE49-F238E27FC236}">
                <a16:creationId xmlns:a16="http://schemas.microsoft.com/office/drawing/2014/main" id="{1FDABF5B-D1D2-4ED2-A69D-15ABD9296780}"/>
              </a:ext>
            </a:extLst>
          </p:cNvPr>
          <p:cNvSpPr/>
          <p:nvPr/>
        </p:nvSpPr>
        <p:spPr>
          <a:xfrm>
            <a:off x="980550" y="4698475"/>
            <a:ext cx="1157576" cy="1168772"/>
          </a:xfrm>
          <a:prstGeom prst="ellipse">
            <a:avLst/>
          </a:prstGeom>
          <a:solidFill>
            <a:srgbClr val="FF0066"/>
          </a:solidFill>
          <a:ln w="19050" cap="flat" cmpd="sng">
            <a:solidFill>
              <a:srgbClr val="FF00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sp>
        <p:nvSpPr>
          <p:cNvPr id="1624" name="Google Shape;1624;p3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Causes of obesity </a:t>
            </a:r>
            <a:endParaRPr dirty="0"/>
          </a:p>
        </p:txBody>
      </p:sp>
      <p:grpSp>
        <p:nvGrpSpPr>
          <p:cNvPr id="1625" name="Google Shape;1625;p39"/>
          <p:cNvGrpSpPr/>
          <p:nvPr/>
        </p:nvGrpSpPr>
        <p:grpSpPr>
          <a:xfrm flipH="1">
            <a:off x="6906045" y="1436259"/>
            <a:ext cx="1517962" cy="3181315"/>
            <a:chOff x="2459250" y="331725"/>
            <a:chExt cx="1643350" cy="3444100"/>
          </a:xfrm>
        </p:grpSpPr>
        <p:sp>
          <p:nvSpPr>
            <p:cNvPr id="1626" name="Google Shape;1626;p39"/>
            <p:cNvSpPr/>
            <p:nvPr/>
          </p:nvSpPr>
          <p:spPr>
            <a:xfrm>
              <a:off x="2459250" y="3500975"/>
              <a:ext cx="1643350" cy="274850"/>
            </a:xfrm>
            <a:custGeom>
              <a:avLst/>
              <a:gdLst/>
              <a:ahLst/>
              <a:cxnLst/>
              <a:rect l="l" t="t" r="r" b="b"/>
              <a:pathLst>
                <a:path w="65734" h="10994" extrusionOk="0">
                  <a:moveTo>
                    <a:pt x="32865" y="0"/>
                  </a:moveTo>
                  <a:cubicBezTo>
                    <a:pt x="14712" y="0"/>
                    <a:pt x="0" y="2462"/>
                    <a:pt x="0" y="5499"/>
                  </a:cubicBezTo>
                  <a:cubicBezTo>
                    <a:pt x="0" y="8537"/>
                    <a:pt x="14712" y="10993"/>
                    <a:pt x="32865" y="10993"/>
                  </a:cubicBezTo>
                  <a:cubicBezTo>
                    <a:pt x="51022" y="10993"/>
                    <a:pt x="65734" y="8537"/>
                    <a:pt x="65734" y="5499"/>
                  </a:cubicBezTo>
                  <a:cubicBezTo>
                    <a:pt x="65734" y="2462"/>
                    <a:pt x="51022" y="0"/>
                    <a:pt x="32865" y="0"/>
                  </a:cubicBezTo>
                  <a:close/>
                </a:path>
              </a:pathLst>
            </a:custGeom>
            <a:solidFill>
              <a:srgbClr val="FF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9"/>
            <p:cNvSpPr/>
            <p:nvPr/>
          </p:nvSpPr>
          <p:spPr>
            <a:xfrm>
              <a:off x="2519600" y="2088350"/>
              <a:ext cx="734175" cy="1544125"/>
            </a:xfrm>
            <a:custGeom>
              <a:avLst/>
              <a:gdLst/>
              <a:ahLst/>
              <a:cxnLst/>
              <a:rect l="l" t="t" r="r" b="b"/>
              <a:pathLst>
                <a:path w="29367" h="61765" extrusionOk="0">
                  <a:moveTo>
                    <a:pt x="22649" y="1"/>
                  </a:moveTo>
                  <a:cubicBezTo>
                    <a:pt x="22558" y="10"/>
                    <a:pt x="22467" y="10"/>
                    <a:pt x="22380" y="10"/>
                  </a:cubicBezTo>
                  <a:cubicBezTo>
                    <a:pt x="22202" y="10"/>
                    <a:pt x="22025" y="14"/>
                    <a:pt x="21852" y="24"/>
                  </a:cubicBezTo>
                  <a:cubicBezTo>
                    <a:pt x="17797" y="254"/>
                    <a:pt x="16291" y="2615"/>
                    <a:pt x="15724" y="5542"/>
                  </a:cubicBezTo>
                  <a:cubicBezTo>
                    <a:pt x="15173" y="8459"/>
                    <a:pt x="15557" y="11958"/>
                    <a:pt x="15629" y="14165"/>
                  </a:cubicBezTo>
                  <a:cubicBezTo>
                    <a:pt x="15662" y="15138"/>
                    <a:pt x="15653" y="16507"/>
                    <a:pt x="15485" y="17831"/>
                  </a:cubicBezTo>
                  <a:cubicBezTo>
                    <a:pt x="15316" y="19160"/>
                    <a:pt x="15000" y="20446"/>
                    <a:pt x="14457" y="21237"/>
                  </a:cubicBezTo>
                  <a:cubicBezTo>
                    <a:pt x="13455" y="22721"/>
                    <a:pt x="12495" y="24688"/>
                    <a:pt x="11598" y="27044"/>
                  </a:cubicBezTo>
                  <a:cubicBezTo>
                    <a:pt x="10705" y="29400"/>
                    <a:pt x="9880" y="32135"/>
                    <a:pt x="9127" y="35176"/>
                  </a:cubicBezTo>
                  <a:cubicBezTo>
                    <a:pt x="8998" y="35690"/>
                    <a:pt x="8402" y="37729"/>
                    <a:pt x="7649" y="39893"/>
                  </a:cubicBezTo>
                  <a:cubicBezTo>
                    <a:pt x="6905" y="42067"/>
                    <a:pt x="5984" y="44351"/>
                    <a:pt x="5523" y="45489"/>
                  </a:cubicBezTo>
                  <a:cubicBezTo>
                    <a:pt x="4444" y="47513"/>
                    <a:pt x="4060" y="48166"/>
                    <a:pt x="3959" y="48353"/>
                  </a:cubicBezTo>
                  <a:cubicBezTo>
                    <a:pt x="3762" y="48713"/>
                    <a:pt x="2640" y="50003"/>
                    <a:pt x="1929" y="50517"/>
                  </a:cubicBezTo>
                  <a:cubicBezTo>
                    <a:pt x="1205" y="51064"/>
                    <a:pt x="0" y="51932"/>
                    <a:pt x="34" y="52940"/>
                  </a:cubicBezTo>
                  <a:cubicBezTo>
                    <a:pt x="73" y="54193"/>
                    <a:pt x="1608" y="55028"/>
                    <a:pt x="2808" y="55681"/>
                  </a:cubicBezTo>
                  <a:cubicBezTo>
                    <a:pt x="3561" y="56093"/>
                    <a:pt x="4203" y="56775"/>
                    <a:pt x="4828" y="57508"/>
                  </a:cubicBezTo>
                  <a:cubicBezTo>
                    <a:pt x="5452" y="58243"/>
                    <a:pt x="6056" y="59034"/>
                    <a:pt x="6766" y="59639"/>
                  </a:cubicBezTo>
                  <a:cubicBezTo>
                    <a:pt x="7635" y="60366"/>
                    <a:pt x="8964" y="61765"/>
                    <a:pt x="10295" y="61765"/>
                  </a:cubicBezTo>
                  <a:cubicBezTo>
                    <a:pt x="10624" y="61765"/>
                    <a:pt x="10954" y="61679"/>
                    <a:pt x="11277" y="61477"/>
                  </a:cubicBezTo>
                  <a:cubicBezTo>
                    <a:pt x="11790" y="61145"/>
                    <a:pt x="11281" y="60526"/>
                    <a:pt x="11084" y="60248"/>
                  </a:cubicBezTo>
                  <a:cubicBezTo>
                    <a:pt x="10052" y="58766"/>
                    <a:pt x="9516" y="56970"/>
                    <a:pt x="8896" y="55287"/>
                  </a:cubicBezTo>
                  <a:cubicBezTo>
                    <a:pt x="8383" y="53890"/>
                    <a:pt x="8139" y="52950"/>
                    <a:pt x="8239" y="52062"/>
                  </a:cubicBezTo>
                  <a:cubicBezTo>
                    <a:pt x="8331" y="51170"/>
                    <a:pt x="8767" y="50339"/>
                    <a:pt x="9549" y="49164"/>
                  </a:cubicBezTo>
                  <a:cubicBezTo>
                    <a:pt x="9755" y="48842"/>
                    <a:pt x="9966" y="48526"/>
                    <a:pt x="10173" y="48209"/>
                  </a:cubicBezTo>
                  <a:cubicBezTo>
                    <a:pt x="14065" y="42331"/>
                    <a:pt x="17817" y="36223"/>
                    <a:pt x="21017" y="29755"/>
                  </a:cubicBezTo>
                  <a:cubicBezTo>
                    <a:pt x="23953" y="23795"/>
                    <a:pt x="26046" y="17442"/>
                    <a:pt x="27793" y="11003"/>
                  </a:cubicBezTo>
                  <a:cubicBezTo>
                    <a:pt x="28378" y="8848"/>
                    <a:pt x="29366" y="6401"/>
                    <a:pt x="28589" y="4127"/>
                  </a:cubicBezTo>
                  <a:cubicBezTo>
                    <a:pt x="28181" y="2927"/>
                    <a:pt x="27198" y="1833"/>
                    <a:pt x="25969" y="1084"/>
                  </a:cubicBezTo>
                  <a:cubicBezTo>
                    <a:pt x="25350" y="705"/>
                    <a:pt x="24673" y="418"/>
                    <a:pt x="23973" y="240"/>
                  </a:cubicBezTo>
                  <a:cubicBezTo>
                    <a:pt x="23796" y="192"/>
                    <a:pt x="23623" y="154"/>
                    <a:pt x="23446" y="120"/>
                  </a:cubicBezTo>
                  <a:cubicBezTo>
                    <a:pt x="23354" y="105"/>
                    <a:pt x="23267" y="67"/>
                    <a:pt x="23181" y="63"/>
                  </a:cubicBezTo>
                  <a:cubicBezTo>
                    <a:pt x="23090" y="52"/>
                    <a:pt x="23003" y="43"/>
                    <a:pt x="22912" y="34"/>
                  </a:cubicBezTo>
                  <a:cubicBezTo>
                    <a:pt x="22826" y="24"/>
                    <a:pt x="22735" y="5"/>
                    <a:pt x="22649" y="1"/>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9"/>
            <p:cNvSpPr/>
            <p:nvPr/>
          </p:nvSpPr>
          <p:spPr>
            <a:xfrm>
              <a:off x="2475800" y="3180725"/>
              <a:ext cx="342625" cy="471075"/>
            </a:xfrm>
            <a:custGeom>
              <a:avLst/>
              <a:gdLst/>
              <a:ahLst/>
              <a:cxnLst/>
              <a:rect l="l" t="t" r="r" b="b"/>
              <a:pathLst>
                <a:path w="13705" h="18843" extrusionOk="0">
                  <a:moveTo>
                    <a:pt x="8438" y="1"/>
                  </a:moveTo>
                  <a:cubicBezTo>
                    <a:pt x="8013" y="1"/>
                    <a:pt x="7596" y="194"/>
                    <a:pt x="7324" y="556"/>
                  </a:cubicBezTo>
                  <a:lnTo>
                    <a:pt x="6268" y="1956"/>
                  </a:lnTo>
                  <a:lnTo>
                    <a:pt x="485" y="9619"/>
                  </a:lnTo>
                  <a:cubicBezTo>
                    <a:pt x="1" y="10263"/>
                    <a:pt x="159" y="11184"/>
                    <a:pt x="831" y="11625"/>
                  </a:cubicBezTo>
                  <a:lnTo>
                    <a:pt x="11469" y="18612"/>
                  </a:lnTo>
                  <a:cubicBezTo>
                    <a:pt x="11708" y="18769"/>
                    <a:pt x="11974" y="18842"/>
                    <a:pt x="12235" y="18842"/>
                  </a:cubicBezTo>
                  <a:cubicBezTo>
                    <a:pt x="12773" y="18842"/>
                    <a:pt x="13292" y="18531"/>
                    <a:pt x="13518" y="17992"/>
                  </a:cubicBezTo>
                  <a:cubicBezTo>
                    <a:pt x="13705" y="17556"/>
                    <a:pt x="13653" y="17053"/>
                    <a:pt x="13388" y="16663"/>
                  </a:cubicBezTo>
                  <a:cubicBezTo>
                    <a:pt x="12736" y="15709"/>
                    <a:pt x="12030" y="14686"/>
                    <a:pt x="11589" y="13631"/>
                  </a:cubicBezTo>
                  <a:cubicBezTo>
                    <a:pt x="11488" y="13405"/>
                    <a:pt x="11407" y="13171"/>
                    <a:pt x="11335" y="12940"/>
                  </a:cubicBezTo>
                  <a:cubicBezTo>
                    <a:pt x="10677" y="10748"/>
                    <a:pt x="11330" y="8093"/>
                    <a:pt x="12092" y="5785"/>
                  </a:cubicBezTo>
                  <a:cubicBezTo>
                    <a:pt x="12323" y="5105"/>
                    <a:pt x="12559" y="4452"/>
                    <a:pt x="12774" y="3852"/>
                  </a:cubicBezTo>
                  <a:cubicBezTo>
                    <a:pt x="12991" y="3247"/>
                    <a:pt x="12770" y="2571"/>
                    <a:pt x="12232" y="2220"/>
                  </a:cubicBezTo>
                  <a:lnTo>
                    <a:pt x="9204" y="229"/>
                  </a:lnTo>
                  <a:cubicBezTo>
                    <a:pt x="8968" y="75"/>
                    <a:pt x="8702" y="1"/>
                    <a:pt x="8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9"/>
            <p:cNvSpPr/>
            <p:nvPr/>
          </p:nvSpPr>
          <p:spPr>
            <a:xfrm>
              <a:off x="2632475" y="3180725"/>
              <a:ext cx="168100" cy="144650"/>
            </a:xfrm>
            <a:custGeom>
              <a:avLst/>
              <a:gdLst/>
              <a:ahLst/>
              <a:cxnLst/>
              <a:rect l="l" t="t" r="r" b="b"/>
              <a:pathLst>
                <a:path w="6724" h="5786" extrusionOk="0">
                  <a:moveTo>
                    <a:pt x="2171" y="1"/>
                  </a:moveTo>
                  <a:cubicBezTo>
                    <a:pt x="1746" y="1"/>
                    <a:pt x="1329" y="194"/>
                    <a:pt x="1057" y="556"/>
                  </a:cubicBezTo>
                  <a:lnTo>
                    <a:pt x="1" y="1956"/>
                  </a:lnTo>
                  <a:lnTo>
                    <a:pt x="5825" y="5785"/>
                  </a:lnTo>
                  <a:cubicBezTo>
                    <a:pt x="6056" y="5105"/>
                    <a:pt x="6292" y="4452"/>
                    <a:pt x="6507" y="3852"/>
                  </a:cubicBezTo>
                  <a:cubicBezTo>
                    <a:pt x="6724" y="3247"/>
                    <a:pt x="6503" y="2571"/>
                    <a:pt x="5965" y="2220"/>
                  </a:cubicBezTo>
                  <a:lnTo>
                    <a:pt x="2937" y="229"/>
                  </a:lnTo>
                  <a:cubicBezTo>
                    <a:pt x="2701" y="75"/>
                    <a:pt x="2435" y="1"/>
                    <a:pt x="2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9"/>
            <p:cNvSpPr/>
            <p:nvPr/>
          </p:nvSpPr>
          <p:spPr>
            <a:xfrm>
              <a:off x="2649975" y="3287225"/>
              <a:ext cx="70000" cy="230575"/>
            </a:xfrm>
            <a:custGeom>
              <a:avLst/>
              <a:gdLst/>
              <a:ahLst/>
              <a:cxnLst/>
              <a:rect l="l" t="t" r="r" b="b"/>
              <a:pathLst>
                <a:path w="2800" h="9223" extrusionOk="0">
                  <a:moveTo>
                    <a:pt x="978" y="0"/>
                  </a:moveTo>
                  <a:cubicBezTo>
                    <a:pt x="922" y="0"/>
                    <a:pt x="868" y="35"/>
                    <a:pt x="846" y="90"/>
                  </a:cubicBezTo>
                  <a:cubicBezTo>
                    <a:pt x="539" y="863"/>
                    <a:pt x="328" y="1660"/>
                    <a:pt x="193" y="2475"/>
                  </a:cubicBezTo>
                  <a:cubicBezTo>
                    <a:pt x="58" y="3292"/>
                    <a:pt x="1" y="4127"/>
                    <a:pt x="78" y="4956"/>
                  </a:cubicBezTo>
                  <a:cubicBezTo>
                    <a:pt x="150" y="5786"/>
                    <a:pt x="375" y="6617"/>
                    <a:pt x="778" y="7361"/>
                  </a:cubicBezTo>
                  <a:cubicBezTo>
                    <a:pt x="1181" y="8104"/>
                    <a:pt x="1786" y="8733"/>
                    <a:pt x="2492" y="9194"/>
                  </a:cubicBezTo>
                  <a:cubicBezTo>
                    <a:pt x="2522" y="9213"/>
                    <a:pt x="2557" y="9223"/>
                    <a:pt x="2592" y="9223"/>
                  </a:cubicBezTo>
                  <a:cubicBezTo>
                    <a:pt x="2649" y="9223"/>
                    <a:pt x="2706" y="9197"/>
                    <a:pt x="2742" y="9145"/>
                  </a:cubicBezTo>
                  <a:cubicBezTo>
                    <a:pt x="2799" y="9059"/>
                    <a:pt x="2775" y="8949"/>
                    <a:pt x="2693" y="8891"/>
                  </a:cubicBezTo>
                  <a:cubicBezTo>
                    <a:pt x="2040" y="8450"/>
                    <a:pt x="1484" y="7870"/>
                    <a:pt x="1110" y="7179"/>
                  </a:cubicBezTo>
                  <a:cubicBezTo>
                    <a:pt x="731" y="6492"/>
                    <a:pt x="525" y="5710"/>
                    <a:pt x="448" y="4923"/>
                  </a:cubicBezTo>
                  <a:cubicBezTo>
                    <a:pt x="361" y="4131"/>
                    <a:pt x="404" y="3325"/>
                    <a:pt x="519" y="2528"/>
                  </a:cubicBezTo>
                  <a:cubicBezTo>
                    <a:pt x="644" y="1737"/>
                    <a:pt x="836" y="945"/>
                    <a:pt x="1105" y="196"/>
                  </a:cubicBezTo>
                  <a:lnTo>
                    <a:pt x="1105" y="187"/>
                  </a:lnTo>
                  <a:cubicBezTo>
                    <a:pt x="1134" y="115"/>
                    <a:pt x="1095" y="39"/>
                    <a:pt x="1028" y="10"/>
                  </a:cubicBezTo>
                  <a:cubicBezTo>
                    <a:pt x="1012" y="3"/>
                    <a:pt x="995" y="0"/>
                    <a:pt x="9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9"/>
            <p:cNvSpPr/>
            <p:nvPr/>
          </p:nvSpPr>
          <p:spPr>
            <a:xfrm>
              <a:off x="2693650" y="3521500"/>
              <a:ext cx="124775" cy="130300"/>
            </a:xfrm>
            <a:custGeom>
              <a:avLst/>
              <a:gdLst/>
              <a:ahLst/>
              <a:cxnLst/>
              <a:rect l="l" t="t" r="r" b="b"/>
              <a:pathLst>
                <a:path w="4991" h="5212" extrusionOk="0">
                  <a:moveTo>
                    <a:pt x="2875" y="0"/>
                  </a:moveTo>
                  <a:cubicBezTo>
                    <a:pt x="1968" y="240"/>
                    <a:pt x="1143" y="796"/>
                    <a:pt x="596" y="1637"/>
                  </a:cubicBezTo>
                  <a:cubicBezTo>
                    <a:pt x="279" y="2116"/>
                    <a:pt x="82" y="2639"/>
                    <a:pt x="1" y="3172"/>
                  </a:cubicBezTo>
                  <a:lnTo>
                    <a:pt x="2755" y="4981"/>
                  </a:lnTo>
                  <a:cubicBezTo>
                    <a:pt x="2994" y="5138"/>
                    <a:pt x="3260" y="5211"/>
                    <a:pt x="3521" y="5211"/>
                  </a:cubicBezTo>
                  <a:cubicBezTo>
                    <a:pt x="4059" y="5211"/>
                    <a:pt x="4578" y="4900"/>
                    <a:pt x="4804" y="4361"/>
                  </a:cubicBezTo>
                  <a:cubicBezTo>
                    <a:pt x="4991" y="3925"/>
                    <a:pt x="4939" y="3422"/>
                    <a:pt x="4674" y="3032"/>
                  </a:cubicBezTo>
                  <a:cubicBezTo>
                    <a:pt x="4022" y="2078"/>
                    <a:pt x="3316" y="1055"/>
                    <a:pt x="28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9"/>
            <p:cNvSpPr/>
            <p:nvPr/>
          </p:nvSpPr>
          <p:spPr>
            <a:xfrm>
              <a:off x="2983225" y="2585275"/>
              <a:ext cx="85225" cy="45650"/>
            </a:xfrm>
            <a:custGeom>
              <a:avLst/>
              <a:gdLst/>
              <a:ahLst/>
              <a:cxnLst/>
              <a:rect l="l" t="t" r="r" b="b"/>
              <a:pathLst>
                <a:path w="3409" h="1826" extrusionOk="0">
                  <a:moveTo>
                    <a:pt x="231" y="1"/>
                  </a:moveTo>
                  <a:cubicBezTo>
                    <a:pt x="189" y="1"/>
                    <a:pt x="147" y="14"/>
                    <a:pt x="111" y="41"/>
                  </a:cubicBezTo>
                  <a:cubicBezTo>
                    <a:pt x="20" y="109"/>
                    <a:pt x="1" y="233"/>
                    <a:pt x="68" y="324"/>
                  </a:cubicBezTo>
                  <a:cubicBezTo>
                    <a:pt x="250" y="569"/>
                    <a:pt x="457" y="799"/>
                    <a:pt x="702" y="977"/>
                  </a:cubicBezTo>
                  <a:cubicBezTo>
                    <a:pt x="941" y="1169"/>
                    <a:pt x="1210" y="1313"/>
                    <a:pt x="1484" y="1442"/>
                  </a:cubicBezTo>
                  <a:cubicBezTo>
                    <a:pt x="1757" y="1572"/>
                    <a:pt x="2045" y="1663"/>
                    <a:pt x="2338" y="1730"/>
                  </a:cubicBezTo>
                  <a:cubicBezTo>
                    <a:pt x="2635" y="1797"/>
                    <a:pt x="2928" y="1826"/>
                    <a:pt x="3240" y="1826"/>
                  </a:cubicBezTo>
                  <a:cubicBezTo>
                    <a:pt x="3322" y="1826"/>
                    <a:pt x="3389" y="1763"/>
                    <a:pt x="3398" y="1682"/>
                  </a:cubicBezTo>
                  <a:cubicBezTo>
                    <a:pt x="3408" y="1595"/>
                    <a:pt x="3346" y="1519"/>
                    <a:pt x="3260" y="1509"/>
                  </a:cubicBezTo>
                  <a:lnTo>
                    <a:pt x="3245" y="1509"/>
                  </a:lnTo>
                  <a:cubicBezTo>
                    <a:pt x="2986" y="1475"/>
                    <a:pt x="2707" y="1404"/>
                    <a:pt x="2448" y="1327"/>
                  </a:cubicBezTo>
                  <a:cubicBezTo>
                    <a:pt x="2184" y="1245"/>
                    <a:pt x="1929" y="1140"/>
                    <a:pt x="1690" y="1015"/>
                  </a:cubicBezTo>
                  <a:cubicBezTo>
                    <a:pt x="1446" y="895"/>
                    <a:pt x="1220" y="742"/>
                    <a:pt x="1004" y="583"/>
                  </a:cubicBezTo>
                  <a:cubicBezTo>
                    <a:pt x="784" y="421"/>
                    <a:pt x="587" y="242"/>
                    <a:pt x="381" y="60"/>
                  </a:cubicBezTo>
                  <a:lnTo>
                    <a:pt x="366" y="51"/>
                  </a:lnTo>
                  <a:cubicBezTo>
                    <a:pt x="328" y="18"/>
                    <a:pt x="280" y="1"/>
                    <a:pt x="231" y="1"/>
                  </a:cubicBezTo>
                  <a:close/>
                </a:path>
              </a:pathLst>
            </a:custGeom>
            <a:solidFill>
              <a:srgbClr val="E0A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9"/>
            <p:cNvSpPr/>
            <p:nvPr/>
          </p:nvSpPr>
          <p:spPr>
            <a:xfrm>
              <a:off x="3262150" y="2109300"/>
              <a:ext cx="497475" cy="1533700"/>
            </a:xfrm>
            <a:custGeom>
              <a:avLst/>
              <a:gdLst/>
              <a:ahLst/>
              <a:cxnLst/>
              <a:rect l="l" t="t" r="r" b="b"/>
              <a:pathLst>
                <a:path w="19899" h="61348" extrusionOk="0">
                  <a:moveTo>
                    <a:pt x="7417" y="0"/>
                  </a:moveTo>
                  <a:cubicBezTo>
                    <a:pt x="6908" y="0"/>
                    <a:pt x="6398" y="57"/>
                    <a:pt x="5907" y="175"/>
                  </a:cubicBezTo>
                  <a:cubicBezTo>
                    <a:pt x="5557" y="261"/>
                    <a:pt x="5216" y="381"/>
                    <a:pt x="4885" y="525"/>
                  </a:cubicBezTo>
                  <a:cubicBezTo>
                    <a:pt x="4722" y="587"/>
                    <a:pt x="4554" y="649"/>
                    <a:pt x="4396" y="731"/>
                  </a:cubicBezTo>
                  <a:cubicBezTo>
                    <a:pt x="4232" y="793"/>
                    <a:pt x="4074" y="866"/>
                    <a:pt x="3920" y="948"/>
                  </a:cubicBezTo>
                  <a:cubicBezTo>
                    <a:pt x="370" y="2881"/>
                    <a:pt x="0" y="5530"/>
                    <a:pt x="682" y="8341"/>
                  </a:cubicBezTo>
                  <a:cubicBezTo>
                    <a:pt x="1022" y="9742"/>
                    <a:pt x="1637" y="11177"/>
                    <a:pt x="2275" y="12515"/>
                  </a:cubicBezTo>
                  <a:cubicBezTo>
                    <a:pt x="2913" y="13855"/>
                    <a:pt x="3579" y="15097"/>
                    <a:pt x="4050" y="16076"/>
                  </a:cubicBezTo>
                  <a:cubicBezTo>
                    <a:pt x="4467" y="16940"/>
                    <a:pt x="4990" y="18187"/>
                    <a:pt x="5355" y="19460"/>
                  </a:cubicBezTo>
                  <a:cubicBezTo>
                    <a:pt x="5725" y="20731"/>
                    <a:pt x="5926" y="22027"/>
                    <a:pt x="5739" y="22957"/>
                  </a:cubicBezTo>
                  <a:cubicBezTo>
                    <a:pt x="5039" y="26445"/>
                    <a:pt x="5225" y="31627"/>
                    <a:pt x="6228" y="37866"/>
                  </a:cubicBezTo>
                  <a:cubicBezTo>
                    <a:pt x="6315" y="38393"/>
                    <a:pt x="6569" y="40524"/>
                    <a:pt x="6757" y="42846"/>
                  </a:cubicBezTo>
                  <a:cubicBezTo>
                    <a:pt x="6953" y="45174"/>
                    <a:pt x="7068" y="47692"/>
                    <a:pt x="7140" y="48954"/>
                  </a:cubicBezTo>
                  <a:cubicBezTo>
                    <a:pt x="7025" y="51315"/>
                    <a:pt x="6992" y="52102"/>
                    <a:pt x="6977" y="52323"/>
                  </a:cubicBezTo>
                  <a:cubicBezTo>
                    <a:pt x="6958" y="52745"/>
                    <a:pt x="6536" y="54478"/>
                    <a:pt x="6146" y="55308"/>
                  </a:cubicBezTo>
                  <a:cubicBezTo>
                    <a:pt x="5754" y="56167"/>
                    <a:pt x="5105" y="57611"/>
                    <a:pt x="5628" y="58522"/>
                  </a:cubicBezTo>
                  <a:cubicBezTo>
                    <a:pt x="6138" y="59405"/>
                    <a:pt x="7333" y="59544"/>
                    <a:pt x="8484" y="59544"/>
                  </a:cubicBezTo>
                  <a:cubicBezTo>
                    <a:pt x="8798" y="59544"/>
                    <a:pt x="9108" y="59533"/>
                    <a:pt x="9400" y="59525"/>
                  </a:cubicBezTo>
                  <a:cubicBezTo>
                    <a:pt x="9431" y="59524"/>
                    <a:pt x="9462" y="59524"/>
                    <a:pt x="9494" y="59524"/>
                  </a:cubicBezTo>
                  <a:cubicBezTo>
                    <a:pt x="11181" y="59524"/>
                    <a:pt x="13009" y="60630"/>
                    <a:pt x="14808" y="60955"/>
                  </a:cubicBezTo>
                  <a:cubicBezTo>
                    <a:pt x="15541" y="61083"/>
                    <a:pt x="16582" y="61347"/>
                    <a:pt x="17536" y="61347"/>
                  </a:cubicBezTo>
                  <a:cubicBezTo>
                    <a:pt x="18404" y="61347"/>
                    <a:pt x="19200" y="61128"/>
                    <a:pt x="19620" y="60384"/>
                  </a:cubicBezTo>
                  <a:cubicBezTo>
                    <a:pt x="19899" y="59885"/>
                    <a:pt x="19150" y="59602"/>
                    <a:pt x="18843" y="59463"/>
                  </a:cubicBezTo>
                  <a:cubicBezTo>
                    <a:pt x="17212" y="58705"/>
                    <a:pt x="15873" y="57434"/>
                    <a:pt x="14535" y="56258"/>
                  </a:cubicBezTo>
                  <a:cubicBezTo>
                    <a:pt x="13430" y="55279"/>
                    <a:pt x="12783" y="54555"/>
                    <a:pt x="12466" y="53720"/>
                  </a:cubicBezTo>
                  <a:cubicBezTo>
                    <a:pt x="12150" y="52885"/>
                    <a:pt x="12164" y="51944"/>
                    <a:pt x="12356" y="50542"/>
                  </a:cubicBezTo>
                  <a:cubicBezTo>
                    <a:pt x="12404" y="50168"/>
                    <a:pt x="12457" y="49789"/>
                    <a:pt x="12504" y="49415"/>
                  </a:cubicBezTo>
                  <a:cubicBezTo>
                    <a:pt x="13503" y="42452"/>
                    <a:pt x="14630" y="35428"/>
                    <a:pt x="15077" y="28245"/>
                  </a:cubicBezTo>
                  <a:cubicBezTo>
                    <a:pt x="15485" y="21633"/>
                    <a:pt x="14962" y="14953"/>
                    <a:pt x="13915" y="8312"/>
                  </a:cubicBezTo>
                  <a:cubicBezTo>
                    <a:pt x="13570" y="6095"/>
                    <a:pt x="13445" y="3424"/>
                    <a:pt x="11760" y="1667"/>
                  </a:cubicBezTo>
                  <a:cubicBezTo>
                    <a:pt x="10868" y="736"/>
                    <a:pt x="9501" y="160"/>
                    <a:pt x="8066" y="31"/>
                  </a:cubicBezTo>
                  <a:cubicBezTo>
                    <a:pt x="7851" y="11"/>
                    <a:pt x="7634" y="0"/>
                    <a:pt x="7417" y="0"/>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9"/>
            <p:cNvSpPr/>
            <p:nvPr/>
          </p:nvSpPr>
          <p:spPr>
            <a:xfrm>
              <a:off x="3368450" y="3275300"/>
              <a:ext cx="389550" cy="388725"/>
            </a:xfrm>
            <a:custGeom>
              <a:avLst/>
              <a:gdLst/>
              <a:ahLst/>
              <a:cxnLst/>
              <a:rect l="l" t="t" r="r" b="b"/>
              <a:pathLst>
                <a:path w="15582" h="15549" extrusionOk="0">
                  <a:moveTo>
                    <a:pt x="3692" y="0"/>
                  </a:moveTo>
                  <a:cubicBezTo>
                    <a:pt x="3028" y="0"/>
                    <a:pt x="2450" y="467"/>
                    <a:pt x="2322" y="1129"/>
                  </a:cubicBezTo>
                  <a:lnTo>
                    <a:pt x="1987" y="2852"/>
                  </a:lnTo>
                  <a:lnTo>
                    <a:pt x="153" y="12276"/>
                  </a:lnTo>
                  <a:cubicBezTo>
                    <a:pt x="0" y="13068"/>
                    <a:pt x="547" y="13821"/>
                    <a:pt x="1343" y="13921"/>
                  </a:cubicBezTo>
                  <a:lnTo>
                    <a:pt x="13972" y="15538"/>
                  </a:lnTo>
                  <a:cubicBezTo>
                    <a:pt x="14031" y="15545"/>
                    <a:pt x="14089" y="15549"/>
                    <a:pt x="14146" y="15549"/>
                  </a:cubicBezTo>
                  <a:cubicBezTo>
                    <a:pt x="14930" y="15549"/>
                    <a:pt x="15581" y="14890"/>
                    <a:pt x="15536" y="14080"/>
                  </a:cubicBezTo>
                  <a:cubicBezTo>
                    <a:pt x="15512" y="13605"/>
                    <a:pt x="15248" y="13177"/>
                    <a:pt x="14836" y="12943"/>
                  </a:cubicBezTo>
                  <a:cubicBezTo>
                    <a:pt x="13833" y="12371"/>
                    <a:pt x="12754" y="11762"/>
                    <a:pt x="11890" y="11009"/>
                  </a:cubicBezTo>
                  <a:cubicBezTo>
                    <a:pt x="11703" y="10845"/>
                    <a:pt x="11525" y="10679"/>
                    <a:pt x="11357" y="10500"/>
                  </a:cubicBezTo>
                  <a:cubicBezTo>
                    <a:pt x="9802" y="8816"/>
                    <a:pt x="9227" y="6143"/>
                    <a:pt x="8905" y="3740"/>
                  </a:cubicBezTo>
                  <a:cubicBezTo>
                    <a:pt x="8810" y="3025"/>
                    <a:pt x="8737" y="2334"/>
                    <a:pt x="8666" y="1701"/>
                  </a:cubicBezTo>
                  <a:cubicBezTo>
                    <a:pt x="8593" y="1063"/>
                    <a:pt x="8099" y="554"/>
                    <a:pt x="7461" y="472"/>
                  </a:cubicBezTo>
                  <a:lnTo>
                    <a:pt x="3867" y="11"/>
                  </a:lnTo>
                  <a:cubicBezTo>
                    <a:pt x="3808" y="4"/>
                    <a:pt x="3749" y="0"/>
                    <a:pt x="36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9"/>
            <p:cNvSpPr/>
            <p:nvPr/>
          </p:nvSpPr>
          <p:spPr>
            <a:xfrm>
              <a:off x="3418100" y="3275300"/>
              <a:ext cx="173000" cy="93525"/>
            </a:xfrm>
            <a:custGeom>
              <a:avLst/>
              <a:gdLst/>
              <a:ahLst/>
              <a:cxnLst/>
              <a:rect l="l" t="t" r="r" b="b"/>
              <a:pathLst>
                <a:path w="6920" h="3741" extrusionOk="0">
                  <a:moveTo>
                    <a:pt x="1706" y="0"/>
                  </a:moveTo>
                  <a:cubicBezTo>
                    <a:pt x="1042" y="0"/>
                    <a:pt x="464" y="467"/>
                    <a:pt x="336" y="1129"/>
                  </a:cubicBezTo>
                  <a:lnTo>
                    <a:pt x="1" y="2852"/>
                  </a:lnTo>
                  <a:lnTo>
                    <a:pt x="6919" y="3740"/>
                  </a:lnTo>
                  <a:cubicBezTo>
                    <a:pt x="6824" y="3025"/>
                    <a:pt x="6751" y="2334"/>
                    <a:pt x="6680" y="1701"/>
                  </a:cubicBezTo>
                  <a:cubicBezTo>
                    <a:pt x="6607" y="1063"/>
                    <a:pt x="6113" y="554"/>
                    <a:pt x="5475" y="472"/>
                  </a:cubicBezTo>
                  <a:lnTo>
                    <a:pt x="1881" y="11"/>
                  </a:lnTo>
                  <a:cubicBezTo>
                    <a:pt x="1822" y="4"/>
                    <a:pt x="1763" y="0"/>
                    <a:pt x="1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9"/>
            <p:cNvSpPr/>
            <p:nvPr/>
          </p:nvSpPr>
          <p:spPr>
            <a:xfrm>
              <a:off x="3478900" y="3379575"/>
              <a:ext cx="142425" cy="190325"/>
            </a:xfrm>
            <a:custGeom>
              <a:avLst/>
              <a:gdLst/>
              <a:ahLst/>
              <a:cxnLst/>
              <a:rect l="l" t="t" r="r" b="b"/>
              <a:pathLst>
                <a:path w="5697" h="7613" extrusionOk="0">
                  <a:moveTo>
                    <a:pt x="146" y="1"/>
                  </a:moveTo>
                  <a:cubicBezTo>
                    <a:pt x="142" y="1"/>
                    <a:pt x="139" y="1"/>
                    <a:pt x="135" y="1"/>
                  </a:cubicBezTo>
                  <a:cubicBezTo>
                    <a:pt x="58" y="10"/>
                    <a:pt x="1" y="77"/>
                    <a:pt x="5" y="154"/>
                  </a:cubicBezTo>
                  <a:cubicBezTo>
                    <a:pt x="73" y="984"/>
                    <a:pt x="231" y="1791"/>
                    <a:pt x="466" y="2586"/>
                  </a:cubicBezTo>
                  <a:cubicBezTo>
                    <a:pt x="707" y="3374"/>
                    <a:pt x="1018" y="4151"/>
                    <a:pt x="1455" y="4866"/>
                  </a:cubicBezTo>
                  <a:cubicBezTo>
                    <a:pt x="1881" y="5576"/>
                    <a:pt x="2448" y="6224"/>
                    <a:pt x="3139" y="6714"/>
                  </a:cubicBezTo>
                  <a:cubicBezTo>
                    <a:pt x="3825" y="7208"/>
                    <a:pt x="4645" y="7509"/>
                    <a:pt x="5480" y="7611"/>
                  </a:cubicBezTo>
                  <a:cubicBezTo>
                    <a:pt x="5488" y="7612"/>
                    <a:pt x="5496" y="7612"/>
                    <a:pt x="5504" y="7612"/>
                  </a:cubicBezTo>
                  <a:cubicBezTo>
                    <a:pt x="5591" y="7612"/>
                    <a:pt x="5669" y="7545"/>
                    <a:pt x="5682" y="7458"/>
                  </a:cubicBezTo>
                  <a:cubicBezTo>
                    <a:pt x="5697" y="7361"/>
                    <a:pt x="5630" y="7270"/>
                    <a:pt x="5528" y="7256"/>
                  </a:cubicBezTo>
                  <a:lnTo>
                    <a:pt x="5528" y="7250"/>
                  </a:lnTo>
                  <a:cubicBezTo>
                    <a:pt x="4746" y="7141"/>
                    <a:pt x="3993" y="6862"/>
                    <a:pt x="3355" y="6406"/>
                  </a:cubicBezTo>
                  <a:cubicBezTo>
                    <a:pt x="2712" y="5955"/>
                    <a:pt x="2184" y="5346"/>
                    <a:pt x="1766" y="4670"/>
                  </a:cubicBezTo>
                  <a:cubicBezTo>
                    <a:pt x="1345" y="3997"/>
                    <a:pt x="1028" y="3254"/>
                    <a:pt x="787" y="2486"/>
                  </a:cubicBezTo>
                  <a:cubicBezTo>
                    <a:pt x="548" y="1723"/>
                    <a:pt x="370" y="927"/>
                    <a:pt x="284" y="135"/>
                  </a:cubicBezTo>
                  <a:lnTo>
                    <a:pt x="284" y="125"/>
                  </a:lnTo>
                  <a:cubicBezTo>
                    <a:pt x="275" y="56"/>
                    <a:pt x="217"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9"/>
            <p:cNvSpPr/>
            <p:nvPr/>
          </p:nvSpPr>
          <p:spPr>
            <a:xfrm>
              <a:off x="3630550" y="3550525"/>
              <a:ext cx="127450" cy="113500"/>
            </a:xfrm>
            <a:custGeom>
              <a:avLst/>
              <a:gdLst/>
              <a:ahLst/>
              <a:cxnLst/>
              <a:rect l="l" t="t" r="r" b="b"/>
              <a:pathLst>
                <a:path w="5098" h="4540" extrusionOk="0">
                  <a:moveTo>
                    <a:pt x="1406" y="0"/>
                  </a:moveTo>
                  <a:cubicBezTo>
                    <a:pt x="696" y="609"/>
                    <a:pt x="202" y="1473"/>
                    <a:pt x="72" y="2471"/>
                  </a:cubicBezTo>
                  <a:cubicBezTo>
                    <a:pt x="0" y="3038"/>
                    <a:pt x="58" y="3594"/>
                    <a:pt x="216" y="4108"/>
                  </a:cubicBezTo>
                  <a:lnTo>
                    <a:pt x="3488" y="4529"/>
                  </a:lnTo>
                  <a:cubicBezTo>
                    <a:pt x="3547" y="4536"/>
                    <a:pt x="3605" y="4540"/>
                    <a:pt x="3662" y="4540"/>
                  </a:cubicBezTo>
                  <a:cubicBezTo>
                    <a:pt x="4446" y="4540"/>
                    <a:pt x="5097" y="3881"/>
                    <a:pt x="5052" y="3071"/>
                  </a:cubicBezTo>
                  <a:cubicBezTo>
                    <a:pt x="5028" y="2596"/>
                    <a:pt x="4764" y="2168"/>
                    <a:pt x="4352" y="1934"/>
                  </a:cubicBezTo>
                  <a:cubicBezTo>
                    <a:pt x="3349" y="1362"/>
                    <a:pt x="2270" y="753"/>
                    <a:pt x="1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9"/>
            <p:cNvSpPr/>
            <p:nvPr/>
          </p:nvSpPr>
          <p:spPr>
            <a:xfrm>
              <a:off x="3489825" y="2612925"/>
              <a:ext cx="93850" cy="20425"/>
            </a:xfrm>
            <a:custGeom>
              <a:avLst/>
              <a:gdLst/>
              <a:ahLst/>
              <a:cxnLst/>
              <a:rect l="l" t="t" r="r" b="b"/>
              <a:pathLst>
                <a:path w="3754" h="817" extrusionOk="0">
                  <a:moveTo>
                    <a:pt x="231" y="1"/>
                  </a:moveTo>
                  <a:cubicBezTo>
                    <a:pt x="160" y="1"/>
                    <a:pt x="91" y="39"/>
                    <a:pt x="53" y="106"/>
                  </a:cubicBezTo>
                  <a:cubicBezTo>
                    <a:pt x="0" y="201"/>
                    <a:pt x="34" y="327"/>
                    <a:pt x="135" y="384"/>
                  </a:cubicBezTo>
                  <a:cubicBezTo>
                    <a:pt x="399" y="528"/>
                    <a:pt x="682" y="653"/>
                    <a:pt x="979" y="715"/>
                  </a:cubicBezTo>
                  <a:cubicBezTo>
                    <a:pt x="1277" y="792"/>
                    <a:pt x="1584" y="812"/>
                    <a:pt x="1887" y="816"/>
                  </a:cubicBezTo>
                  <a:cubicBezTo>
                    <a:pt x="2188" y="816"/>
                    <a:pt x="2491" y="788"/>
                    <a:pt x="2784" y="725"/>
                  </a:cubicBezTo>
                  <a:cubicBezTo>
                    <a:pt x="3081" y="662"/>
                    <a:pt x="3359" y="571"/>
                    <a:pt x="3643" y="437"/>
                  </a:cubicBezTo>
                  <a:cubicBezTo>
                    <a:pt x="3714" y="409"/>
                    <a:pt x="3753" y="322"/>
                    <a:pt x="3729" y="245"/>
                  </a:cubicBezTo>
                  <a:cubicBezTo>
                    <a:pt x="3706" y="180"/>
                    <a:pt x="3643" y="135"/>
                    <a:pt x="3577" y="135"/>
                  </a:cubicBezTo>
                  <a:cubicBezTo>
                    <a:pt x="3560" y="135"/>
                    <a:pt x="3544" y="138"/>
                    <a:pt x="3528" y="144"/>
                  </a:cubicBezTo>
                  <a:lnTo>
                    <a:pt x="3513" y="150"/>
                  </a:lnTo>
                  <a:cubicBezTo>
                    <a:pt x="3264" y="230"/>
                    <a:pt x="2985" y="279"/>
                    <a:pt x="2717" y="312"/>
                  </a:cubicBezTo>
                  <a:cubicBezTo>
                    <a:pt x="2525" y="335"/>
                    <a:pt x="2331" y="347"/>
                    <a:pt x="2139" y="347"/>
                  </a:cubicBezTo>
                  <a:cubicBezTo>
                    <a:pt x="2057" y="347"/>
                    <a:pt x="1976" y="345"/>
                    <a:pt x="1896" y="341"/>
                  </a:cubicBezTo>
                  <a:cubicBezTo>
                    <a:pt x="1623" y="331"/>
                    <a:pt x="1353" y="288"/>
                    <a:pt x="1090" y="230"/>
                  </a:cubicBezTo>
                  <a:cubicBezTo>
                    <a:pt x="826" y="173"/>
                    <a:pt x="571" y="92"/>
                    <a:pt x="308" y="10"/>
                  </a:cubicBezTo>
                  <a:lnTo>
                    <a:pt x="293" y="10"/>
                  </a:lnTo>
                  <a:cubicBezTo>
                    <a:pt x="272" y="4"/>
                    <a:pt x="252" y="1"/>
                    <a:pt x="231" y="1"/>
                  </a:cubicBezTo>
                  <a:close/>
                </a:path>
              </a:pathLst>
            </a:custGeom>
            <a:solidFill>
              <a:srgbClr val="E0A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9"/>
            <p:cNvSpPr/>
            <p:nvPr/>
          </p:nvSpPr>
          <p:spPr>
            <a:xfrm>
              <a:off x="2871550" y="1671725"/>
              <a:ext cx="773050" cy="819175"/>
            </a:xfrm>
            <a:custGeom>
              <a:avLst/>
              <a:gdLst/>
              <a:ahLst/>
              <a:cxnLst/>
              <a:rect l="l" t="t" r="r" b="b"/>
              <a:pathLst>
                <a:path w="30922" h="32767" extrusionOk="0">
                  <a:moveTo>
                    <a:pt x="16654" y="1"/>
                  </a:moveTo>
                  <a:cubicBezTo>
                    <a:pt x="14456" y="1"/>
                    <a:pt x="12389" y="224"/>
                    <a:pt x="10812" y="619"/>
                  </a:cubicBezTo>
                  <a:cubicBezTo>
                    <a:pt x="6651" y="1671"/>
                    <a:pt x="5260" y="4818"/>
                    <a:pt x="4339" y="8609"/>
                  </a:cubicBezTo>
                  <a:cubicBezTo>
                    <a:pt x="3566" y="11800"/>
                    <a:pt x="2837" y="14996"/>
                    <a:pt x="2242" y="18225"/>
                  </a:cubicBezTo>
                  <a:cubicBezTo>
                    <a:pt x="1876" y="20187"/>
                    <a:pt x="1834" y="19909"/>
                    <a:pt x="173" y="28335"/>
                  </a:cubicBezTo>
                  <a:cubicBezTo>
                    <a:pt x="120" y="28614"/>
                    <a:pt x="0" y="29462"/>
                    <a:pt x="68" y="29794"/>
                  </a:cubicBezTo>
                  <a:cubicBezTo>
                    <a:pt x="145" y="30157"/>
                    <a:pt x="408" y="30384"/>
                    <a:pt x="741" y="30384"/>
                  </a:cubicBezTo>
                  <a:cubicBezTo>
                    <a:pt x="804" y="30384"/>
                    <a:pt x="870" y="30376"/>
                    <a:pt x="937" y="30359"/>
                  </a:cubicBezTo>
                  <a:cubicBezTo>
                    <a:pt x="1800" y="30149"/>
                    <a:pt x="2246" y="29774"/>
                    <a:pt x="3984" y="28891"/>
                  </a:cubicBezTo>
                  <a:cubicBezTo>
                    <a:pt x="4103" y="28831"/>
                    <a:pt x="4188" y="28797"/>
                    <a:pt x="4256" y="28797"/>
                  </a:cubicBezTo>
                  <a:cubicBezTo>
                    <a:pt x="4364" y="28797"/>
                    <a:pt x="4429" y="28884"/>
                    <a:pt x="4521" y="29088"/>
                  </a:cubicBezTo>
                  <a:cubicBezTo>
                    <a:pt x="4837" y="29823"/>
                    <a:pt x="5289" y="31089"/>
                    <a:pt x="5533" y="31468"/>
                  </a:cubicBezTo>
                  <a:cubicBezTo>
                    <a:pt x="5855" y="31969"/>
                    <a:pt x="6110" y="32198"/>
                    <a:pt x="6408" y="32198"/>
                  </a:cubicBezTo>
                  <a:cubicBezTo>
                    <a:pt x="6918" y="32198"/>
                    <a:pt x="7555" y="31526"/>
                    <a:pt x="8872" y="30393"/>
                  </a:cubicBezTo>
                  <a:cubicBezTo>
                    <a:pt x="9505" y="29847"/>
                    <a:pt x="9717" y="29627"/>
                    <a:pt x="9851" y="29627"/>
                  </a:cubicBezTo>
                  <a:cubicBezTo>
                    <a:pt x="9911" y="29627"/>
                    <a:pt x="9955" y="29671"/>
                    <a:pt x="10015" y="29750"/>
                  </a:cubicBezTo>
                  <a:cubicBezTo>
                    <a:pt x="10548" y="30450"/>
                    <a:pt x="11474" y="31924"/>
                    <a:pt x="12050" y="32322"/>
                  </a:cubicBezTo>
                  <a:cubicBezTo>
                    <a:pt x="12160" y="32397"/>
                    <a:pt x="12266" y="32430"/>
                    <a:pt x="12366" y="32430"/>
                  </a:cubicBezTo>
                  <a:cubicBezTo>
                    <a:pt x="12631" y="32430"/>
                    <a:pt x="12855" y="32196"/>
                    <a:pt x="13018" y="31885"/>
                  </a:cubicBezTo>
                  <a:cubicBezTo>
                    <a:pt x="13839" y="30321"/>
                    <a:pt x="14089" y="29759"/>
                    <a:pt x="15408" y="26698"/>
                  </a:cubicBezTo>
                  <a:cubicBezTo>
                    <a:pt x="15885" y="25597"/>
                    <a:pt x="15884" y="25441"/>
                    <a:pt x="15985" y="25441"/>
                  </a:cubicBezTo>
                  <a:cubicBezTo>
                    <a:pt x="15986" y="25441"/>
                    <a:pt x="15988" y="25441"/>
                    <a:pt x="15989" y="25441"/>
                  </a:cubicBezTo>
                  <a:cubicBezTo>
                    <a:pt x="16018" y="25441"/>
                    <a:pt x="16070" y="25475"/>
                    <a:pt x="16076" y="25504"/>
                  </a:cubicBezTo>
                  <a:cubicBezTo>
                    <a:pt x="16728" y="27615"/>
                    <a:pt x="15777" y="24827"/>
                    <a:pt x="18038" y="31741"/>
                  </a:cubicBezTo>
                  <a:cubicBezTo>
                    <a:pt x="18124" y="32005"/>
                    <a:pt x="18244" y="32250"/>
                    <a:pt x="18431" y="32456"/>
                  </a:cubicBezTo>
                  <a:cubicBezTo>
                    <a:pt x="18630" y="32674"/>
                    <a:pt x="18812" y="32766"/>
                    <a:pt x="18987" y="32766"/>
                  </a:cubicBezTo>
                  <a:cubicBezTo>
                    <a:pt x="19378" y="32766"/>
                    <a:pt x="19733" y="32307"/>
                    <a:pt x="20154" y="31780"/>
                  </a:cubicBezTo>
                  <a:cubicBezTo>
                    <a:pt x="21279" y="30363"/>
                    <a:pt x="21559" y="29872"/>
                    <a:pt x="21749" y="29872"/>
                  </a:cubicBezTo>
                  <a:cubicBezTo>
                    <a:pt x="21803" y="29872"/>
                    <a:pt x="21849" y="29912"/>
                    <a:pt x="21905" y="29980"/>
                  </a:cubicBezTo>
                  <a:cubicBezTo>
                    <a:pt x="22510" y="30715"/>
                    <a:pt x="23052" y="31579"/>
                    <a:pt x="24079" y="32173"/>
                  </a:cubicBezTo>
                  <a:cubicBezTo>
                    <a:pt x="24221" y="32255"/>
                    <a:pt x="24363" y="32294"/>
                    <a:pt x="24501" y="32294"/>
                  </a:cubicBezTo>
                  <a:cubicBezTo>
                    <a:pt x="24695" y="32294"/>
                    <a:pt x="24884" y="32219"/>
                    <a:pt x="25063" y="32082"/>
                  </a:cubicBezTo>
                  <a:cubicBezTo>
                    <a:pt x="25418" y="31803"/>
                    <a:pt x="25513" y="31608"/>
                    <a:pt x="26948" y="29539"/>
                  </a:cubicBezTo>
                  <a:cubicBezTo>
                    <a:pt x="27107" y="29314"/>
                    <a:pt x="27185" y="29196"/>
                    <a:pt x="27267" y="29196"/>
                  </a:cubicBezTo>
                  <a:cubicBezTo>
                    <a:pt x="27317" y="29196"/>
                    <a:pt x="27367" y="29239"/>
                    <a:pt x="27437" y="29327"/>
                  </a:cubicBezTo>
                  <a:cubicBezTo>
                    <a:pt x="27725" y="29688"/>
                    <a:pt x="28690" y="31017"/>
                    <a:pt x="29472" y="31406"/>
                  </a:cubicBezTo>
                  <a:cubicBezTo>
                    <a:pt x="29588" y="31464"/>
                    <a:pt x="29700" y="31491"/>
                    <a:pt x="29805" y="31491"/>
                  </a:cubicBezTo>
                  <a:cubicBezTo>
                    <a:pt x="30169" y="31491"/>
                    <a:pt x="30446" y="31170"/>
                    <a:pt x="30494" y="30734"/>
                  </a:cubicBezTo>
                  <a:cubicBezTo>
                    <a:pt x="30580" y="29938"/>
                    <a:pt x="30686" y="29141"/>
                    <a:pt x="30739" y="28335"/>
                  </a:cubicBezTo>
                  <a:cubicBezTo>
                    <a:pt x="30921" y="25303"/>
                    <a:pt x="30821" y="23522"/>
                    <a:pt x="30845" y="22907"/>
                  </a:cubicBezTo>
                  <a:cubicBezTo>
                    <a:pt x="30897" y="21416"/>
                    <a:pt x="30777" y="19924"/>
                    <a:pt x="30739" y="18431"/>
                  </a:cubicBezTo>
                  <a:cubicBezTo>
                    <a:pt x="30648" y="14664"/>
                    <a:pt x="30331" y="10844"/>
                    <a:pt x="29871" y="7102"/>
                  </a:cubicBezTo>
                  <a:cubicBezTo>
                    <a:pt x="29683" y="5619"/>
                    <a:pt x="29597" y="3906"/>
                    <a:pt x="28340" y="2918"/>
                  </a:cubicBezTo>
                  <a:cubicBezTo>
                    <a:pt x="25715" y="847"/>
                    <a:pt x="20936" y="1"/>
                    <a:pt x="166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9"/>
            <p:cNvSpPr/>
            <p:nvPr/>
          </p:nvSpPr>
          <p:spPr>
            <a:xfrm>
              <a:off x="3054850" y="1920850"/>
              <a:ext cx="151900" cy="123975"/>
            </a:xfrm>
            <a:custGeom>
              <a:avLst/>
              <a:gdLst/>
              <a:ahLst/>
              <a:cxnLst/>
              <a:rect l="l" t="t" r="r" b="b"/>
              <a:pathLst>
                <a:path w="6076" h="4959" extrusionOk="0">
                  <a:moveTo>
                    <a:pt x="5933" y="1"/>
                  </a:moveTo>
                  <a:cubicBezTo>
                    <a:pt x="5863" y="1"/>
                    <a:pt x="5801" y="50"/>
                    <a:pt x="5792" y="122"/>
                  </a:cubicBezTo>
                  <a:lnTo>
                    <a:pt x="5792" y="137"/>
                  </a:lnTo>
                  <a:cubicBezTo>
                    <a:pt x="5706" y="779"/>
                    <a:pt x="5495" y="1432"/>
                    <a:pt x="5183" y="2012"/>
                  </a:cubicBezTo>
                  <a:cubicBezTo>
                    <a:pt x="4871" y="2593"/>
                    <a:pt x="4448" y="3116"/>
                    <a:pt x="3925" y="3510"/>
                  </a:cubicBezTo>
                  <a:cubicBezTo>
                    <a:pt x="3806" y="3620"/>
                    <a:pt x="3657" y="3692"/>
                    <a:pt x="3518" y="3782"/>
                  </a:cubicBezTo>
                  <a:cubicBezTo>
                    <a:pt x="3383" y="3873"/>
                    <a:pt x="3245" y="3960"/>
                    <a:pt x="3091" y="4023"/>
                  </a:cubicBezTo>
                  <a:cubicBezTo>
                    <a:pt x="2942" y="4090"/>
                    <a:pt x="2793" y="4161"/>
                    <a:pt x="2640" y="4219"/>
                  </a:cubicBezTo>
                  <a:lnTo>
                    <a:pt x="2165" y="4363"/>
                  </a:lnTo>
                  <a:cubicBezTo>
                    <a:pt x="2011" y="4416"/>
                    <a:pt x="1848" y="4449"/>
                    <a:pt x="1684" y="4469"/>
                  </a:cubicBezTo>
                  <a:lnTo>
                    <a:pt x="1190" y="4546"/>
                  </a:lnTo>
                  <a:cubicBezTo>
                    <a:pt x="860" y="4575"/>
                    <a:pt x="528" y="4579"/>
                    <a:pt x="193" y="4599"/>
                  </a:cubicBezTo>
                  <a:lnTo>
                    <a:pt x="169" y="4599"/>
                  </a:lnTo>
                  <a:cubicBezTo>
                    <a:pt x="72" y="4608"/>
                    <a:pt x="1" y="4690"/>
                    <a:pt x="1" y="4786"/>
                  </a:cubicBezTo>
                  <a:cubicBezTo>
                    <a:pt x="5" y="4884"/>
                    <a:pt x="82" y="4958"/>
                    <a:pt x="179" y="4958"/>
                  </a:cubicBezTo>
                  <a:cubicBezTo>
                    <a:pt x="182" y="4958"/>
                    <a:pt x="184" y="4958"/>
                    <a:pt x="187" y="4958"/>
                  </a:cubicBezTo>
                  <a:cubicBezTo>
                    <a:pt x="533" y="4944"/>
                    <a:pt x="884" y="4944"/>
                    <a:pt x="1234" y="4920"/>
                  </a:cubicBezTo>
                  <a:lnTo>
                    <a:pt x="1752" y="4839"/>
                  </a:lnTo>
                  <a:cubicBezTo>
                    <a:pt x="1925" y="4814"/>
                    <a:pt x="2098" y="4781"/>
                    <a:pt x="2266" y="4723"/>
                  </a:cubicBezTo>
                  <a:lnTo>
                    <a:pt x="2769" y="4570"/>
                  </a:lnTo>
                  <a:cubicBezTo>
                    <a:pt x="2933" y="4507"/>
                    <a:pt x="3091" y="4431"/>
                    <a:pt x="3254" y="4358"/>
                  </a:cubicBezTo>
                  <a:cubicBezTo>
                    <a:pt x="3418" y="4291"/>
                    <a:pt x="3571" y="4201"/>
                    <a:pt x="3715" y="4099"/>
                  </a:cubicBezTo>
                  <a:cubicBezTo>
                    <a:pt x="3863" y="4004"/>
                    <a:pt x="4022" y="3922"/>
                    <a:pt x="4151" y="3797"/>
                  </a:cubicBezTo>
                  <a:cubicBezTo>
                    <a:pt x="4713" y="3361"/>
                    <a:pt x="5159" y="2790"/>
                    <a:pt x="5480" y="2166"/>
                  </a:cubicBezTo>
                  <a:cubicBezTo>
                    <a:pt x="5801" y="1537"/>
                    <a:pt x="6003" y="865"/>
                    <a:pt x="6071" y="155"/>
                  </a:cubicBezTo>
                  <a:cubicBezTo>
                    <a:pt x="6075" y="84"/>
                    <a:pt x="6022" y="11"/>
                    <a:pt x="5951" y="2"/>
                  </a:cubicBezTo>
                  <a:cubicBezTo>
                    <a:pt x="5945" y="1"/>
                    <a:pt x="5939" y="1"/>
                    <a:pt x="59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9"/>
            <p:cNvSpPr/>
            <p:nvPr/>
          </p:nvSpPr>
          <p:spPr>
            <a:xfrm>
              <a:off x="3270675" y="2013775"/>
              <a:ext cx="190750" cy="99650"/>
            </a:xfrm>
            <a:custGeom>
              <a:avLst/>
              <a:gdLst/>
              <a:ahLst/>
              <a:cxnLst/>
              <a:rect l="l" t="t" r="r" b="b"/>
              <a:pathLst>
                <a:path w="7630" h="3986" extrusionOk="0">
                  <a:moveTo>
                    <a:pt x="7423" y="0"/>
                  </a:moveTo>
                  <a:cubicBezTo>
                    <a:pt x="7397" y="0"/>
                    <a:pt x="7371" y="6"/>
                    <a:pt x="7346" y="18"/>
                  </a:cubicBezTo>
                  <a:cubicBezTo>
                    <a:pt x="6128" y="617"/>
                    <a:pt x="4919" y="1237"/>
                    <a:pt x="3709" y="1850"/>
                  </a:cubicBezTo>
                  <a:lnTo>
                    <a:pt x="96" y="3722"/>
                  </a:lnTo>
                  <a:cubicBezTo>
                    <a:pt x="29" y="3755"/>
                    <a:pt x="0" y="3837"/>
                    <a:pt x="34" y="3910"/>
                  </a:cubicBezTo>
                  <a:cubicBezTo>
                    <a:pt x="57" y="3957"/>
                    <a:pt x="109" y="3986"/>
                    <a:pt x="160" y="3986"/>
                  </a:cubicBezTo>
                  <a:cubicBezTo>
                    <a:pt x="181" y="3986"/>
                    <a:pt x="201" y="3981"/>
                    <a:pt x="220" y="3972"/>
                  </a:cubicBezTo>
                  <a:lnTo>
                    <a:pt x="3876" y="2178"/>
                  </a:lnTo>
                  <a:cubicBezTo>
                    <a:pt x="5086" y="1567"/>
                    <a:pt x="6301" y="968"/>
                    <a:pt x="7504" y="344"/>
                  </a:cubicBezTo>
                  <a:cubicBezTo>
                    <a:pt x="7590" y="296"/>
                    <a:pt x="7630" y="191"/>
                    <a:pt x="7586" y="105"/>
                  </a:cubicBezTo>
                  <a:cubicBezTo>
                    <a:pt x="7555" y="38"/>
                    <a:pt x="7489" y="0"/>
                    <a:pt x="7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9"/>
            <p:cNvSpPr/>
            <p:nvPr/>
          </p:nvSpPr>
          <p:spPr>
            <a:xfrm>
              <a:off x="3267800" y="2053875"/>
              <a:ext cx="115050" cy="256775"/>
            </a:xfrm>
            <a:custGeom>
              <a:avLst/>
              <a:gdLst/>
              <a:ahLst/>
              <a:cxnLst/>
              <a:rect l="l" t="t" r="r" b="b"/>
              <a:pathLst>
                <a:path w="4602" h="10271" extrusionOk="0">
                  <a:moveTo>
                    <a:pt x="4439" y="1"/>
                  </a:moveTo>
                  <a:cubicBezTo>
                    <a:pt x="4385" y="1"/>
                    <a:pt x="4335" y="30"/>
                    <a:pt x="4314" y="84"/>
                  </a:cubicBezTo>
                  <a:lnTo>
                    <a:pt x="2155" y="5045"/>
                  </a:lnTo>
                  <a:cubicBezTo>
                    <a:pt x="1444" y="6700"/>
                    <a:pt x="729" y="8356"/>
                    <a:pt x="38" y="10021"/>
                  </a:cubicBezTo>
                  <a:cubicBezTo>
                    <a:pt x="0" y="10112"/>
                    <a:pt x="38" y="10218"/>
                    <a:pt x="129" y="10256"/>
                  </a:cubicBezTo>
                  <a:cubicBezTo>
                    <a:pt x="152" y="10266"/>
                    <a:pt x="175" y="10270"/>
                    <a:pt x="199" y="10270"/>
                  </a:cubicBezTo>
                  <a:cubicBezTo>
                    <a:pt x="270" y="10270"/>
                    <a:pt x="340" y="10229"/>
                    <a:pt x="370" y="10161"/>
                  </a:cubicBezTo>
                  <a:cubicBezTo>
                    <a:pt x="1089" y="8509"/>
                    <a:pt x="1790" y="6850"/>
                    <a:pt x="2490" y="5189"/>
                  </a:cubicBezTo>
                  <a:lnTo>
                    <a:pt x="4573" y="193"/>
                  </a:lnTo>
                  <a:cubicBezTo>
                    <a:pt x="4602" y="122"/>
                    <a:pt x="4567" y="40"/>
                    <a:pt x="4496" y="12"/>
                  </a:cubicBezTo>
                  <a:cubicBezTo>
                    <a:pt x="4477" y="4"/>
                    <a:pt x="4458" y="1"/>
                    <a:pt x="4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9"/>
            <p:cNvSpPr/>
            <p:nvPr/>
          </p:nvSpPr>
          <p:spPr>
            <a:xfrm>
              <a:off x="3322375" y="1093775"/>
              <a:ext cx="581575" cy="410550"/>
            </a:xfrm>
            <a:custGeom>
              <a:avLst/>
              <a:gdLst/>
              <a:ahLst/>
              <a:cxnLst/>
              <a:rect l="l" t="t" r="r" b="b"/>
              <a:pathLst>
                <a:path w="23263" h="16422" extrusionOk="0">
                  <a:moveTo>
                    <a:pt x="21435" y="0"/>
                  </a:moveTo>
                  <a:cubicBezTo>
                    <a:pt x="20470" y="0"/>
                    <a:pt x="19373" y="599"/>
                    <a:pt x="18541" y="993"/>
                  </a:cubicBezTo>
                  <a:cubicBezTo>
                    <a:pt x="18052" y="1228"/>
                    <a:pt x="17562" y="1458"/>
                    <a:pt x="17078" y="1689"/>
                  </a:cubicBezTo>
                  <a:cubicBezTo>
                    <a:pt x="16257" y="2083"/>
                    <a:pt x="15437" y="2476"/>
                    <a:pt x="14626" y="2869"/>
                  </a:cubicBezTo>
                  <a:cubicBezTo>
                    <a:pt x="13949" y="3201"/>
                    <a:pt x="13277" y="3537"/>
                    <a:pt x="12611" y="3872"/>
                  </a:cubicBezTo>
                  <a:cubicBezTo>
                    <a:pt x="11411" y="4477"/>
                    <a:pt x="10221" y="5086"/>
                    <a:pt x="9012" y="5662"/>
                  </a:cubicBezTo>
                  <a:cubicBezTo>
                    <a:pt x="7072" y="6589"/>
                    <a:pt x="5115" y="7490"/>
                    <a:pt x="3258" y="8569"/>
                  </a:cubicBezTo>
                  <a:cubicBezTo>
                    <a:pt x="1560" y="9554"/>
                    <a:pt x="0" y="11032"/>
                    <a:pt x="379" y="13171"/>
                  </a:cubicBezTo>
                  <a:cubicBezTo>
                    <a:pt x="619" y="14500"/>
                    <a:pt x="1473" y="15485"/>
                    <a:pt x="2643" y="16103"/>
                  </a:cubicBezTo>
                  <a:cubicBezTo>
                    <a:pt x="3059" y="16321"/>
                    <a:pt x="3488" y="16422"/>
                    <a:pt x="3938" y="16422"/>
                  </a:cubicBezTo>
                  <a:cubicBezTo>
                    <a:pt x="4547" y="16422"/>
                    <a:pt x="5193" y="16237"/>
                    <a:pt x="5892" y="15911"/>
                  </a:cubicBezTo>
                  <a:cubicBezTo>
                    <a:pt x="5897" y="15911"/>
                    <a:pt x="5897" y="15911"/>
                    <a:pt x="5902" y="15906"/>
                  </a:cubicBezTo>
                  <a:cubicBezTo>
                    <a:pt x="6190" y="15773"/>
                    <a:pt x="6492" y="15609"/>
                    <a:pt x="6800" y="15427"/>
                  </a:cubicBezTo>
                  <a:cubicBezTo>
                    <a:pt x="7466" y="15038"/>
                    <a:pt x="8171" y="14553"/>
                    <a:pt x="8939" y="13997"/>
                  </a:cubicBezTo>
                  <a:cubicBezTo>
                    <a:pt x="9909" y="13301"/>
                    <a:pt x="10969" y="12495"/>
                    <a:pt x="12140" y="11650"/>
                  </a:cubicBezTo>
                  <a:cubicBezTo>
                    <a:pt x="13652" y="10580"/>
                    <a:pt x="15944" y="8815"/>
                    <a:pt x="18128" y="7039"/>
                  </a:cubicBezTo>
                  <a:cubicBezTo>
                    <a:pt x="19543" y="5887"/>
                    <a:pt x="20911" y="4727"/>
                    <a:pt x="21986" y="3752"/>
                  </a:cubicBezTo>
                  <a:cubicBezTo>
                    <a:pt x="22610" y="3181"/>
                    <a:pt x="23195" y="2567"/>
                    <a:pt x="23243" y="1848"/>
                  </a:cubicBezTo>
                  <a:cubicBezTo>
                    <a:pt x="23248" y="1848"/>
                    <a:pt x="23243" y="1843"/>
                    <a:pt x="23243" y="1838"/>
                  </a:cubicBezTo>
                  <a:cubicBezTo>
                    <a:pt x="23263" y="1545"/>
                    <a:pt x="23195" y="1243"/>
                    <a:pt x="23008" y="922"/>
                  </a:cubicBezTo>
                  <a:cubicBezTo>
                    <a:pt x="22603" y="240"/>
                    <a:pt x="22045" y="0"/>
                    <a:pt x="21435" y="0"/>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9"/>
            <p:cNvSpPr/>
            <p:nvPr/>
          </p:nvSpPr>
          <p:spPr>
            <a:xfrm>
              <a:off x="3322375" y="1190575"/>
              <a:ext cx="453200" cy="313750"/>
            </a:xfrm>
            <a:custGeom>
              <a:avLst/>
              <a:gdLst/>
              <a:ahLst/>
              <a:cxnLst/>
              <a:rect l="l" t="t" r="r" b="b"/>
              <a:pathLst>
                <a:path w="18128" h="12550" extrusionOk="0">
                  <a:moveTo>
                    <a:pt x="12611" y="0"/>
                  </a:moveTo>
                  <a:cubicBezTo>
                    <a:pt x="11411" y="605"/>
                    <a:pt x="10221" y="1214"/>
                    <a:pt x="9012" y="1790"/>
                  </a:cubicBezTo>
                  <a:cubicBezTo>
                    <a:pt x="7072" y="2717"/>
                    <a:pt x="5115" y="3618"/>
                    <a:pt x="3258" y="4697"/>
                  </a:cubicBezTo>
                  <a:cubicBezTo>
                    <a:pt x="1560" y="5682"/>
                    <a:pt x="0" y="7160"/>
                    <a:pt x="379" y="9299"/>
                  </a:cubicBezTo>
                  <a:cubicBezTo>
                    <a:pt x="619" y="10628"/>
                    <a:pt x="1473" y="11613"/>
                    <a:pt x="2643" y="12231"/>
                  </a:cubicBezTo>
                  <a:cubicBezTo>
                    <a:pt x="3059" y="12449"/>
                    <a:pt x="3488" y="12550"/>
                    <a:pt x="3938" y="12550"/>
                  </a:cubicBezTo>
                  <a:cubicBezTo>
                    <a:pt x="4547" y="12550"/>
                    <a:pt x="5193" y="12365"/>
                    <a:pt x="5892" y="12039"/>
                  </a:cubicBezTo>
                  <a:cubicBezTo>
                    <a:pt x="5897" y="12039"/>
                    <a:pt x="5897" y="12039"/>
                    <a:pt x="5902" y="12034"/>
                  </a:cubicBezTo>
                  <a:cubicBezTo>
                    <a:pt x="6190" y="11901"/>
                    <a:pt x="6492" y="11737"/>
                    <a:pt x="6800" y="11555"/>
                  </a:cubicBezTo>
                  <a:cubicBezTo>
                    <a:pt x="7298" y="11228"/>
                    <a:pt x="7792" y="10898"/>
                    <a:pt x="8282" y="10571"/>
                  </a:cubicBezTo>
                  <a:cubicBezTo>
                    <a:pt x="8498" y="10427"/>
                    <a:pt x="8718" y="10274"/>
                    <a:pt x="8939" y="10125"/>
                  </a:cubicBezTo>
                  <a:cubicBezTo>
                    <a:pt x="9909" y="9429"/>
                    <a:pt x="10969" y="8623"/>
                    <a:pt x="12140" y="7778"/>
                  </a:cubicBezTo>
                  <a:cubicBezTo>
                    <a:pt x="13652" y="6708"/>
                    <a:pt x="15944" y="4943"/>
                    <a:pt x="18128" y="3167"/>
                  </a:cubicBezTo>
                  <a:cubicBezTo>
                    <a:pt x="15494" y="2726"/>
                    <a:pt x="13612" y="1104"/>
                    <a:pt x="12611" y="0"/>
                  </a:cubicBezTo>
                  <a:close/>
                </a:path>
              </a:pathLst>
            </a:custGeom>
            <a:solidFill>
              <a:srgbClr val="E0A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9"/>
            <p:cNvSpPr/>
            <p:nvPr/>
          </p:nvSpPr>
          <p:spPr>
            <a:xfrm>
              <a:off x="3750800" y="984350"/>
              <a:ext cx="194300" cy="192150"/>
            </a:xfrm>
            <a:custGeom>
              <a:avLst/>
              <a:gdLst/>
              <a:ahLst/>
              <a:cxnLst/>
              <a:rect l="l" t="t" r="r" b="b"/>
              <a:pathLst>
                <a:path w="7772" h="7686" extrusionOk="0">
                  <a:moveTo>
                    <a:pt x="5504" y="1"/>
                  </a:moveTo>
                  <a:cubicBezTo>
                    <a:pt x="5392" y="1"/>
                    <a:pt x="5280" y="5"/>
                    <a:pt x="5170" y="11"/>
                  </a:cubicBezTo>
                  <a:cubicBezTo>
                    <a:pt x="5084" y="15"/>
                    <a:pt x="5003" y="20"/>
                    <a:pt x="4917" y="30"/>
                  </a:cubicBezTo>
                  <a:cubicBezTo>
                    <a:pt x="4302" y="97"/>
                    <a:pt x="3693" y="289"/>
                    <a:pt x="3146" y="544"/>
                  </a:cubicBezTo>
                  <a:cubicBezTo>
                    <a:pt x="2215" y="980"/>
                    <a:pt x="1260" y="1667"/>
                    <a:pt x="962" y="2697"/>
                  </a:cubicBezTo>
                  <a:cubicBezTo>
                    <a:pt x="1" y="6031"/>
                    <a:pt x="1697" y="7685"/>
                    <a:pt x="3309" y="7685"/>
                  </a:cubicBezTo>
                  <a:cubicBezTo>
                    <a:pt x="3651" y="7685"/>
                    <a:pt x="3989" y="7611"/>
                    <a:pt x="4297" y="7463"/>
                  </a:cubicBezTo>
                  <a:cubicBezTo>
                    <a:pt x="5579" y="6843"/>
                    <a:pt x="6937" y="5116"/>
                    <a:pt x="7416" y="3844"/>
                  </a:cubicBezTo>
                  <a:cubicBezTo>
                    <a:pt x="7772" y="2909"/>
                    <a:pt x="7623" y="1479"/>
                    <a:pt x="7056" y="649"/>
                  </a:cubicBezTo>
                  <a:cubicBezTo>
                    <a:pt x="6692" y="115"/>
                    <a:pt x="6100" y="1"/>
                    <a:pt x="5504" y="1"/>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9"/>
            <p:cNvSpPr/>
            <p:nvPr/>
          </p:nvSpPr>
          <p:spPr>
            <a:xfrm>
              <a:off x="3781700" y="1129850"/>
              <a:ext cx="53500" cy="49400"/>
            </a:xfrm>
            <a:custGeom>
              <a:avLst/>
              <a:gdLst/>
              <a:ahLst/>
              <a:cxnLst/>
              <a:rect l="l" t="t" r="r" b="b"/>
              <a:pathLst>
                <a:path w="2140" h="1976" extrusionOk="0">
                  <a:moveTo>
                    <a:pt x="209" y="0"/>
                  </a:moveTo>
                  <a:cubicBezTo>
                    <a:pt x="202" y="0"/>
                    <a:pt x="194" y="1"/>
                    <a:pt x="187" y="2"/>
                  </a:cubicBezTo>
                  <a:cubicBezTo>
                    <a:pt x="76" y="15"/>
                    <a:pt x="0" y="117"/>
                    <a:pt x="14" y="227"/>
                  </a:cubicBezTo>
                  <a:cubicBezTo>
                    <a:pt x="43" y="458"/>
                    <a:pt x="105" y="697"/>
                    <a:pt x="235" y="899"/>
                  </a:cubicBezTo>
                  <a:cubicBezTo>
                    <a:pt x="359" y="1100"/>
                    <a:pt x="523" y="1278"/>
                    <a:pt x="705" y="1421"/>
                  </a:cubicBezTo>
                  <a:cubicBezTo>
                    <a:pt x="882" y="1570"/>
                    <a:pt x="1079" y="1685"/>
                    <a:pt x="1285" y="1777"/>
                  </a:cubicBezTo>
                  <a:cubicBezTo>
                    <a:pt x="1493" y="1873"/>
                    <a:pt x="1703" y="1930"/>
                    <a:pt x="1934" y="1973"/>
                  </a:cubicBezTo>
                  <a:cubicBezTo>
                    <a:pt x="1944" y="1975"/>
                    <a:pt x="1954" y="1976"/>
                    <a:pt x="1964" y="1976"/>
                  </a:cubicBezTo>
                  <a:cubicBezTo>
                    <a:pt x="2030" y="1976"/>
                    <a:pt x="2090" y="1934"/>
                    <a:pt x="2111" y="1868"/>
                  </a:cubicBezTo>
                  <a:cubicBezTo>
                    <a:pt x="2140" y="1787"/>
                    <a:pt x="2097" y="1696"/>
                    <a:pt x="2015" y="1667"/>
                  </a:cubicBezTo>
                  <a:lnTo>
                    <a:pt x="2005" y="1662"/>
                  </a:lnTo>
                  <a:cubicBezTo>
                    <a:pt x="1828" y="1599"/>
                    <a:pt x="1646" y="1503"/>
                    <a:pt x="1478" y="1408"/>
                  </a:cubicBezTo>
                  <a:cubicBezTo>
                    <a:pt x="1310" y="1306"/>
                    <a:pt x="1152" y="1191"/>
                    <a:pt x="1012" y="1067"/>
                  </a:cubicBezTo>
                  <a:cubicBezTo>
                    <a:pt x="868" y="942"/>
                    <a:pt x="763" y="788"/>
                    <a:pt x="658" y="640"/>
                  </a:cubicBezTo>
                  <a:cubicBezTo>
                    <a:pt x="556" y="486"/>
                    <a:pt x="490" y="318"/>
                    <a:pt x="412" y="145"/>
                  </a:cubicBezTo>
                  <a:lnTo>
                    <a:pt x="399" y="121"/>
                  </a:lnTo>
                  <a:cubicBezTo>
                    <a:pt x="367" y="46"/>
                    <a:pt x="292" y="0"/>
                    <a:pt x="209" y="0"/>
                  </a:cubicBezTo>
                  <a:close/>
                </a:path>
              </a:pathLst>
            </a:custGeom>
            <a:solidFill>
              <a:srgbClr val="E0A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9"/>
            <p:cNvSpPr/>
            <p:nvPr/>
          </p:nvSpPr>
          <p:spPr>
            <a:xfrm>
              <a:off x="3786850" y="731475"/>
              <a:ext cx="107150" cy="222575"/>
            </a:xfrm>
            <a:custGeom>
              <a:avLst/>
              <a:gdLst/>
              <a:ahLst/>
              <a:cxnLst/>
              <a:rect l="l" t="t" r="r" b="b"/>
              <a:pathLst>
                <a:path w="4286" h="8903" extrusionOk="0">
                  <a:moveTo>
                    <a:pt x="3097" y="0"/>
                  </a:moveTo>
                  <a:cubicBezTo>
                    <a:pt x="3092" y="0"/>
                    <a:pt x="3086" y="1"/>
                    <a:pt x="3081" y="1"/>
                  </a:cubicBezTo>
                  <a:lnTo>
                    <a:pt x="182" y="131"/>
                  </a:lnTo>
                  <a:cubicBezTo>
                    <a:pt x="82" y="135"/>
                    <a:pt x="0" y="222"/>
                    <a:pt x="5" y="323"/>
                  </a:cubicBezTo>
                  <a:cubicBezTo>
                    <a:pt x="5" y="425"/>
                    <a:pt x="87" y="505"/>
                    <a:pt x="184" y="505"/>
                  </a:cubicBezTo>
                  <a:cubicBezTo>
                    <a:pt x="187" y="505"/>
                    <a:pt x="190" y="505"/>
                    <a:pt x="193" y="505"/>
                  </a:cubicBezTo>
                  <a:lnTo>
                    <a:pt x="3095" y="448"/>
                  </a:lnTo>
                  <a:cubicBezTo>
                    <a:pt x="3158" y="448"/>
                    <a:pt x="3210" y="472"/>
                    <a:pt x="3249" y="514"/>
                  </a:cubicBezTo>
                  <a:cubicBezTo>
                    <a:pt x="3267" y="534"/>
                    <a:pt x="3282" y="558"/>
                    <a:pt x="3287" y="582"/>
                  </a:cubicBezTo>
                  <a:cubicBezTo>
                    <a:pt x="3292" y="591"/>
                    <a:pt x="3292" y="601"/>
                    <a:pt x="3292" y="620"/>
                  </a:cubicBezTo>
                  <a:lnTo>
                    <a:pt x="3296" y="711"/>
                  </a:lnTo>
                  <a:lnTo>
                    <a:pt x="3340" y="1436"/>
                  </a:lnTo>
                  <a:lnTo>
                    <a:pt x="3422" y="2885"/>
                  </a:lnTo>
                  <a:lnTo>
                    <a:pt x="3604" y="5783"/>
                  </a:lnTo>
                  <a:cubicBezTo>
                    <a:pt x="3661" y="6748"/>
                    <a:pt x="3723" y="7712"/>
                    <a:pt x="3796" y="8677"/>
                  </a:cubicBezTo>
                  <a:cubicBezTo>
                    <a:pt x="3805" y="8803"/>
                    <a:pt x="3915" y="8903"/>
                    <a:pt x="4042" y="8903"/>
                  </a:cubicBezTo>
                  <a:cubicBezTo>
                    <a:pt x="4045" y="8903"/>
                    <a:pt x="4048" y="8903"/>
                    <a:pt x="4050" y="8903"/>
                  </a:cubicBezTo>
                  <a:cubicBezTo>
                    <a:pt x="4184" y="8892"/>
                    <a:pt x="4285" y="8777"/>
                    <a:pt x="4281" y="8648"/>
                  </a:cubicBezTo>
                  <a:cubicBezTo>
                    <a:pt x="4228" y="7678"/>
                    <a:pt x="4166" y="6715"/>
                    <a:pt x="4102" y="5749"/>
                  </a:cubicBezTo>
                  <a:lnTo>
                    <a:pt x="3911" y="2851"/>
                  </a:lnTo>
                  <a:lnTo>
                    <a:pt x="3805" y="1402"/>
                  </a:lnTo>
                  <a:lnTo>
                    <a:pt x="3752" y="682"/>
                  </a:lnTo>
                  <a:lnTo>
                    <a:pt x="3748" y="591"/>
                  </a:lnTo>
                  <a:cubicBezTo>
                    <a:pt x="3743" y="548"/>
                    <a:pt x="3738" y="496"/>
                    <a:pt x="3723" y="452"/>
                  </a:cubicBezTo>
                  <a:cubicBezTo>
                    <a:pt x="3695" y="357"/>
                    <a:pt x="3642" y="275"/>
                    <a:pt x="3579" y="208"/>
                  </a:cubicBezTo>
                  <a:cubicBezTo>
                    <a:pt x="3459" y="73"/>
                    <a:pt x="3274" y="0"/>
                    <a:pt x="3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9"/>
            <p:cNvSpPr/>
            <p:nvPr/>
          </p:nvSpPr>
          <p:spPr>
            <a:xfrm>
              <a:off x="3801950" y="776900"/>
              <a:ext cx="192450" cy="211875"/>
            </a:xfrm>
            <a:custGeom>
              <a:avLst/>
              <a:gdLst/>
              <a:ahLst/>
              <a:cxnLst/>
              <a:rect l="l" t="t" r="r" b="b"/>
              <a:pathLst>
                <a:path w="7698" h="8475" extrusionOk="0">
                  <a:moveTo>
                    <a:pt x="5435" y="0"/>
                  </a:moveTo>
                  <a:cubicBezTo>
                    <a:pt x="5327" y="0"/>
                    <a:pt x="5168" y="80"/>
                    <a:pt x="5116" y="108"/>
                  </a:cubicBezTo>
                  <a:cubicBezTo>
                    <a:pt x="4310" y="540"/>
                    <a:pt x="4679" y="1178"/>
                    <a:pt x="4324" y="1514"/>
                  </a:cubicBezTo>
                  <a:cubicBezTo>
                    <a:pt x="4262" y="1574"/>
                    <a:pt x="4204" y="1597"/>
                    <a:pt x="4149" y="1597"/>
                  </a:cubicBezTo>
                  <a:cubicBezTo>
                    <a:pt x="4015" y="1597"/>
                    <a:pt x="3898" y="1457"/>
                    <a:pt x="3772" y="1366"/>
                  </a:cubicBezTo>
                  <a:cubicBezTo>
                    <a:pt x="3674" y="1295"/>
                    <a:pt x="3559" y="1264"/>
                    <a:pt x="3441" y="1264"/>
                  </a:cubicBezTo>
                  <a:cubicBezTo>
                    <a:pt x="3294" y="1264"/>
                    <a:pt x="3143" y="1312"/>
                    <a:pt x="3015" y="1390"/>
                  </a:cubicBezTo>
                  <a:cubicBezTo>
                    <a:pt x="2756" y="1552"/>
                    <a:pt x="2698" y="1811"/>
                    <a:pt x="2597" y="2047"/>
                  </a:cubicBezTo>
                  <a:cubicBezTo>
                    <a:pt x="2448" y="2387"/>
                    <a:pt x="2242" y="2411"/>
                    <a:pt x="1934" y="2522"/>
                  </a:cubicBezTo>
                  <a:cubicBezTo>
                    <a:pt x="1392" y="2719"/>
                    <a:pt x="1272" y="3381"/>
                    <a:pt x="1425" y="3879"/>
                  </a:cubicBezTo>
                  <a:cubicBezTo>
                    <a:pt x="1478" y="4043"/>
                    <a:pt x="1604" y="4178"/>
                    <a:pt x="1551" y="4351"/>
                  </a:cubicBezTo>
                  <a:cubicBezTo>
                    <a:pt x="1498" y="4523"/>
                    <a:pt x="1210" y="4623"/>
                    <a:pt x="1080" y="4701"/>
                  </a:cubicBezTo>
                  <a:cubicBezTo>
                    <a:pt x="754" y="4892"/>
                    <a:pt x="528" y="5228"/>
                    <a:pt x="404" y="5780"/>
                  </a:cubicBezTo>
                  <a:cubicBezTo>
                    <a:pt x="1" y="7551"/>
                    <a:pt x="1445" y="7949"/>
                    <a:pt x="3182" y="8271"/>
                  </a:cubicBezTo>
                  <a:cubicBezTo>
                    <a:pt x="3669" y="8361"/>
                    <a:pt x="4563" y="8474"/>
                    <a:pt x="5326" y="8474"/>
                  </a:cubicBezTo>
                  <a:cubicBezTo>
                    <a:pt x="5733" y="8474"/>
                    <a:pt x="6104" y="8442"/>
                    <a:pt x="6354" y="8357"/>
                  </a:cubicBezTo>
                  <a:cubicBezTo>
                    <a:pt x="7045" y="8116"/>
                    <a:pt x="7539" y="7474"/>
                    <a:pt x="7635" y="6740"/>
                  </a:cubicBezTo>
                  <a:cubicBezTo>
                    <a:pt x="7697" y="6279"/>
                    <a:pt x="7577" y="5780"/>
                    <a:pt x="7265" y="5434"/>
                  </a:cubicBezTo>
                  <a:cubicBezTo>
                    <a:pt x="7107" y="5257"/>
                    <a:pt x="6867" y="5195"/>
                    <a:pt x="6714" y="5036"/>
                  </a:cubicBezTo>
                  <a:cubicBezTo>
                    <a:pt x="6512" y="4834"/>
                    <a:pt x="6805" y="4546"/>
                    <a:pt x="6862" y="4326"/>
                  </a:cubicBezTo>
                  <a:cubicBezTo>
                    <a:pt x="6953" y="3970"/>
                    <a:pt x="6944" y="3487"/>
                    <a:pt x="6665" y="3199"/>
                  </a:cubicBezTo>
                  <a:cubicBezTo>
                    <a:pt x="6488" y="3007"/>
                    <a:pt x="5956" y="2876"/>
                    <a:pt x="6186" y="2526"/>
                  </a:cubicBezTo>
                  <a:cubicBezTo>
                    <a:pt x="6244" y="2440"/>
                    <a:pt x="6315" y="2364"/>
                    <a:pt x="6359" y="2267"/>
                  </a:cubicBezTo>
                  <a:cubicBezTo>
                    <a:pt x="6618" y="1706"/>
                    <a:pt x="5821" y="1490"/>
                    <a:pt x="5600" y="1131"/>
                  </a:cubicBezTo>
                  <a:cubicBezTo>
                    <a:pt x="5456" y="896"/>
                    <a:pt x="5495" y="406"/>
                    <a:pt x="5538" y="141"/>
                  </a:cubicBezTo>
                  <a:cubicBezTo>
                    <a:pt x="5555" y="35"/>
                    <a:pt x="5506" y="0"/>
                    <a:pt x="54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9"/>
            <p:cNvSpPr/>
            <p:nvPr/>
          </p:nvSpPr>
          <p:spPr>
            <a:xfrm>
              <a:off x="3886525" y="829500"/>
              <a:ext cx="19450" cy="20150"/>
            </a:xfrm>
            <a:custGeom>
              <a:avLst/>
              <a:gdLst/>
              <a:ahLst/>
              <a:cxnLst/>
              <a:rect l="l" t="t" r="r" b="b"/>
              <a:pathLst>
                <a:path w="778" h="806" extrusionOk="0">
                  <a:moveTo>
                    <a:pt x="227" y="0"/>
                  </a:moveTo>
                  <a:cubicBezTo>
                    <a:pt x="207" y="0"/>
                    <a:pt x="188" y="3"/>
                    <a:pt x="168" y="10"/>
                  </a:cubicBezTo>
                  <a:cubicBezTo>
                    <a:pt x="63" y="43"/>
                    <a:pt x="0" y="154"/>
                    <a:pt x="35" y="260"/>
                  </a:cubicBezTo>
                  <a:cubicBezTo>
                    <a:pt x="63" y="356"/>
                    <a:pt x="121" y="433"/>
                    <a:pt x="159" y="524"/>
                  </a:cubicBezTo>
                  <a:cubicBezTo>
                    <a:pt x="183" y="562"/>
                    <a:pt x="217" y="600"/>
                    <a:pt x="245" y="639"/>
                  </a:cubicBezTo>
                  <a:cubicBezTo>
                    <a:pt x="270" y="677"/>
                    <a:pt x="303" y="715"/>
                    <a:pt x="336" y="744"/>
                  </a:cubicBezTo>
                  <a:cubicBezTo>
                    <a:pt x="382" y="784"/>
                    <a:pt x="441" y="806"/>
                    <a:pt x="501" y="806"/>
                  </a:cubicBezTo>
                  <a:cubicBezTo>
                    <a:pt x="536" y="806"/>
                    <a:pt x="571" y="798"/>
                    <a:pt x="605" y="783"/>
                  </a:cubicBezTo>
                  <a:cubicBezTo>
                    <a:pt x="726" y="721"/>
                    <a:pt x="777" y="577"/>
                    <a:pt x="720" y="451"/>
                  </a:cubicBezTo>
                  <a:cubicBezTo>
                    <a:pt x="701" y="409"/>
                    <a:pt x="673" y="369"/>
                    <a:pt x="644" y="331"/>
                  </a:cubicBezTo>
                  <a:cubicBezTo>
                    <a:pt x="611" y="298"/>
                    <a:pt x="586" y="254"/>
                    <a:pt x="553" y="221"/>
                  </a:cubicBezTo>
                  <a:cubicBezTo>
                    <a:pt x="480" y="159"/>
                    <a:pt x="418" y="87"/>
                    <a:pt x="332" y="34"/>
                  </a:cubicBezTo>
                  <a:cubicBezTo>
                    <a:pt x="300" y="12"/>
                    <a:pt x="264" y="0"/>
                    <a:pt x="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9"/>
            <p:cNvSpPr/>
            <p:nvPr/>
          </p:nvSpPr>
          <p:spPr>
            <a:xfrm>
              <a:off x="3931525" y="910950"/>
              <a:ext cx="22925" cy="15375"/>
            </a:xfrm>
            <a:custGeom>
              <a:avLst/>
              <a:gdLst/>
              <a:ahLst/>
              <a:cxnLst/>
              <a:rect l="l" t="t" r="r" b="b"/>
              <a:pathLst>
                <a:path w="917" h="615" extrusionOk="0">
                  <a:moveTo>
                    <a:pt x="230" y="1"/>
                  </a:moveTo>
                  <a:cubicBezTo>
                    <a:pt x="173" y="1"/>
                    <a:pt x="115" y="19"/>
                    <a:pt x="77" y="68"/>
                  </a:cubicBezTo>
                  <a:cubicBezTo>
                    <a:pt x="0" y="145"/>
                    <a:pt x="5" y="274"/>
                    <a:pt x="86" y="346"/>
                  </a:cubicBezTo>
                  <a:cubicBezTo>
                    <a:pt x="164" y="418"/>
                    <a:pt x="250" y="457"/>
                    <a:pt x="331" y="509"/>
                  </a:cubicBezTo>
                  <a:cubicBezTo>
                    <a:pt x="370" y="533"/>
                    <a:pt x="417" y="548"/>
                    <a:pt x="461" y="566"/>
                  </a:cubicBezTo>
                  <a:cubicBezTo>
                    <a:pt x="503" y="586"/>
                    <a:pt x="547" y="605"/>
                    <a:pt x="595" y="610"/>
                  </a:cubicBezTo>
                  <a:cubicBezTo>
                    <a:pt x="611" y="613"/>
                    <a:pt x="627" y="615"/>
                    <a:pt x="643" y="615"/>
                  </a:cubicBezTo>
                  <a:cubicBezTo>
                    <a:pt x="719" y="615"/>
                    <a:pt x="796" y="576"/>
                    <a:pt x="844" y="509"/>
                  </a:cubicBezTo>
                  <a:cubicBezTo>
                    <a:pt x="917" y="393"/>
                    <a:pt x="888" y="240"/>
                    <a:pt x="777" y="163"/>
                  </a:cubicBezTo>
                  <a:cubicBezTo>
                    <a:pt x="734" y="140"/>
                    <a:pt x="691" y="121"/>
                    <a:pt x="647" y="101"/>
                  </a:cubicBezTo>
                  <a:cubicBezTo>
                    <a:pt x="605" y="87"/>
                    <a:pt x="561" y="63"/>
                    <a:pt x="514" y="54"/>
                  </a:cubicBezTo>
                  <a:cubicBezTo>
                    <a:pt x="417" y="34"/>
                    <a:pt x="331" y="5"/>
                    <a:pt x="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9"/>
            <p:cNvSpPr/>
            <p:nvPr/>
          </p:nvSpPr>
          <p:spPr>
            <a:xfrm>
              <a:off x="3897325" y="869500"/>
              <a:ext cx="22475" cy="14125"/>
            </a:xfrm>
            <a:custGeom>
              <a:avLst/>
              <a:gdLst/>
              <a:ahLst/>
              <a:cxnLst/>
              <a:rect l="l" t="t" r="r" b="b"/>
              <a:pathLst>
                <a:path w="899" h="565" extrusionOk="0">
                  <a:moveTo>
                    <a:pt x="651" y="0"/>
                  </a:moveTo>
                  <a:cubicBezTo>
                    <a:pt x="571" y="0"/>
                    <a:pt x="496" y="15"/>
                    <a:pt x="418" y="22"/>
                  </a:cubicBezTo>
                  <a:cubicBezTo>
                    <a:pt x="370" y="27"/>
                    <a:pt x="322" y="42"/>
                    <a:pt x="279" y="51"/>
                  </a:cubicBezTo>
                  <a:cubicBezTo>
                    <a:pt x="230" y="60"/>
                    <a:pt x="188" y="75"/>
                    <a:pt x="144" y="99"/>
                  </a:cubicBezTo>
                  <a:cubicBezTo>
                    <a:pt x="58" y="142"/>
                    <a:pt x="0" y="228"/>
                    <a:pt x="6" y="330"/>
                  </a:cubicBezTo>
                  <a:cubicBezTo>
                    <a:pt x="15" y="461"/>
                    <a:pt x="125" y="565"/>
                    <a:pt x="256" y="565"/>
                  </a:cubicBezTo>
                  <a:cubicBezTo>
                    <a:pt x="259" y="565"/>
                    <a:pt x="262" y="565"/>
                    <a:pt x="265" y="565"/>
                  </a:cubicBezTo>
                  <a:cubicBezTo>
                    <a:pt x="312" y="560"/>
                    <a:pt x="360" y="550"/>
                    <a:pt x="403" y="536"/>
                  </a:cubicBezTo>
                  <a:cubicBezTo>
                    <a:pt x="451" y="521"/>
                    <a:pt x="500" y="516"/>
                    <a:pt x="542" y="497"/>
                  </a:cubicBezTo>
                  <a:cubicBezTo>
                    <a:pt x="629" y="454"/>
                    <a:pt x="720" y="425"/>
                    <a:pt x="802" y="368"/>
                  </a:cubicBezTo>
                  <a:cubicBezTo>
                    <a:pt x="850" y="334"/>
                    <a:pt x="879" y="281"/>
                    <a:pt x="888" y="224"/>
                  </a:cubicBezTo>
                  <a:cubicBezTo>
                    <a:pt x="898" y="113"/>
                    <a:pt x="816" y="18"/>
                    <a:pt x="706" y="3"/>
                  </a:cubicBezTo>
                  <a:cubicBezTo>
                    <a:pt x="687" y="1"/>
                    <a:pt x="669" y="0"/>
                    <a:pt x="6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9"/>
            <p:cNvSpPr/>
            <p:nvPr/>
          </p:nvSpPr>
          <p:spPr>
            <a:xfrm>
              <a:off x="3858450" y="861100"/>
              <a:ext cx="19450" cy="19275"/>
            </a:xfrm>
            <a:custGeom>
              <a:avLst/>
              <a:gdLst/>
              <a:ahLst/>
              <a:cxnLst/>
              <a:rect l="l" t="t" r="r" b="b"/>
              <a:pathLst>
                <a:path w="778" h="771" extrusionOk="0">
                  <a:moveTo>
                    <a:pt x="570" y="0"/>
                  </a:moveTo>
                  <a:cubicBezTo>
                    <a:pt x="542" y="0"/>
                    <a:pt x="513" y="6"/>
                    <a:pt x="485" y="17"/>
                  </a:cubicBezTo>
                  <a:cubicBezTo>
                    <a:pt x="394" y="66"/>
                    <a:pt x="327" y="128"/>
                    <a:pt x="246" y="186"/>
                  </a:cubicBezTo>
                  <a:cubicBezTo>
                    <a:pt x="208" y="214"/>
                    <a:pt x="179" y="252"/>
                    <a:pt x="144" y="281"/>
                  </a:cubicBezTo>
                  <a:cubicBezTo>
                    <a:pt x="106" y="315"/>
                    <a:pt x="77" y="354"/>
                    <a:pt x="53" y="392"/>
                  </a:cubicBezTo>
                  <a:cubicBezTo>
                    <a:pt x="0" y="473"/>
                    <a:pt x="0" y="579"/>
                    <a:pt x="58" y="660"/>
                  </a:cubicBezTo>
                  <a:cubicBezTo>
                    <a:pt x="103" y="732"/>
                    <a:pt x="180" y="770"/>
                    <a:pt x="259" y="770"/>
                  </a:cubicBezTo>
                  <a:cubicBezTo>
                    <a:pt x="307" y="770"/>
                    <a:pt x="356" y="757"/>
                    <a:pt x="399" y="728"/>
                  </a:cubicBezTo>
                  <a:cubicBezTo>
                    <a:pt x="438" y="699"/>
                    <a:pt x="471" y="666"/>
                    <a:pt x="505" y="631"/>
                  </a:cubicBezTo>
                  <a:cubicBezTo>
                    <a:pt x="534" y="598"/>
                    <a:pt x="572" y="564"/>
                    <a:pt x="600" y="526"/>
                  </a:cubicBezTo>
                  <a:cubicBezTo>
                    <a:pt x="653" y="445"/>
                    <a:pt x="715" y="372"/>
                    <a:pt x="755" y="281"/>
                  </a:cubicBezTo>
                  <a:cubicBezTo>
                    <a:pt x="778" y="228"/>
                    <a:pt x="778" y="166"/>
                    <a:pt x="755" y="113"/>
                  </a:cubicBezTo>
                  <a:cubicBezTo>
                    <a:pt x="719" y="40"/>
                    <a:pt x="647" y="0"/>
                    <a:pt x="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9"/>
            <p:cNvSpPr/>
            <p:nvPr/>
          </p:nvSpPr>
          <p:spPr>
            <a:xfrm>
              <a:off x="3920125" y="815825"/>
              <a:ext cx="19450" cy="19200"/>
            </a:xfrm>
            <a:custGeom>
              <a:avLst/>
              <a:gdLst/>
              <a:ahLst/>
              <a:cxnLst/>
              <a:rect l="l" t="t" r="r" b="b"/>
              <a:pathLst>
                <a:path w="778" h="768" extrusionOk="0">
                  <a:moveTo>
                    <a:pt x="571" y="0"/>
                  </a:moveTo>
                  <a:cubicBezTo>
                    <a:pt x="542" y="0"/>
                    <a:pt x="513" y="6"/>
                    <a:pt x="485" y="19"/>
                  </a:cubicBezTo>
                  <a:cubicBezTo>
                    <a:pt x="394" y="63"/>
                    <a:pt x="326" y="130"/>
                    <a:pt x="245" y="183"/>
                  </a:cubicBezTo>
                  <a:cubicBezTo>
                    <a:pt x="206" y="212"/>
                    <a:pt x="177" y="250"/>
                    <a:pt x="144" y="283"/>
                  </a:cubicBezTo>
                  <a:cubicBezTo>
                    <a:pt x="111" y="318"/>
                    <a:pt x="77" y="351"/>
                    <a:pt x="53" y="394"/>
                  </a:cubicBezTo>
                  <a:cubicBezTo>
                    <a:pt x="0" y="475"/>
                    <a:pt x="0" y="577"/>
                    <a:pt x="58" y="663"/>
                  </a:cubicBezTo>
                  <a:cubicBezTo>
                    <a:pt x="106" y="731"/>
                    <a:pt x="183" y="768"/>
                    <a:pt x="261" y="768"/>
                  </a:cubicBezTo>
                  <a:cubicBezTo>
                    <a:pt x="309" y="768"/>
                    <a:pt x="357" y="754"/>
                    <a:pt x="399" y="725"/>
                  </a:cubicBezTo>
                  <a:cubicBezTo>
                    <a:pt x="437" y="701"/>
                    <a:pt x="476" y="668"/>
                    <a:pt x="504" y="634"/>
                  </a:cubicBezTo>
                  <a:cubicBezTo>
                    <a:pt x="538" y="595"/>
                    <a:pt x="571" y="566"/>
                    <a:pt x="600" y="528"/>
                  </a:cubicBezTo>
                  <a:cubicBezTo>
                    <a:pt x="653" y="442"/>
                    <a:pt x="715" y="375"/>
                    <a:pt x="753" y="278"/>
                  </a:cubicBezTo>
                  <a:cubicBezTo>
                    <a:pt x="777" y="231"/>
                    <a:pt x="777" y="168"/>
                    <a:pt x="753" y="116"/>
                  </a:cubicBezTo>
                  <a:cubicBezTo>
                    <a:pt x="719" y="43"/>
                    <a:pt x="646" y="0"/>
                    <a:pt x="5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3895300" y="903250"/>
              <a:ext cx="19450" cy="19225"/>
            </a:xfrm>
            <a:custGeom>
              <a:avLst/>
              <a:gdLst/>
              <a:ahLst/>
              <a:cxnLst/>
              <a:rect l="l" t="t" r="r" b="b"/>
              <a:pathLst>
                <a:path w="778" h="769" extrusionOk="0">
                  <a:moveTo>
                    <a:pt x="575" y="0"/>
                  </a:moveTo>
                  <a:cubicBezTo>
                    <a:pt x="545" y="0"/>
                    <a:pt x="514" y="7"/>
                    <a:pt x="484" y="21"/>
                  </a:cubicBezTo>
                  <a:cubicBezTo>
                    <a:pt x="393" y="63"/>
                    <a:pt x="326" y="126"/>
                    <a:pt x="245" y="183"/>
                  </a:cubicBezTo>
                  <a:cubicBezTo>
                    <a:pt x="207" y="212"/>
                    <a:pt x="178" y="251"/>
                    <a:pt x="144" y="285"/>
                  </a:cubicBezTo>
                  <a:cubicBezTo>
                    <a:pt x="110" y="313"/>
                    <a:pt x="76" y="351"/>
                    <a:pt x="52" y="391"/>
                  </a:cubicBezTo>
                  <a:cubicBezTo>
                    <a:pt x="5" y="471"/>
                    <a:pt x="0" y="577"/>
                    <a:pt x="58" y="659"/>
                  </a:cubicBezTo>
                  <a:cubicBezTo>
                    <a:pt x="105" y="731"/>
                    <a:pt x="183" y="769"/>
                    <a:pt x="261" y="769"/>
                  </a:cubicBezTo>
                  <a:cubicBezTo>
                    <a:pt x="309" y="769"/>
                    <a:pt x="356" y="755"/>
                    <a:pt x="398" y="726"/>
                  </a:cubicBezTo>
                  <a:cubicBezTo>
                    <a:pt x="441" y="697"/>
                    <a:pt x="475" y="663"/>
                    <a:pt x="504" y="630"/>
                  </a:cubicBezTo>
                  <a:cubicBezTo>
                    <a:pt x="537" y="597"/>
                    <a:pt x="570" y="563"/>
                    <a:pt x="599" y="524"/>
                  </a:cubicBezTo>
                  <a:cubicBezTo>
                    <a:pt x="652" y="442"/>
                    <a:pt x="714" y="371"/>
                    <a:pt x="758" y="280"/>
                  </a:cubicBezTo>
                  <a:cubicBezTo>
                    <a:pt x="778" y="227"/>
                    <a:pt x="778" y="165"/>
                    <a:pt x="754" y="112"/>
                  </a:cubicBezTo>
                  <a:cubicBezTo>
                    <a:pt x="719" y="40"/>
                    <a:pt x="649" y="0"/>
                    <a:pt x="5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3933800" y="861625"/>
              <a:ext cx="18850" cy="20425"/>
            </a:xfrm>
            <a:custGeom>
              <a:avLst/>
              <a:gdLst/>
              <a:ahLst/>
              <a:cxnLst/>
              <a:rect l="l" t="t" r="r" b="b"/>
              <a:pathLst>
                <a:path w="754" h="817" extrusionOk="0">
                  <a:moveTo>
                    <a:pt x="223" y="0"/>
                  </a:moveTo>
                  <a:cubicBezTo>
                    <a:pt x="208" y="0"/>
                    <a:pt x="193" y="2"/>
                    <a:pt x="177" y="6"/>
                  </a:cubicBezTo>
                  <a:cubicBezTo>
                    <a:pt x="67" y="30"/>
                    <a:pt x="0" y="140"/>
                    <a:pt x="29" y="246"/>
                  </a:cubicBezTo>
                  <a:cubicBezTo>
                    <a:pt x="53" y="347"/>
                    <a:pt x="101" y="428"/>
                    <a:pt x="139" y="515"/>
                  </a:cubicBezTo>
                  <a:cubicBezTo>
                    <a:pt x="164" y="558"/>
                    <a:pt x="192" y="596"/>
                    <a:pt x="217" y="634"/>
                  </a:cubicBezTo>
                  <a:cubicBezTo>
                    <a:pt x="240" y="678"/>
                    <a:pt x="268" y="716"/>
                    <a:pt x="308" y="750"/>
                  </a:cubicBezTo>
                  <a:cubicBezTo>
                    <a:pt x="353" y="792"/>
                    <a:pt x="413" y="816"/>
                    <a:pt x="477" y="816"/>
                  </a:cubicBezTo>
                  <a:cubicBezTo>
                    <a:pt x="508" y="816"/>
                    <a:pt x="540" y="810"/>
                    <a:pt x="571" y="798"/>
                  </a:cubicBezTo>
                  <a:cubicBezTo>
                    <a:pt x="696" y="745"/>
                    <a:pt x="753" y="601"/>
                    <a:pt x="706" y="477"/>
                  </a:cubicBezTo>
                  <a:cubicBezTo>
                    <a:pt x="686" y="433"/>
                    <a:pt x="662" y="390"/>
                    <a:pt x="633" y="351"/>
                  </a:cubicBezTo>
                  <a:cubicBezTo>
                    <a:pt x="605" y="313"/>
                    <a:pt x="580" y="275"/>
                    <a:pt x="547" y="236"/>
                  </a:cubicBezTo>
                  <a:cubicBezTo>
                    <a:pt x="480" y="169"/>
                    <a:pt x="423" y="92"/>
                    <a:pt x="336" y="34"/>
                  </a:cubicBezTo>
                  <a:cubicBezTo>
                    <a:pt x="304" y="13"/>
                    <a:pt x="265" y="0"/>
                    <a:pt x="2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9"/>
            <p:cNvSpPr/>
            <p:nvPr/>
          </p:nvSpPr>
          <p:spPr>
            <a:xfrm>
              <a:off x="3841175" y="901425"/>
              <a:ext cx="22475" cy="14100"/>
            </a:xfrm>
            <a:custGeom>
              <a:avLst/>
              <a:gdLst/>
              <a:ahLst/>
              <a:cxnLst/>
              <a:rect l="l" t="t" r="r" b="b"/>
              <a:pathLst>
                <a:path w="899" h="564" extrusionOk="0">
                  <a:moveTo>
                    <a:pt x="654" y="0"/>
                  </a:moveTo>
                  <a:cubicBezTo>
                    <a:pt x="573" y="0"/>
                    <a:pt x="497" y="18"/>
                    <a:pt x="418" y="21"/>
                  </a:cubicBezTo>
                  <a:cubicBezTo>
                    <a:pt x="370" y="26"/>
                    <a:pt x="323" y="41"/>
                    <a:pt x="279" y="50"/>
                  </a:cubicBezTo>
                  <a:cubicBezTo>
                    <a:pt x="231" y="60"/>
                    <a:pt x="188" y="74"/>
                    <a:pt x="144" y="98"/>
                  </a:cubicBezTo>
                  <a:cubicBezTo>
                    <a:pt x="58" y="141"/>
                    <a:pt x="0" y="227"/>
                    <a:pt x="6" y="329"/>
                  </a:cubicBezTo>
                  <a:cubicBezTo>
                    <a:pt x="15" y="461"/>
                    <a:pt x="126" y="564"/>
                    <a:pt x="257" y="564"/>
                  </a:cubicBezTo>
                  <a:cubicBezTo>
                    <a:pt x="260" y="564"/>
                    <a:pt x="262" y="564"/>
                    <a:pt x="265" y="564"/>
                  </a:cubicBezTo>
                  <a:cubicBezTo>
                    <a:pt x="312" y="559"/>
                    <a:pt x="361" y="550"/>
                    <a:pt x="403" y="535"/>
                  </a:cubicBezTo>
                  <a:cubicBezTo>
                    <a:pt x="452" y="521"/>
                    <a:pt x="500" y="515"/>
                    <a:pt x="543" y="497"/>
                  </a:cubicBezTo>
                  <a:cubicBezTo>
                    <a:pt x="629" y="453"/>
                    <a:pt x="720" y="424"/>
                    <a:pt x="802" y="367"/>
                  </a:cubicBezTo>
                  <a:cubicBezTo>
                    <a:pt x="846" y="333"/>
                    <a:pt x="879" y="285"/>
                    <a:pt x="884" y="223"/>
                  </a:cubicBezTo>
                  <a:cubicBezTo>
                    <a:pt x="899" y="112"/>
                    <a:pt x="817" y="17"/>
                    <a:pt x="706" y="3"/>
                  </a:cubicBezTo>
                  <a:cubicBezTo>
                    <a:pt x="689" y="1"/>
                    <a:pt x="671" y="0"/>
                    <a:pt x="6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9"/>
            <p:cNvSpPr/>
            <p:nvPr/>
          </p:nvSpPr>
          <p:spPr>
            <a:xfrm>
              <a:off x="3804725" y="928850"/>
              <a:ext cx="188350" cy="291100"/>
            </a:xfrm>
            <a:custGeom>
              <a:avLst/>
              <a:gdLst/>
              <a:ahLst/>
              <a:cxnLst/>
              <a:rect l="l" t="t" r="r" b="b"/>
              <a:pathLst>
                <a:path w="7534" h="11644" extrusionOk="0">
                  <a:moveTo>
                    <a:pt x="799" y="0"/>
                  </a:moveTo>
                  <a:cubicBezTo>
                    <a:pt x="452" y="0"/>
                    <a:pt x="158" y="284"/>
                    <a:pt x="154" y="638"/>
                  </a:cubicBezTo>
                  <a:lnTo>
                    <a:pt x="125" y="2465"/>
                  </a:lnTo>
                  <a:lnTo>
                    <a:pt x="116" y="3387"/>
                  </a:lnTo>
                  <a:lnTo>
                    <a:pt x="58" y="7063"/>
                  </a:lnTo>
                  <a:lnTo>
                    <a:pt x="43" y="7984"/>
                  </a:lnTo>
                  <a:lnTo>
                    <a:pt x="19" y="9807"/>
                  </a:lnTo>
                  <a:lnTo>
                    <a:pt x="5" y="10531"/>
                  </a:lnTo>
                  <a:cubicBezTo>
                    <a:pt x="0" y="10863"/>
                    <a:pt x="255" y="11146"/>
                    <a:pt x="585" y="11184"/>
                  </a:cubicBezTo>
                  <a:lnTo>
                    <a:pt x="4765" y="11640"/>
                  </a:lnTo>
                  <a:cubicBezTo>
                    <a:pt x="4787" y="11643"/>
                    <a:pt x="4809" y="11644"/>
                    <a:pt x="4831" y="11644"/>
                  </a:cubicBezTo>
                  <a:cubicBezTo>
                    <a:pt x="5136" y="11644"/>
                    <a:pt x="5407" y="11431"/>
                    <a:pt x="5466" y="11127"/>
                  </a:cubicBezTo>
                  <a:lnTo>
                    <a:pt x="5978" y="8631"/>
                  </a:lnTo>
                  <a:lnTo>
                    <a:pt x="6166" y="7729"/>
                  </a:lnTo>
                  <a:lnTo>
                    <a:pt x="6905" y="4126"/>
                  </a:lnTo>
                  <a:lnTo>
                    <a:pt x="7092" y="3224"/>
                  </a:lnTo>
                  <a:lnTo>
                    <a:pt x="7457" y="1434"/>
                  </a:lnTo>
                  <a:cubicBezTo>
                    <a:pt x="7533" y="1059"/>
                    <a:pt x="7269" y="700"/>
                    <a:pt x="6890" y="662"/>
                  </a:cubicBezTo>
                  <a:lnTo>
                    <a:pt x="873" y="5"/>
                  </a:lnTo>
                  <a:cubicBezTo>
                    <a:pt x="848" y="2"/>
                    <a:pt x="824" y="0"/>
                    <a:pt x="7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9"/>
            <p:cNvSpPr/>
            <p:nvPr/>
          </p:nvSpPr>
          <p:spPr>
            <a:xfrm>
              <a:off x="3806175" y="1013500"/>
              <a:ext cx="171200" cy="108600"/>
            </a:xfrm>
            <a:custGeom>
              <a:avLst/>
              <a:gdLst/>
              <a:ahLst/>
              <a:cxnLst/>
              <a:rect l="l" t="t" r="r" b="b"/>
              <a:pathLst>
                <a:path w="6848" h="4344" extrusionOk="0">
                  <a:moveTo>
                    <a:pt x="58" y="1"/>
                  </a:moveTo>
                  <a:lnTo>
                    <a:pt x="0" y="3677"/>
                  </a:lnTo>
                  <a:lnTo>
                    <a:pt x="6108" y="4343"/>
                  </a:lnTo>
                  <a:lnTo>
                    <a:pt x="6847" y="740"/>
                  </a:lnTo>
                  <a:lnTo>
                    <a:pt x="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9"/>
            <p:cNvSpPr/>
            <p:nvPr/>
          </p:nvSpPr>
          <p:spPr>
            <a:xfrm>
              <a:off x="3807600" y="990475"/>
              <a:ext cx="174450" cy="41550"/>
            </a:xfrm>
            <a:custGeom>
              <a:avLst/>
              <a:gdLst/>
              <a:ahLst/>
              <a:cxnLst/>
              <a:rect l="l" t="t" r="r" b="b"/>
              <a:pathLst>
                <a:path w="6978" h="1662" extrusionOk="0">
                  <a:moveTo>
                    <a:pt x="10" y="0"/>
                  </a:moveTo>
                  <a:lnTo>
                    <a:pt x="1" y="922"/>
                  </a:lnTo>
                  <a:lnTo>
                    <a:pt x="6790" y="1661"/>
                  </a:lnTo>
                  <a:lnTo>
                    <a:pt x="6977" y="759"/>
                  </a:lnTo>
                  <a:lnTo>
                    <a:pt x="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9"/>
            <p:cNvSpPr/>
            <p:nvPr/>
          </p:nvSpPr>
          <p:spPr>
            <a:xfrm>
              <a:off x="3805800" y="1105400"/>
              <a:ext cx="153100" cy="39250"/>
            </a:xfrm>
            <a:custGeom>
              <a:avLst/>
              <a:gdLst/>
              <a:ahLst/>
              <a:cxnLst/>
              <a:rect l="l" t="t" r="r" b="b"/>
              <a:pathLst>
                <a:path w="6124" h="1570" extrusionOk="0">
                  <a:moveTo>
                    <a:pt x="15" y="1"/>
                  </a:moveTo>
                  <a:lnTo>
                    <a:pt x="0" y="922"/>
                  </a:lnTo>
                  <a:lnTo>
                    <a:pt x="5935" y="1569"/>
                  </a:lnTo>
                  <a:lnTo>
                    <a:pt x="6123" y="667"/>
                  </a:lnTo>
                  <a:lnTo>
                    <a:pt x="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9"/>
            <p:cNvSpPr/>
            <p:nvPr/>
          </p:nvSpPr>
          <p:spPr>
            <a:xfrm>
              <a:off x="3932950" y="1060225"/>
              <a:ext cx="26425" cy="25025"/>
            </a:xfrm>
            <a:custGeom>
              <a:avLst/>
              <a:gdLst/>
              <a:ahLst/>
              <a:cxnLst/>
              <a:rect l="l" t="t" r="r" b="b"/>
              <a:pathLst>
                <a:path w="1057" h="1001" extrusionOk="0">
                  <a:moveTo>
                    <a:pt x="532" y="0"/>
                  </a:moveTo>
                  <a:cubicBezTo>
                    <a:pt x="277" y="0"/>
                    <a:pt x="61" y="189"/>
                    <a:pt x="34" y="445"/>
                  </a:cubicBezTo>
                  <a:cubicBezTo>
                    <a:pt x="1" y="723"/>
                    <a:pt x="202" y="968"/>
                    <a:pt x="475" y="997"/>
                  </a:cubicBezTo>
                  <a:cubicBezTo>
                    <a:pt x="495" y="999"/>
                    <a:pt x="515" y="1001"/>
                    <a:pt x="535" y="1001"/>
                  </a:cubicBezTo>
                  <a:cubicBezTo>
                    <a:pt x="785" y="1001"/>
                    <a:pt x="1001" y="809"/>
                    <a:pt x="1028" y="555"/>
                  </a:cubicBezTo>
                  <a:cubicBezTo>
                    <a:pt x="1057" y="282"/>
                    <a:pt x="860" y="32"/>
                    <a:pt x="586" y="3"/>
                  </a:cubicBezTo>
                  <a:cubicBezTo>
                    <a:pt x="568" y="1"/>
                    <a:pt x="550" y="0"/>
                    <a:pt x="532" y="0"/>
                  </a:cubicBezTo>
                  <a:close/>
                </a:path>
              </a:pathLst>
            </a:custGeom>
            <a:solidFill>
              <a:srgbClr val="CC5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9"/>
            <p:cNvSpPr/>
            <p:nvPr/>
          </p:nvSpPr>
          <p:spPr>
            <a:xfrm>
              <a:off x="3815975" y="1047500"/>
              <a:ext cx="26425" cy="25000"/>
            </a:xfrm>
            <a:custGeom>
              <a:avLst/>
              <a:gdLst/>
              <a:ahLst/>
              <a:cxnLst/>
              <a:rect l="l" t="t" r="r" b="b"/>
              <a:pathLst>
                <a:path w="1057" h="1000" extrusionOk="0">
                  <a:moveTo>
                    <a:pt x="521" y="0"/>
                  </a:moveTo>
                  <a:cubicBezTo>
                    <a:pt x="273" y="0"/>
                    <a:pt x="61" y="192"/>
                    <a:pt x="30" y="445"/>
                  </a:cubicBezTo>
                  <a:cubicBezTo>
                    <a:pt x="1" y="718"/>
                    <a:pt x="198" y="968"/>
                    <a:pt x="476" y="997"/>
                  </a:cubicBezTo>
                  <a:cubicBezTo>
                    <a:pt x="494" y="999"/>
                    <a:pt x="512" y="1000"/>
                    <a:pt x="529" y="1000"/>
                  </a:cubicBezTo>
                  <a:cubicBezTo>
                    <a:pt x="780" y="1000"/>
                    <a:pt x="997" y="811"/>
                    <a:pt x="1028" y="556"/>
                  </a:cubicBezTo>
                  <a:cubicBezTo>
                    <a:pt x="1057" y="277"/>
                    <a:pt x="860" y="33"/>
                    <a:pt x="582" y="4"/>
                  </a:cubicBezTo>
                  <a:cubicBezTo>
                    <a:pt x="562" y="2"/>
                    <a:pt x="541" y="0"/>
                    <a:pt x="5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9"/>
            <p:cNvSpPr/>
            <p:nvPr/>
          </p:nvSpPr>
          <p:spPr>
            <a:xfrm>
              <a:off x="3991150" y="964675"/>
              <a:ext cx="25" cy="25"/>
            </a:xfrm>
            <a:custGeom>
              <a:avLst/>
              <a:gdLst/>
              <a:ahLst/>
              <a:cxnLst/>
              <a:rect l="l" t="t" r="r" b="b"/>
              <a:pathLst>
                <a:path w="1" h="1" extrusionOk="0">
                  <a:moveTo>
                    <a:pt x="0" y="1"/>
                  </a:moveTo>
                  <a:lnTo>
                    <a:pt x="0" y="1"/>
                  </a:lnTo>
                  <a:close/>
                </a:path>
              </a:pathLst>
            </a:custGeom>
            <a:solidFill>
              <a:srgbClr val="DA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9"/>
            <p:cNvSpPr/>
            <p:nvPr/>
          </p:nvSpPr>
          <p:spPr>
            <a:xfrm>
              <a:off x="3941350" y="1078550"/>
              <a:ext cx="26400" cy="128475"/>
            </a:xfrm>
            <a:custGeom>
              <a:avLst/>
              <a:gdLst/>
              <a:ahLst/>
              <a:cxnLst/>
              <a:rect l="l" t="t" r="r" b="b"/>
              <a:pathLst>
                <a:path w="1056" h="5139" extrusionOk="0">
                  <a:moveTo>
                    <a:pt x="1056" y="0"/>
                  </a:moveTo>
                  <a:cubicBezTo>
                    <a:pt x="894" y="790"/>
                    <a:pt x="730" y="1592"/>
                    <a:pt x="581" y="2319"/>
                  </a:cubicBezTo>
                  <a:lnTo>
                    <a:pt x="581" y="2319"/>
                  </a:lnTo>
                  <a:lnTo>
                    <a:pt x="701" y="1741"/>
                  </a:lnTo>
                  <a:lnTo>
                    <a:pt x="1056" y="0"/>
                  </a:lnTo>
                  <a:close/>
                  <a:moveTo>
                    <a:pt x="581" y="2319"/>
                  </a:moveTo>
                  <a:lnTo>
                    <a:pt x="513" y="2643"/>
                  </a:lnTo>
                  <a:lnTo>
                    <a:pt x="1" y="5139"/>
                  </a:lnTo>
                  <a:cubicBezTo>
                    <a:pt x="1" y="5139"/>
                    <a:pt x="255" y="3905"/>
                    <a:pt x="581" y="2319"/>
                  </a:cubicBezTo>
                  <a:close/>
                </a:path>
              </a:pathLst>
            </a:custGeom>
            <a:solidFill>
              <a:srgbClr val="DA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9"/>
            <p:cNvSpPr/>
            <p:nvPr/>
          </p:nvSpPr>
          <p:spPr>
            <a:xfrm>
              <a:off x="3920600" y="1028275"/>
              <a:ext cx="56775" cy="93825"/>
            </a:xfrm>
            <a:custGeom>
              <a:avLst/>
              <a:gdLst/>
              <a:ahLst/>
              <a:cxnLst/>
              <a:rect l="l" t="t" r="r" b="b"/>
              <a:pathLst>
                <a:path w="2271" h="3753" extrusionOk="0">
                  <a:moveTo>
                    <a:pt x="1022" y="1277"/>
                  </a:moveTo>
                  <a:cubicBezTo>
                    <a:pt x="1042" y="1277"/>
                    <a:pt x="1061" y="1281"/>
                    <a:pt x="1080" y="1281"/>
                  </a:cubicBezTo>
                  <a:cubicBezTo>
                    <a:pt x="1354" y="1310"/>
                    <a:pt x="1551" y="1560"/>
                    <a:pt x="1522" y="1833"/>
                  </a:cubicBezTo>
                  <a:cubicBezTo>
                    <a:pt x="1493" y="2087"/>
                    <a:pt x="1277" y="2280"/>
                    <a:pt x="1022" y="2280"/>
                  </a:cubicBezTo>
                  <a:cubicBezTo>
                    <a:pt x="1008" y="2280"/>
                    <a:pt x="989" y="2280"/>
                    <a:pt x="969" y="2275"/>
                  </a:cubicBezTo>
                  <a:cubicBezTo>
                    <a:pt x="696" y="2246"/>
                    <a:pt x="495" y="2001"/>
                    <a:pt x="528" y="1723"/>
                  </a:cubicBezTo>
                  <a:cubicBezTo>
                    <a:pt x="552" y="1469"/>
                    <a:pt x="773" y="1277"/>
                    <a:pt x="1022" y="1277"/>
                  </a:cubicBezTo>
                  <a:close/>
                  <a:moveTo>
                    <a:pt x="864" y="1"/>
                  </a:moveTo>
                  <a:cubicBezTo>
                    <a:pt x="672" y="1022"/>
                    <a:pt x="446" y="2034"/>
                    <a:pt x="173" y="3013"/>
                  </a:cubicBezTo>
                  <a:cubicBezTo>
                    <a:pt x="116" y="3210"/>
                    <a:pt x="63" y="3402"/>
                    <a:pt x="1" y="3584"/>
                  </a:cubicBezTo>
                  <a:lnTo>
                    <a:pt x="1531" y="3752"/>
                  </a:lnTo>
                  <a:lnTo>
                    <a:pt x="1886" y="2011"/>
                  </a:lnTo>
                  <a:cubicBezTo>
                    <a:pt x="2021" y="1367"/>
                    <a:pt x="2150" y="734"/>
                    <a:pt x="2270" y="149"/>
                  </a:cubicBezTo>
                  <a:lnTo>
                    <a:pt x="8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9"/>
            <p:cNvSpPr/>
            <p:nvPr/>
          </p:nvSpPr>
          <p:spPr>
            <a:xfrm>
              <a:off x="3942200" y="1005600"/>
              <a:ext cx="39725" cy="26425"/>
            </a:xfrm>
            <a:custGeom>
              <a:avLst/>
              <a:gdLst/>
              <a:ahLst/>
              <a:cxnLst/>
              <a:rect l="l" t="t" r="r" b="b"/>
              <a:pathLst>
                <a:path w="1589" h="1057" extrusionOk="0">
                  <a:moveTo>
                    <a:pt x="163" y="0"/>
                  </a:moveTo>
                  <a:cubicBezTo>
                    <a:pt x="111" y="303"/>
                    <a:pt x="58" y="605"/>
                    <a:pt x="0" y="908"/>
                  </a:cubicBezTo>
                  <a:lnTo>
                    <a:pt x="1406" y="1056"/>
                  </a:lnTo>
                  <a:cubicBezTo>
                    <a:pt x="1469" y="739"/>
                    <a:pt x="1531" y="437"/>
                    <a:pt x="1588" y="154"/>
                  </a:cubicBezTo>
                  <a:lnTo>
                    <a:pt x="163" y="0"/>
                  </a:lnTo>
                  <a:close/>
                </a:path>
              </a:pathLst>
            </a:custGeom>
            <a:solidFill>
              <a:srgbClr val="7E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9"/>
            <p:cNvSpPr/>
            <p:nvPr/>
          </p:nvSpPr>
          <p:spPr>
            <a:xfrm>
              <a:off x="3932950" y="1060175"/>
              <a:ext cx="26425" cy="25100"/>
            </a:xfrm>
            <a:custGeom>
              <a:avLst/>
              <a:gdLst/>
              <a:ahLst/>
              <a:cxnLst/>
              <a:rect l="l" t="t" r="r" b="b"/>
              <a:pathLst>
                <a:path w="1057" h="1004" extrusionOk="0">
                  <a:moveTo>
                    <a:pt x="528" y="1"/>
                  </a:moveTo>
                  <a:cubicBezTo>
                    <a:pt x="279" y="1"/>
                    <a:pt x="58" y="193"/>
                    <a:pt x="34" y="447"/>
                  </a:cubicBezTo>
                  <a:cubicBezTo>
                    <a:pt x="1" y="725"/>
                    <a:pt x="202" y="970"/>
                    <a:pt x="475" y="999"/>
                  </a:cubicBezTo>
                  <a:cubicBezTo>
                    <a:pt x="495" y="1004"/>
                    <a:pt x="514" y="1004"/>
                    <a:pt x="528" y="1004"/>
                  </a:cubicBezTo>
                  <a:cubicBezTo>
                    <a:pt x="783" y="1004"/>
                    <a:pt x="999" y="811"/>
                    <a:pt x="1028" y="557"/>
                  </a:cubicBezTo>
                  <a:cubicBezTo>
                    <a:pt x="1057" y="284"/>
                    <a:pt x="860" y="34"/>
                    <a:pt x="586" y="5"/>
                  </a:cubicBezTo>
                  <a:cubicBezTo>
                    <a:pt x="567" y="5"/>
                    <a:pt x="548" y="1"/>
                    <a:pt x="528" y="1"/>
                  </a:cubicBezTo>
                  <a:close/>
                </a:path>
              </a:pathLst>
            </a:custGeom>
            <a:solidFill>
              <a:srgbClr val="AE4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9"/>
            <p:cNvSpPr/>
            <p:nvPr/>
          </p:nvSpPr>
          <p:spPr>
            <a:xfrm>
              <a:off x="3769350" y="997800"/>
              <a:ext cx="61300" cy="103625"/>
            </a:xfrm>
            <a:custGeom>
              <a:avLst/>
              <a:gdLst/>
              <a:ahLst/>
              <a:cxnLst/>
              <a:rect l="l" t="t" r="r" b="b"/>
              <a:pathLst>
                <a:path w="2452" h="4145" extrusionOk="0">
                  <a:moveTo>
                    <a:pt x="1747" y="0"/>
                  </a:moveTo>
                  <a:cubicBezTo>
                    <a:pt x="1048" y="0"/>
                    <a:pt x="524" y="1338"/>
                    <a:pt x="340" y="1829"/>
                  </a:cubicBezTo>
                  <a:cubicBezTo>
                    <a:pt x="173" y="2265"/>
                    <a:pt x="0" y="2759"/>
                    <a:pt x="47" y="3235"/>
                  </a:cubicBezTo>
                  <a:cubicBezTo>
                    <a:pt x="72" y="3484"/>
                    <a:pt x="187" y="3714"/>
                    <a:pt x="364" y="3877"/>
                  </a:cubicBezTo>
                  <a:cubicBezTo>
                    <a:pt x="518" y="4027"/>
                    <a:pt x="724" y="4145"/>
                    <a:pt x="947" y="4145"/>
                  </a:cubicBezTo>
                  <a:cubicBezTo>
                    <a:pt x="996" y="4145"/>
                    <a:pt x="1045" y="4139"/>
                    <a:pt x="1094" y="4127"/>
                  </a:cubicBezTo>
                  <a:cubicBezTo>
                    <a:pt x="1938" y="3911"/>
                    <a:pt x="2091" y="2515"/>
                    <a:pt x="2231" y="1776"/>
                  </a:cubicBezTo>
                  <a:cubicBezTo>
                    <a:pt x="2313" y="1363"/>
                    <a:pt x="2452" y="226"/>
                    <a:pt x="1952" y="39"/>
                  </a:cubicBezTo>
                  <a:cubicBezTo>
                    <a:pt x="1882" y="13"/>
                    <a:pt x="1814" y="0"/>
                    <a:pt x="1747" y="0"/>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9"/>
            <p:cNvSpPr/>
            <p:nvPr/>
          </p:nvSpPr>
          <p:spPr>
            <a:xfrm>
              <a:off x="3884850" y="992700"/>
              <a:ext cx="119000" cy="121825"/>
            </a:xfrm>
            <a:custGeom>
              <a:avLst/>
              <a:gdLst/>
              <a:ahLst/>
              <a:cxnLst/>
              <a:rect l="l" t="t" r="r" b="b"/>
              <a:pathLst>
                <a:path w="4760" h="4873" extrusionOk="0">
                  <a:moveTo>
                    <a:pt x="1814" y="0"/>
                  </a:moveTo>
                  <a:cubicBezTo>
                    <a:pt x="1326" y="0"/>
                    <a:pt x="867" y="110"/>
                    <a:pt x="547" y="363"/>
                  </a:cubicBezTo>
                  <a:cubicBezTo>
                    <a:pt x="231" y="617"/>
                    <a:pt x="235" y="963"/>
                    <a:pt x="557" y="1246"/>
                  </a:cubicBezTo>
                  <a:cubicBezTo>
                    <a:pt x="610" y="1293"/>
                    <a:pt x="672" y="1333"/>
                    <a:pt x="725" y="1375"/>
                  </a:cubicBezTo>
                  <a:cubicBezTo>
                    <a:pt x="1099" y="1683"/>
                    <a:pt x="610" y="1592"/>
                    <a:pt x="259" y="1966"/>
                  </a:cubicBezTo>
                  <a:cubicBezTo>
                    <a:pt x="0" y="2243"/>
                    <a:pt x="5" y="2599"/>
                    <a:pt x="284" y="2896"/>
                  </a:cubicBezTo>
                  <a:cubicBezTo>
                    <a:pt x="399" y="3021"/>
                    <a:pt x="562" y="3118"/>
                    <a:pt x="576" y="3127"/>
                  </a:cubicBezTo>
                  <a:cubicBezTo>
                    <a:pt x="955" y="3400"/>
                    <a:pt x="188" y="3141"/>
                    <a:pt x="125" y="3693"/>
                  </a:cubicBezTo>
                  <a:cubicBezTo>
                    <a:pt x="51" y="4405"/>
                    <a:pt x="1243" y="4873"/>
                    <a:pt x="2355" y="4873"/>
                  </a:cubicBezTo>
                  <a:cubicBezTo>
                    <a:pt x="2817" y="4873"/>
                    <a:pt x="3266" y="4792"/>
                    <a:pt x="3604" y="4615"/>
                  </a:cubicBezTo>
                  <a:cubicBezTo>
                    <a:pt x="4549" y="4024"/>
                    <a:pt x="4760" y="1931"/>
                    <a:pt x="4190" y="1006"/>
                  </a:cubicBezTo>
                  <a:cubicBezTo>
                    <a:pt x="3825" y="416"/>
                    <a:pt x="2764" y="0"/>
                    <a:pt x="1814" y="0"/>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9"/>
            <p:cNvSpPr/>
            <p:nvPr/>
          </p:nvSpPr>
          <p:spPr>
            <a:xfrm>
              <a:off x="3905125" y="1025775"/>
              <a:ext cx="56750" cy="13875"/>
            </a:xfrm>
            <a:custGeom>
              <a:avLst/>
              <a:gdLst/>
              <a:ahLst/>
              <a:cxnLst/>
              <a:rect l="l" t="t" r="r" b="b"/>
              <a:pathLst>
                <a:path w="2270" h="555" extrusionOk="0">
                  <a:moveTo>
                    <a:pt x="426" y="0"/>
                  </a:moveTo>
                  <a:cubicBezTo>
                    <a:pt x="353" y="0"/>
                    <a:pt x="279" y="3"/>
                    <a:pt x="206" y="10"/>
                  </a:cubicBezTo>
                  <a:cubicBezTo>
                    <a:pt x="126" y="19"/>
                    <a:pt x="53" y="76"/>
                    <a:pt x="29" y="158"/>
                  </a:cubicBezTo>
                  <a:cubicBezTo>
                    <a:pt x="0" y="269"/>
                    <a:pt x="62" y="378"/>
                    <a:pt x="168" y="413"/>
                  </a:cubicBezTo>
                  <a:lnTo>
                    <a:pt x="192" y="417"/>
                  </a:lnTo>
                  <a:cubicBezTo>
                    <a:pt x="509" y="508"/>
                    <a:pt x="821" y="522"/>
                    <a:pt x="1138" y="537"/>
                  </a:cubicBezTo>
                  <a:cubicBezTo>
                    <a:pt x="1343" y="550"/>
                    <a:pt x="1549" y="554"/>
                    <a:pt x="1754" y="554"/>
                  </a:cubicBezTo>
                  <a:cubicBezTo>
                    <a:pt x="1865" y="554"/>
                    <a:pt x="1977" y="553"/>
                    <a:pt x="2088" y="551"/>
                  </a:cubicBezTo>
                  <a:lnTo>
                    <a:pt x="2102" y="546"/>
                  </a:lnTo>
                  <a:cubicBezTo>
                    <a:pt x="2170" y="546"/>
                    <a:pt x="2237" y="499"/>
                    <a:pt x="2250" y="422"/>
                  </a:cubicBezTo>
                  <a:cubicBezTo>
                    <a:pt x="2270" y="335"/>
                    <a:pt x="2212" y="254"/>
                    <a:pt x="2131" y="234"/>
                  </a:cubicBezTo>
                  <a:cubicBezTo>
                    <a:pt x="1814" y="167"/>
                    <a:pt x="1493" y="105"/>
                    <a:pt x="1171" y="67"/>
                  </a:cubicBezTo>
                  <a:cubicBezTo>
                    <a:pt x="926" y="33"/>
                    <a:pt x="676" y="0"/>
                    <a:pt x="426" y="0"/>
                  </a:cubicBezTo>
                  <a:close/>
                </a:path>
              </a:pathLst>
            </a:custGeom>
            <a:solidFill>
              <a:srgbClr val="E0A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9"/>
            <p:cNvSpPr/>
            <p:nvPr/>
          </p:nvSpPr>
          <p:spPr>
            <a:xfrm>
              <a:off x="3896850" y="1063450"/>
              <a:ext cx="61925" cy="15225"/>
            </a:xfrm>
            <a:custGeom>
              <a:avLst/>
              <a:gdLst/>
              <a:ahLst/>
              <a:cxnLst/>
              <a:rect l="l" t="t" r="r" b="b"/>
              <a:pathLst>
                <a:path w="2477" h="609" extrusionOk="0">
                  <a:moveTo>
                    <a:pt x="370" y="0"/>
                  </a:moveTo>
                  <a:cubicBezTo>
                    <a:pt x="319" y="0"/>
                    <a:pt x="267" y="1"/>
                    <a:pt x="216" y="4"/>
                  </a:cubicBezTo>
                  <a:cubicBezTo>
                    <a:pt x="130" y="9"/>
                    <a:pt x="58" y="62"/>
                    <a:pt x="34" y="148"/>
                  </a:cubicBezTo>
                  <a:cubicBezTo>
                    <a:pt x="1" y="253"/>
                    <a:pt x="63" y="368"/>
                    <a:pt x="169" y="397"/>
                  </a:cubicBezTo>
                  <a:lnTo>
                    <a:pt x="211" y="412"/>
                  </a:lnTo>
                  <a:cubicBezTo>
                    <a:pt x="557" y="512"/>
                    <a:pt x="902" y="536"/>
                    <a:pt x="1248" y="565"/>
                  </a:cubicBezTo>
                  <a:cubicBezTo>
                    <a:pt x="1598" y="594"/>
                    <a:pt x="1943" y="609"/>
                    <a:pt x="2299" y="609"/>
                  </a:cubicBezTo>
                  <a:lnTo>
                    <a:pt x="2304" y="609"/>
                  </a:lnTo>
                  <a:cubicBezTo>
                    <a:pt x="2375" y="609"/>
                    <a:pt x="2443" y="560"/>
                    <a:pt x="2457" y="483"/>
                  </a:cubicBezTo>
                  <a:cubicBezTo>
                    <a:pt x="2477" y="397"/>
                    <a:pt x="2424" y="311"/>
                    <a:pt x="2337" y="292"/>
                  </a:cubicBezTo>
                  <a:cubicBezTo>
                    <a:pt x="1992" y="215"/>
                    <a:pt x="1637" y="144"/>
                    <a:pt x="1281" y="95"/>
                  </a:cubicBezTo>
                  <a:cubicBezTo>
                    <a:pt x="978" y="46"/>
                    <a:pt x="674" y="0"/>
                    <a:pt x="370" y="0"/>
                  </a:cubicBezTo>
                  <a:close/>
                </a:path>
              </a:pathLst>
            </a:custGeom>
            <a:solidFill>
              <a:srgbClr val="E0A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9"/>
            <p:cNvSpPr/>
            <p:nvPr/>
          </p:nvSpPr>
          <p:spPr>
            <a:xfrm>
              <a:off x="2970525" y="841400"/>
              <a:ext cx="658500" cy="1073275"/>
            </a:xfrm>
            <a:custGeom>
              <a:avLst/>
              <a:gdLst/>
              <a:ahLst/>
              <a:cxnLst/>
              <a:rect l="l" t="t" r="r" b="b"/>
              <a:pathLst>
                <a:path w="26340" h="42931" extrusionOk="0">
                  <a:moveTo>
                    <a:pt x="12692" y="1"/>
                  </a:moveTo>
                  <a:cubicBezTo>
                    <a:pt x="12051" y="1"/>
                    <a:pt x="11403" y="33"/>
                    <a:pt x="10753" y="81"/>
                  </a:cubicBezTo>
                  <a:cubicBezTo>
                    <a:pt x="6997" y="364"/>
                    <a:pt x="1718" y="2221"/>
                    <a:pt x="893" y="6525"/>
                  </a:cubicBezTo>
                  <a:cubicBezTo>
                    <a:pt x="1" y="11170"/>
                    <a:pt x="3710" y="14634"/>
                    <a:pt x="4266" y="21793"/>
                  </a:cubicBezTo>
                  <a:cubicBezTo>
                    <a:pt x="4401" y="23492"/>
                    <a:pt x="4391" y="25363"/>
                    <a:pt x="4233" y="27264"/>
                  </a:cubicBezTo>
                  <a:cubicBezTo>
                    <a:pt x="3950" y="30670"/>
                    <a:pt x="3196" y="34178"/>
                    <a:pt x="1939" y="36961"/>
                  </a:cubicBezTo>
                  <a:cubicBezTo>
                    <a:pt x="1234" y="38520"/>
                    <a:pt x="658" y="39557"/>
                    <a:pt x="2765" y="40157"/>
                  </a:cubicBezTo>
                  <a:cubicBezTo>
                    <a:pt x="3462" y="40356"/>
                    <a:pt x="4168" y="40426"/>
                    <a:pt x="4880" y="40426"/>
                  </a:cubicBezTo>
                  <a:cubicBezTo>
                    <a:pt x="6565" y="40426"/>
                    <a:pt x="8277" y="40033"/>
                    <a:pt x="9958" y="40033"/>
                  </a:cubicBezTo>
                  <a:cubicBezTo>
                    <a:pt x="10204" y="40033"/>
                    <a:pt x="10451" y="40042"/>
                    <a:pt x="10696" y="40061"/>
                  </a:cubicBezTo>
                  <a:cubicBezTo>
                    <a:pt x="13939" y="40312"/>
                    <a:pt x="18301" y="42931"/>
                    <a:pt x="21893" y="42931"/>
                  </a:cubicBezTo>
                  <a:cubicBezTo>
                    <a:pt x="22960" y="42931"/>
                    <a:pt x="23960" y="42699"/>
                    <a:pt x="24842" y="42105"/>
                  </a:cubicBezTo>
                  <a:cubicBezTo>
                    <a:pt x="26127" y="41242"/>
                    <a:pt x="25926" y="39878"/>
                    <a:pt x="25700" y="38328"/>
                  </a:cubicBezTo>
                  <a:cubicBezTo>
                    <a:pt x="25653" y="38026"/>
                    <a:pt x="25604" y="37723"/>
                    <a:pt x="25556" y="37422"/>
                  </a:cubicBezTo>
                  <a:cubicBezTo>
                    <a:pt x="25062" y="34432"/>
                    <a:pt x="24328" y="31482"/>
                    <a:pt x="23921" y="28477"/>
                  </a:cubicBezTo>
                  <a:cubicBezTo>
                    <a:pt x="23560" y="25844"/>
                    <a:pt x="22878" y="21357"/>
                    <a:pt x="24534" y="19030"/>
                  </a:cubicBezTo>
                  <a:cubicBezTo>
                    <a:pt x="26094" y="16832"/>
                    <a:pt x="26339" y="13987"/>
                    <a:pt x="25657" y="11434"/>
                  </a:cubicBezTo>
                  <a:cubicBezTo>
                    <a:pt x="24807" y="8233"/>
                    <a:pt x="21771" y="4390"/>
                    <a:pt x="19319" y="2174"/>
                  </a:cubicBezTo>
                  <a:cubicBezTo>
                    <a:pt x="17415" y="452"/>
                    <a:pt x="15105" y="1"/>
                    <a:pt x="12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9"/>
            <p:cNvSpPr/>
            <p:nvPr/>
          </p:nvSpPr>
          <p:spPr>
            <a:xfrm>
              <a:off x="3318175" y="1017925"/>
              <a:ext cx="193750" cy="105775"/>
            </a:xfrm>
            <a:custGeom>
              <a:avLst/>
              <a:gdLst/>
              <a:ahLst/>
              <a:cxnLst/>
              <a:rect l="l" t="t" r="r" b="b"/>
              <a:pathLst>
                <a:path w="7750" h="4231" extrusionOk="0">
                  <a:moveTo>
                    <a:pt x="7559" y="1"/>
                  </a:moveTo>
                  <a:cubicBezTo>
                    <a:pt x="7462" y="1"/>
                    <a:pt x="7384" y="81"/>
                    <a:pt x="7380" y="180"/>
                  </a:cubicBezTo>
                  <a:lnTo>
                    <a:pt x="7380" y="184"/>
                  </a:lnTo>
                  <a:cubicBezTo>
                    <a:pt x="7371" y="583"/>
                    <a:pt x="7356" y="986"/>
                    <a:pt x="7260" y="1365"/>
                  </a:cubicBezTo>
                  <a:cubicBezTo>
                    <a:pt x="7183" y="1753"/>
                    <a:pt x="7044" y="2118"/>
                    <a:pt x="6837" y="2444"/>
                  </a:cubicBezTo>
                  <a:cubicBezTo>
                    <a:pt x="6430" y="3101"/>
                    <a:pt x="5730" y="3528"/>
                    <a:pt x="4961" y="3710"/>
                  </a:cubicBezTo>
                  <a:cubicBezTo>
                    <a:pt x="4479" y="3832"/>
                    <a:pt x="3974" y="3882"/>
                    <a:pt x="3466" y="3882"/>
                  </a:cubicBezTo>
                  <a:cubicBezTo>
                    <a:pt x="3171" y="3882"/>
                    <a:pt x="2875" y="3866"/>
                    <a:pt x="2581" y="3836"/>
                  </a:cubicBezTo>
                  <a:cubicBezTo>
                    <a:pt x="1775" y="3754"/>
                    <a:pt x="975" y="3591"/>
                    <a:pt x="202" y="3356"/>
                  </a:cubicBezTo>
                  <a:lnTo>
                    <a:pt x="197" y="3351"/>
                  </a:lnTo>
                  <a:cubicBezTo>
                    <a:pt x="184" y="3348"/>
                    <a:pt x="172" y="3346"/>
                    <a:pt x="159" y="3346"/>
                  </a:cubicBezTo>
                  <a:cubicBezTo>
                    <a:pt x="99" y="3346"/>
                    <a:pt x="43" y="3382"/>
                    <a:pt x="25" y="3442"/>
                  </a:cubicBezTo>
                  <a:cubicBezTo>
                    <a:pt x="0" y="3513"/>
                    <a:pt x="38" y="3595"/>
                    <a:pt x="111" y="3619"/>
                  </a:cubicBezTo>
                  <a:cubicBezTo>
                    <a:pt x="907" y="3888"/>
                    <a:pt x="1713" y="4071"/>
                    <a:pt x="2543" y="4166"/>
                  </a:cubicBezTo>
                  <a:cubicBezTo>
                    <a:pt x="2891" y="4207"/>
                    <a:pt x="3243" y="4231"/>
                    <a:pt x="3596" y="4231"/>
                  </a:cubicBezTo>
                  <a:cubicBezTo>
                    <a:pt x="4083" y="4231"/>
                    <a:pt x="4572" y="4185"/>
                    <a:pt x="5052" y="4071"/>
                  </a:cubicBezTo>
                  <a:cubicBezTo>
                    <a:pt x="5883" y="3883"/>
                    <a:pt x="6689" y="3394"/>
                    <a:pt x="7154" y="2645"/>
                  </a:cubicBezTo>
                  <a:cubicBezTo>
                    <a:pt x="7634" y="1901"/>
                    <a:pt x="7749" y="1015"/>
                    <a:pt x="7740" y="180"/>
                  </a:cubicBezTo>
                  <a:cubicBezTo>
                    <a:pt x="7740" y="83"/>
                    <a:pt x="7663" y="1"/>
                    <a:pt x="7568" y="1"/>
                  </a:cubicBezTo>
                  <a:cubicBezTo>
                    <a:pt x="7565" y="1"/>
                    <a:pt x="7562" y="1"/>
                    <a:pt x="75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9"/>
            <p:cNvSpPr/>
            <p:nvPr/>
          </p:nvSpPr>
          <p:spPr>
            <a:xfrm>
              <a:off x="3491250" y="712675"/>
              <a:ext cx="282300" cy="270050"/>
            </a:xfrm>
            <a:custGeom>
              <a:avLst/>
              <a:gdLst/>
              <a:ahLst/>
              <a:cxnLst/>
              <a:rect l="l" t="t" r="r" b="b"/>
              <a:pathLst>
                <a:path w="11292" h="10802" extrusionOk="0">
                  <a:moveTo>
                    <a:pt x="5559" y="3341"/>
                  </a:moveTo>
                  <a:cubicBezTo>
                    <a:pt x="5702" y="3341"/>
                    <a:pt x="5848" y="3356"/>
                    <a:pt x="5994" y="3388"/>
                  </a:cubicBezTo>
                  <a:cubicBezTo>
                    <a:pt x="7107" y="3622"/>
                    <a:pt x="7818" y="4721"/>
                    <a:pt x="7577" y="5835"/>
                  </a:cubicBezTo>
                  <a:cubicBezTo>
                    <a:pt x="7373" y="6800"/>
                    <a:pt x="6513" y="7463"/>
                    <a:pt x="5562" y="7463"/>
                  </a:cubicBezTo>
                  <a:cubicBezTo>
                    <a:pt x="5422" y="7463"/>
                    <a:pt x="5279" y="7448"/>
                    <a:pt x="5136" y="7418"/>
                  </a:cubicBezTo>
                  <a:cubicBezTo>
                    <a:pt x="4022" y="7179"/>
                    <a:pt x="3312" y="6085"/>
                    <a:pt x="3552" y="4971"/>
                  </a:cubicBezTo>
                  <a:cubicBezTo>
                    <a:pt x="3756" y="4003"/>
                    <a:pt x="4609" y="3341"/>
                    <a:pt x="5559" y="3341"/>
                  </a:cubicBezTo>
                  <a:close/>
                  <a:moveTo>
                    <a:pt x="5566" y="0"/>
                  </a:moveTo>
                  <a:cubicBezTo>
                    <a:pt x="3070" y="0"/>
                    <a:pt x="827" y="1736"/>
                    <a:pt x="284" y="4275"/>
                  </a:cubicBezTo>
                  <a:cubicBezTo>
                    <a:pt x="1" y="5600"/>
                    <a:pt x="231" y="6920"/>
                    <a:pt x="840" y="8018"/>
                  </a:cubicBezTo>
                  <a:cubicBezTo>
                    <a:pt x="1570" y="9338"/>
                    <a:pt x="2846" y="10340"/>
                    <a:pt x="4434" y="10681"/>
                  </a:cubicBezTo>
                  <a:cubicBezTo>
                    <a:pt x="4816" y="10762"/>
                    <a:pt x="5196" y="10801"/>
                    <a:pt x="5571" y="10801"/>
                  </a:cubicBezTo>
                  <a:cubicBezTo>
                    <a:pt x="8064" y="10801"/>
                    <a:pt x="10303" y="9066"/>
                    <a:pt x="10845" y="6530"/>
                  </a:cubicBezTo>
                  <a:cubicBezTo>
                    <a:pt x="11291" y="4448"/>
                    <a:pt x="10471" y="2389"/>
                    <a:pt x="8902" y="1156"/>
                  </a:cubicBezTo>
                  <a:cubicBezTo>
                    <a:pt x="8274" y="662"/>
                    <a:pt x="7525" y="302"/>
                    <a:pt x="6695" y="119"/>
                  </a:cubicBezTo>
                  <a:cubicBezTo>
                    <a:pt x="6316" y="39"/>
                    <a:pt x="5939" y="0"/>
                    <a:pt x="55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9"/>
            <p:cNvSpPr/>
            <p:nvPr/>
          </p:nvSpPr>
          <p:spPr>
            <a:xfrm>
              <a:off x="3502900" y="725825"/>
              <a:ext cx="253250" cy="245375"/>
            </a:xfrm>
            <a:custGeom>
              <a:avLst/>
              <a:gdLst/>
              <a:ahLst/>
              <a:cxnLst/>
              <a:rect l="l" t="t" r="r" b="b"/>
              <a:pathLst>
                <a:path w="10130" h="9815" extrusionOk="0">
                  <a:moveTo>
                    <a:pt x="5093" y="2815"/>
                  </a:moveTo>
                  <a:cubicBezTo>
                    <a:pt x="5236" y="2815"/>
                    <a:pt x="5382" y="2830"/>
                    <a:pt x="5528" y="2862"/>
                  </a:cubicBezTo>
                  <a:cubicBezTo>
                    <a:pt x="6641" y="3096"/>
                    <a:pt x="7352" y="4195"/>
                    <a:pt x="7111" y="5309"/>
                  </a:cubicBezTo>
                  <a:cubicBezTo>
                    <a:pt x="6907" y="6274"/>
                    <a:pt x="6047" y="6937"/>
                    <a:pt x="5096" y="6937"/>
                  </a:cubicBezTo>
                  <a:cubicBezTo>
                    <a:pt x="4956" y="6937"/>
                    <a:pt x="4813" y="6922"/>
                    <a:pt x="4670" y="6892"/>
                  </a:cubicBezTo>
                  <a:cubicBezTo>
                    <a:pt x="3556" y="6653"/>
                    <a:pt x="2846" y="5559"/>
                    <a:pt x="3086" y="4445"/>
                  </a:cubicBezTo>
                  <a:cubicBezTo>
                    <a:pt x="3290" y="3477"/>
                    <a:pt x="4143" y="2815"/>
                    <a:pt x="5093" y="2815"/>
                  </a:cubicBezTo>
                  <a:close/>
                  <a:moveTo>
                    <a:pt x="5813" y="1"/>
                  </a:moveTo>
                  <a:cubicBezTo>
                    <a:pt x="5258" y="1"/>
                    <a:pt x="4699" y="205"/>
                    <a:pt x="4261" y="630"/>
                  </a:cubicBezTo>
                  <a:cubicBezTo>
                    <a:pt x="3968" y="904"/>
                    <a:pt x="3762" y="1259"/>
                    <a:pt x="3441" y="1499"/>
                  </a:cubicBezTo>
                  <a:cubicBezTo>
                    <a:pt x="3018" y="1810"/>
                    <a:pt x="2486" y="1768"/>
                    <a:pt x="1997" y="1845"/>
                  </a:cubicBezTo>
                  <a:cubicBezTo>
                    <a:pt x="850" y="2022"/>
                    <a:pt x="0" y="3495"/>
                    <a:pt x="586" y="4541"/>
                  </a:cubicBezTo>
                  <a:cubicBezTo>
                    <a:pt x="768" y="4872"/>
                    <a:pt x="1008" y="5189"/>
                    <a:pt x="1089" y="5559"/>
                  </a:cubicBezTo>
                  <a:cubicBezTo>
                    <a:pt x="1209" y="6081"/>
                    <a:pt x="989" y="6628"/>
                    <a:pt x="998" y="7165"/>
                  </a:cubicBezTo>
                  <a:cubicBezTo>
                    <a:pt x="998" y="7357"/>
                    <a:pt x="1036" y="7545"/>
                    <a:pt x="1100" y="7727"/>
                  </a:cubicBezTo>
                  <a:cubicBezTo>
                    <a:pt x="1359" y="8456"/>
                    <a:pt x="2073" y="9032"/>
                    <a:pt x="2856" y="9065"/>
                  </a:cubicBezTo>
                  <a:cubicBezTo>
                    <a:pt x="2881" y="9066"/>
                    <a:pt x="2907" y="9066"/>
                    <a:pt x="2932" y="9066"/>
                  </a:cubicBezTo>
                  <a:cubicBezTo>
                    <a:pt x="3080" y="9066"/>
                    <a:pt x="3227" y="9053"/>
                    <a:pt x="3374" y="9036"/>
                  </a:cubicBezTo>
                  <a:cubicBezTo>
                    <a:pt x="3523" y="9023"/>
                    <a:pt x="3671" y="9008"/>
                    <a:pt x="3819" y="9008"/>
                  </a:cubicBezTo>
                  <a:cubicBezTo>
                    <a:pt x="3918" y="9008"/>
                    <a:pt x="4017" y="9015"/>
                    <a:pt x="4117" y="9032"/>
                  </a:cubicBezTo>
                  <a:cubicBezTo>
                    <a:pt x="4761" y="9147"/>
                    <a:pt x="5264" y="9704"/>
                    <a:pt x="5908" y="9800"/>
                  </a:cubicBezTo>
                  <a:cubicBezTo>
                    <a:pt x="5976" y="9809"/>
                    <a:pt x="6044" y="9814"/>
                    <a:pt x="6111" y="9814"/>
                  </a:cubicBezTo>
                  <a:cubicBezTo>
                    <a:pt x="6687" y="9814"/>
                    <a:pt x="7219" y="9478"/>
                    <a:pt x="7558" y="9018"/>
                  </a:cubicBezTo>
                  <a:cubicBezTo>
                    <a:pt x="7970" y="8447"/>
                    <a:pt x="7822" y="7712"/>
                    <a:pt x="8220" y="7160"/>
                  </a:cubicBezTo>
                  <a:cubicBezTo>
                    <a:pt x="8637" y="6589"/>
                    <a:pt x="9338" y="6686"/>
                    <a:pt x="9808" y="5884"/>
                  </a:cubicBezTo>
                  <a:cubicBezTo>
                    <a:pt x="10039" y="5486"/>
                    <a:pt x="10130" y="4997"/>
                    <a:pt x="9996" y="4551"/>
                  </a:cubicBezTo>
                  <a:cubicBezTo>
                    <a:pt x="9770" y="3787"/>
                    <a:pt x="8940" y="3389"/>
                    <a:pt x="8493" y="2727"/>
                  </a:cubicBezTo>
                  <a:cubicBezTo>
                    <a:pt x="8388" y="2578"/>
                    <a:pt x="8307" y="2410"/>
                    <a:pt x="8234" y="2242"/>
                  </a:cubicBezTo>
                  <a:cubicBezTo>
                    <a:pt x="8067" y="1849"/>
                    <a:pt x="7952" y="1431"/>
                    <a:pt x="7726" y="1067"/>
                  </a:cubicBezTo>
                  <a:cubicBezTo>
                    <a:pt x="7299" y="370"/>
                    <a:pt x="6560" y="1"/>
                    <a:pt x="58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9"/>
            <p:cNvSpPr/>
            <p:nvPr/>
          </p:nvSpPr>
          <p:spPr>
            <a:xfrm>
              <a:off x="3651150" y="755075"/>
              <a:ext cx="27375" cy="26700"/>
            </a:xfrm>
            <a:custGeom>
              <a:avLst/>
              <a:gdLst/>
              <a:ahLst/>
              <a:cxnLst/>
              <a:rect l="l" t="t" r="r" b="b"/>
              <a:pathLst>
                <a:path w="1095" h="1068" extrusionOk="0">
                  <a:moveTo>
                    <a:pt x="219" y="0"/>
                  </a:moveTo>
                  <a:cubicBezTo>
                    <a:pt x="186" y="0"/>
                    <a:pt x="152" y="9"/>
                    <a:pt x="122" y="26"/>
                  </a:cubicBezTo>
                  <a:cubicBezTo>
                    <a:pt x="30" y="84"/>
                    <a:pt x="1" y="199"/>
                    <a:pt x="54" y="290"/>
                  </a:cubicBezTo>
                  <a:cubicBezTo>
                    <a:pt x="140" y="429"/>
                    <a:pt x="246" y="549"/>
                    <a:pt x="337" y="675"/>
                  </a:cubicBezTo>
                  <a:cubicBezTo>
                    <a:pt x="390" y="737"/>
                    <a:pt x="448" y="790"/>
                    <a:pt x="501" y="852"/>
                  </a:cubicBezTo>
                  <a:cubicBezTo>
                    <a:pt x="554" y="910"/>
                    <a:pt x="605" y="963"/>
                    <a:pt x="669" y="1014"/>
                  </a:cubicBezTo>
                  <a:cubicBezTo>
                    <a:pt x="711" y="1050"/>
                    <a:pt x="765" y="1068"/>
                    <a:pt x="819" y="1068"/>
                  </a:cubicBezTo>
                  <a:cubicBezTo>
                    <a:pt x="870" y="1068"/>
                    <a:pt x="922" y="1052"/>
                    <a:pt x="966" y="1020"/>
                  </a:cubicBezTo>
                  <a:cubicBezTo>
                    <a:pt x="1072" y="943"/>
                    <a:pt x="1095" y="790"/>
                    <a:pt x="1019" y="684"/>
                  </a:cubicBezTo>
                  <a:cubicBezTo>
                    <a:pt x="970" y="617"/>
                    <a:pt x="917" y="560"/>
                    <a:pt x="860" y="507"/>
                  </a:cubicBezTo>
                  <a:cubicBezTo>
                    <a:pt x="807" y="449"/>
                    <a:pt x="755" y="387"/>
                    <a:pt x="698" y="338"/>
                  </a:cubicBezTo>
                  <a:cubicBezTo>
                    <a:pt x="572" y="237"/>
                    <a:pt x="461" y="122"/>
                    <a:pt x="328" y="36"/>
                  </a:cubicBezTo>
                  <a:cubicBezTo>
                    <a:pt x="297" y="12"/>
                    <a:pt x="258" y="0"/>
                    <a:pt x="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9"/>
            <p:cNvSpPr/>
            <p:nvPr/>
          </p:nvSpPr>
          <p:spPr>
            <a:xfrm>
              <a:off x="3539475" y="851500"/>
              <a:ext cx="27375" cy="26725"/>
            </a:xfrm>
            <a:custGeom>
              <a:avLst/>
              <a:gdLst/>
              <a:ahLst/>
              <a:cxnLst/>
              <a:rect l="l" t="t" r="r" b="b"/>
              <a:pathLst>
                <a:path w="1095" h="1069" extrusionOk="0">
                  <a:moveTo>
                    <a:pt x="218" y="1"/>
                  </a:moveTo>
                  <a:cubicBezTo>
                    <a:pt x="184" y="1"/>
                    <a:pt x="150" y="9"/>
                    <a:pt x="120" y="27"/>
                  </a:cubicBezTo>
                  <a:cubicBezTo>
                    <a:pt x="29" y="85"/>
                    <a:pt x="1" y="200"/>
                    <a:pt x="54" y="291"/>
                  </a:cubicBezTo>
                  <a:cubicBezTo>
                    <a:pt x="135" y="430"/>
                    <a:pt x="241" y="545"/>
                    <a:pt x="337" y="676"/>
                  </a:cubicBezTo>
                  <a:cubicBezTo>
                    <a:pt x="385" y="738"/>
                    <a:pt x="443" y="791"/>
                    <a:pt x="495" y="848"/>
                  </a:cubicBezTo>
                  <a:cubicBezTo>
                    <a:pt x="548" y="910"/>
                    <a:pt x="605" y="963"/>
                    <a:pt x="667" y="1015"/>
                  </a:cubicBezTo>
                  <a:cubicBezTo>
                    <a:pt x="710" y="1051"/>
                    <a:pt x="763" y="1069"/>
                    <a:pt x="816" y="1069"/>
                  </a:cubicBezTo>
                  <a:cubicBezTo>
                    <a:pt x="866" y="1069"/>
                    <a:pt x="917" y="1053"/>
                    <a:pt x="961" y="1021"/>
                  </a:cubicBezTo>
                  <a:cubicBezTo>
                    <a:pt x="1071" y="944"/>
                    <a:pt x="1095" y="791"/>
                    <a:pt x="1013" y="685"/>
                  </a:cubicBezTo>
                  <a:cubicBezTo>
                    <a:pt x="966" y="618"/>
                    <a:pt x="917" y="560"/>
                    <a:pt x="860" y="507"/>
                  </a:cubicBezTo>
                  <a:cubicBezTo>
                    <a:pt x="802" y="450"/>
                    <a:pt x="754" y="388"/>
                    <a:pt x="692" y="335"/>
                  </a:cubicBezTo>
                  <a:cubicBezTo>
                    <a:pt x="572" y="233"/>
                    <a:pt x="461" y="123"/>
                    <a:pt x="328" y="32"/>
                  </a:cubicBezTo>
                  <a:cubicBezTo>
                    <a:pt x="294" y="12"/>
                    <a:pt x="256" y="1"/>
                    <a:pt x="2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9"/>
            <p:cNvSpPr/>
            <p:nvPr/>
          </p:nvSpPr>
          <p:spPr>
            <a:xfrm>
              <a:off x="3665925" y="901325"/>
              <a:ext cx="27375" cy="26750"/>
            </a:xfrm>
            <a:custGeom>
              <a:avLst/>
              <a:gdLst/>
              <a:ahLst/>
              <a:cxnLst/>
              <a:rect l="l" t="t" r="r" b="b"/>
              <a:pathLst>
                <a:path w="1095" h="1070" extrusionOk="0">
                  <a:moveTo>
                    <a:pt x="219" y="0"/>
                  </a:moveTo>
                  <a:cubicBezTo>
                    <a:pt x="185" y="0"/>
                    <a:pt x="152" y="10"/>
                    <a:pt x="120" y="30"/>
                  </a:cubicBezTo>
                  <a:cubicBezTo>
                    <a:pt x="29" y="83"/>
                    <a:pt x="1" y="203"/>
                    <a:pt x="54" y="295"/>
                  </a:cubicBezTo>
                  <a:cubicBezTo>
                    <a:pt x="135" y="428"/>
                    <a:pt x="240" y="548"/>
                    <a:pt x="337" y="674"/>
                  </a:cubicBezTo>
                  <a:cubicBezTo>
                    <a:pt x="384" y="736"/>
                    <a:pt x="442" y="793"/>
                    <a:pt x="495" y="851"/>
                  </a:cubicBezTo>
                  <a:cubicBezTo>
                    <a:pt x="548" y="909"/>
                    <a:pt x="605" y="966"/>
                    <a:pt x="667" y="1015"/>
                  </a:cubicBezTo>
                  <a:cubicBezTo>
                    <a:pt x="711" y="1050"/>
                    <a:pt x="767" y="1069"/>
                    <a:pt x="823" y="1069"/>
                  </a:cubicBezTo>
                  <a:cubicBezTo>
                    <a:pt x="872" y="1069"/>
                    <a:pt x="922" y="1055"/>
                    <a:pt x="964" y="1024"/>
                  </a:cubicBezTo>
                  <a:cubicBezTo>
                    <a:pt x="1070" y="942"/>
                    <a:pt x="1095" y="793"/>
                    <a:pt x="1017" y="683"/>
                  </a:cubicBezTo>
                  <a:cubicBezTo>
                    <a:pt x="970" y="621"/>
                    <a:pt x="917" y="559"/>
                    <a:pt x="860" y="506"/>
                  </a:cubicBezTo>
                  <a:cubicBezTo>
                    <a:pt x="807" y="448"/>
                    <a:pt x="754" y="390"/>
                    <a:pt x="696" y="337"/>
                  </a:cubicBezTo>
                  <a:cubicBezTo>
                    <a:pt x="572" y="237"/>
                    <a:pt x="461" y="122"/>
                    <a:pt x="326" y="36"/>
                  </a:cubicBezTo>
                  <a:cubicBezTo>
                    <a:pt x="294" y="12"/>
                    <a:pt x="256" y="0"/>
                    <a:pt x="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9"/>
            <p:cNvSpPr/>
            <p:nvPr/>
          </p:nvSpPr>
          <p:spPr>
            <a:xfrm>
              <a:off x="3699650" y="849125"/>
              <a:ext cx="21125" cy="30525"/>
            </a:xfrm>
            <a:custGeom>
              <a:avLst/>
              <a:gdLst/>
              <a:ahLst/>
              <a:cxnLst/>
              <a:rect l="l" t="t" r="r" b="b"/>
              <a:pathLst>
                <a:path w="845" h="1221" extrusionOk="0">
                  <a:moveTo>
                    <a:pt x="644" y="0"/>
                  </a:moveTo>
                  <a:cubicBezTo>
                    <a:pt x="588" y="0"/>
                    <a:pt x="532" y="24"/>
                    <a:pt x="494" y="74"/>
                  </a:cubicBezTo>
                  <a:cubicBezTo>
                    <a:pt x="393" y="199"/>
                    <a:pt x="321" y="339"/>
                    <a:pt x="235" y="472"/>
                  </a:cubicBezTo>
                  <a:cubicBezTo>
                    <a:pt x="191" y="540"/>
                    <a:pt x="162" y="612"/>
                    <a:pt x="124" y="684"/>
                  </a:cubicBezTo>
                  <a:cubicBezTo>
                    <a:pt x="91" y="756"/>
                    <a:pt x="58" y="828"/>
                    <a:pt x="33" y="900"/>
                  </a:cubicBezTo>
                  <a:cubicBezTo>
                    <a:pt x="0" y="1005"/>
                    <a:pt x="33" y="1121"/>
                    <a:pt x="129" y="1183"/>
                  </a:cubicBezTo>
                  <a:cubicBezTo>
                    <a:pt x="170" y="1208"/>
                    <a:pt x="216" y="1220"/>
                    <a:pt x="260" y="1220"/>
                  </a:cubicBezTo>
                  <a:cubicBezTo>
                    <a:pt x="341" y="1220"/>
                    <a:pt x="419" y="1181"/>
                    <a:pt x="465" y="1110"/>
                  </a:cubicBezTo>
                  <a:cubicBezTo>
                    <a:pt x="508" y="1043"/>
                    <a:pt x="547" y="972"/>
                    <a:pt x="576" y="900"/>
                  </a:cubicBezTo>
                  <a:cubicBezTo>
                    <a:pt x="609" y="833"/>
                    <a:pt x="647" y="760"/>
                    <a:pt x="676" y="689"/>
                  </a:cubicBezTo>
                  <a:cubicBezTo>
                    <a:pt x="729" y="534"/>
                    <a:pt x="791" y="396"/>
                    <a:pt x="830" y="237"/>
                  </a:cubicBezTo>
                  <a:cubicBezTo>
                    <a:pt x="844" y="166"/>
                    <a:pt x="825" y="89"/>
                    <a:pt x="762" y="40"/>
                  </a:cubicBezTo>
                  <a:cubicBezTo>
                    <a:pt x="727" y="14"/>
                    <a:pt x="685" y="0"/>
                    <a:pt x="6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9"/>
            <p:cNvSpPr/>
            <p:nvPr/>
          </p:nvSpPr>
          <p:spPr>
            <a:xfrm>
              <a:off x="3591425" y="758725"/>
              <a:ext cx="21275" cy="30525"/>
            </a:xfrm>
            <a:custGeom>
              <a:avLst/>
              <a:gdLst/>
              <a:ahLst/>
              <a:cxnLst/>
              <a:rect l="l" t="t" r="r" b="b"/>
              <a:pathLst>
                <a:path w="851" h="1221" extrusionOk="0">
                  <a:moveTo>
                    <a:pt x="646" y="1"/>
                  </a:moveTo>
                  <a:cubicBezTo>
                    <a:pt x="589" y="1"/>
                    <a:pt x="534" y="26"/>
                    <a:pt x="495" y="73"/>
                  </a:cubicBezTo>
                  <a:cubicBezTo>
                    <a:pt x="394" y="197"/>
                    <a:pt x="323" y="336"/>
                    <a:pt x="236" y="471"/>
                  </a:cubicBezTo>
                  <a:cubicBezTo>
                    <a:pt x="197" y="538"/>
                    <a:pt x="164" y="615"/>
                    <a:pt x="130" y="682"/>
                  </a:cubicBezTo>
                  <a:cubicBezTo>
                    <a:pt x="92" y="753"/>
                    <a:pt x="64" y="826"/>
                    <a:pt x="35" y="897"/>
                  </a:cubicBezTo>
                  <a:cubicBezTo>
                    <a:pt x="0" y="1003"/>
                    <a:pt x="39" y="1118"/>
                    <a:pt x="135" y="1180"/>
                  </a:cubicBezTo>
                  <a:cubicBezTo>
                    <a:pt x="176" y="1207"/>
                    <a:pt x="221" y="1220"/>
                    <a:pt x="267" y="1220"/>
                  </a:cubicBezTo>
                  <a:cubicBezTo>
                    <a:pt x="345" y="1220"/>
                    <a:pt x="422" y="1182"/>
                    <a:pt x="471" y="1109"/>
                  </a:cubicBezTo>
                  <a:cubicBezTo>
                    <a:pt x="514" y="1041"/>
                    <a:pt x="547" y="974"/>
                    <a:pt x="582" y="903"/>
                  </a:cubicBezTo>
                  <a:cubicBezTo>
                    <a:pt x="615" y="830"/>
                    <a:pt x="653" y="759"/>
                    <a:pt x="682" y="686"/>
                  </a:cubicBezTo>
                  <a:cubicBezTo>
                    <a:pt x="730" y="538"/>
                    <a:pt x="797" y="394"/>
                    <a:pt x="835" y="235"/>
                  </a:cubicBezTo>
                  <a:cubicBezTo>
                    <a:pt x="850" y="164"/>
                    <a:pt x="826" y="91"/>
                    <a:pt x="768" y="44"/>
                  </a:cubicBezTo>
                  <a:cubicBezTo>
                    <a:pt x="731" y="15"/>
                    <a:pt x="688"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9"/>
            <p:cNvSpPr/>
            <p:nvPr/>
          </p:nvSpPr>
          <p:spPr>
            <a:xfrm>
              <a:off x="3563500" y="895850"/>
              <a:ext cx="21225" cy="30500"/>
            </a:xfrm>
            <a:custGeom>
              <a:avLst/>
              <a:gdLst/>
              <a:ahLst/>
              <a:cxnLst/>
              <a:rect l="l" t="t" r="r" b="b"/>
              <a:pathLst>
                <a:path w="849" h="1220" extrusionOk="0">
                  <a:moveTo>
                    <a:pt x="647" y="0"/>
                  </a:moveTo>
                  <a:cubicBezTo>
                    <a:pt x="590" y="0"/>
                    <a:pt x="534" y="25"/>
                    <a:pt x="499" y="72"/>
                  </a:cubicBezTo>
                  <a:cubicBezTo>
                    <a:pt x="397" y="197"/>
                    <a:pt x="326" y="341"/>
                    <a:pt x="240" y="475"/>
                  </a:cubicBezTo>
                  <a:cubicBezTo>
                    <a:pt x="196" y="543"/>
                    <a:pt x="167" y="614"/>
                    <a:pt x="129" y="681"/>
                  </a:cubicBezTo>
                  <a:cubicBezTo>
                    <a:pt x="96" y="753"/>
                    <a:pt x="62" y="825"/>
                    <a:pt x="38" y="902"/>
                  </a:cubicBezTo>
                  <a:cubicBezTo>
                    <a:pt x="0" y="1003"/>
                    <a:pt x="38" y="1118"/>
                    <a:pt x="134" y="1181"/>
                  </a:cubicBezTo>
                  <a:cubicBezTo>
                    <a:pt x="174" y="1207"/>
                    <a:pt x="220" y="1219"/>
                    <a:pt x="266" y="1219"/>
                  </a:cubicBezTo>
                  <a:cubicBezTo>
                    <a:pt x="345" y="1219"/>
                    <a:pt x="424" y="1181"/>
                    <a:pt x="470" y="1108"/>
                  </a:cubicBezTo>
                  <a:cubicBezTo>
                    <a:pt x="513" y="1046"/>
                    <a:pt x="552" y="974"/>
                    <a:pt x="581" y="902"/>
                  </a:cubicBezTo>
                  <a:cubicBezTo>
                    <a:pt x="614" y="830"/>
                    <a:pt x="652" y="763"/>
                    <a:pt x="681" y="687"/>
                  </a:cubicBezTo>
                  <a:cubicBezTo>
                    <a:pt x="734" y="537"/>
                    <a:pt x="796" y="393"/>
                    <a:pt x="835" y="235"/>
                  </a:cubicBezTo>
                  <a:cubicBezTo>
                    <a:pt x="849" y="168"/>
                    <a:pt x="825" y="91"/>
                    <a:pt x="767" y="43"/>
                  </a:cubicBezTo>
                  <a:cubicBezTo>
                    <a:pt x="732" y="14"/>
                    <a:pt x="689" y="0"/>
                    <a:pt x="6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9"/>
            <p:cNvSpPr/>
            <p:nvPr/>
          </p:nvSpPr>
          <p:spPr>
            <a:xfrm>
              <a:off x="3606300" y="914350"/>
              <a:ext cx="31700" cy="19550"/>
            </a:xfrm>
            <a:custGeom>
              <a:avLst/>
              <a:gdLst/>
              <a:ahLst/>
              <a:cxnLst/>
              <a:rect l="l" t="t" r="r" b="b"/>
              <a:pathLst>
                <a:path w="1268" h="782" extrusionOk="0">
                  <a:moveTo>
                    <a:pt x="1066" y="1"/>
                  </a:moveTo>
                  <a:cubicBezTo>
                    <a:pt x="1055" y="1"/>
                    <a:pt x="1044" y="2"/>
                    <a:pt x="1032" y="4"/>
                  </a:cubicBezTo>
                  <a:cubicBezTo>
                    <a:pt x="869" y="33"/>
                    <a:pt x="725" y="95"/>
                    <a:pt x="572" y="138"/>
                  </a:cubicBezTo>
                  <a:cubicBezTo>
                    <a:pt x="499" y="162"/>
                    <a:pt x="428" y="195"/>
                    <a:pt x="355" y="224"/>
                  </a:cubicBezTo>
                  <a:cubicBezTo>
                    <a:pt x="279" y="253"/>
                    <a:pt x="207" y="286"/>
                    <a:pt x="140" y="330"/>
                  </a:cubicBezTo>
                  <a:cubicBezTo>
                    <a:pt x="49" y="383"/>
                    <a:pt x="1" y="498"/>
                    <a:pt x="29" y="603"/>
                  </a:cubicBezTo>
                  <a:cubicBezTo>
                    <a:pt x="61" y="710"/>
                    <a:pt x="157" y="781"/>
                    <a:pt x="263" y="781"/>
                  </a:cubicBezTo>
                  <a:cubicBezTo>
                    <a:pt x="286" y="781"/>
                    <a:pt x="309" y="778"/>
                    <a:pt x="332" y="771"/>
                  </a:cubicBezTo>
                  <a:cubicBezTo>
                    <a:pt x="408" y="747"/>
                    <a:pt x="481" y="718"/>
                    <a:pt x="552" y="685"/>
                  </a:cubicBezTo>
                  <a:cubicBezTo>
                    <a:pt x="625" y="656"/>
                    <a:pt x="696" y="627"/>
                    <a:pt x="769" y="589"/>
                  </a:cubicBezTo>
                  <a:cubicBezTo>
                    <a:pt x="902" y="507"/>
                    <a:pt x="1046" y="445"/>
                    <a:pt x="1176" y="350"/>
                  </a:cubicBezTo>
                  <a:cubicBezTo>
                    <a:pt x="1234" y="306"/>
                    <a:pt x="1267" y="234"/>
                    <a:pt x="1254" y="157"/>
                  </a:cubicBezTo>
                  <a:cubicBezTo>
                    <a:pt x="1236" y="67"/>
                    <a:pt x="1154" y="1"/>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9"/>
            <p:cNvSpPr/>
            <p:nvPr/>
          </p:nvSpPr>
          <p:spPr>
            <a:xfrm>
              <a:off x="3683800" y="803150"/>
              <a:ext cx="31825" cy="19425"/>
            </a:xfrm>
            <a:custGeom>
              <a:avLst/>
              <a:gdLst/>
              <a:ahLst/>
              <a:cxnLst/>
              <a:rect l="l" t="t" r="r" b="b"/>
              <a:pathLst>
                <a:path w="1273" h="777" extrusionOk="0">
                  <a:moveTo>
                    <a:pt x="1069" y="0"/>
                  </a:moveTo>
                  <a:cubicBezTo>
                    <a:pt x="1057" y="0"/>
                    <a:pt x="1045" y="1"/>
                    <a:pt x="1033" y="3"/>
                  </a:cubicBezTo>
                  <a:cubicBezTo>
                    <a:pt x="874" y="32"/>
                    <a:pt x="725" y="90"/>
                    <a:pt x="577" y="134"/>
                  </a:cubicBezTo>
                  <a:cubicBezTo>
                    <a:pt x="499" y="157"/>
                    <a:pt x="428" y="196"/>
                    <a:pt x="355" y="225"/>
                  </a:cubicBezTo>
                  <a:cubicBezTo>
                    <a:pt x="284" y="253"/>
                    <a:pt x="211" y="287"/>
                    <a:pt x="140" y="325"/>
                  </a:cubicBezTo>
                  <a:cubicBezTo>
                    <a:pt x="48" y="382"/>
                    <a:pt x="1" y="493"/>
                    <a:pt x="29" y="603"/>
                  </a:cubicBezTo>
                  <a:cubicBezTo>
                    <a:pt x="61" y="706"/>
                    <a:pt x="158" y="777"/>
                    <a:pt x="264" y="777"/>
                  </a:cubicBezTo>
                  <a:cubicBezTo>
                    <a:pt x="286" y="777"/>
                    <a:pt x="309" y="774"/>
                    <a:pt x="331" y="767"/>
                  </a:cubicBezTo>
                  <a:cubicBezTo>
                    <a:pt x="408" y="747"/>
                    <a:pt x="480" y="719"/>
                    <a:pt x="552" y="685"/>
                  </a:cubicBezTo>
                  <a:cubicBezTo>
                    <a:pt x="624" y="652"/>
                    <a:pt x="696" y="623"/>
                    <a:pt x="768" y="588"/>
                  </a:cubicBezTo>
                  <a:cubicBezTo>
                    <a:pt x="907" y="508"/>
                    <a:pt x="1046" y="440"/>
                    <a:pt x="1181" y="344"/>
                  </a:cubicBezTo>
                  <a:cubicBezTo>
                    <a:pt x="1239" y="306"/>
                    <a:pt x="1272" y="229"/>
                    <a:pt x="1257" y="157"/>
                  </a:cubicBezTo>
                  <a:cubicBezTo>
                    <a:pt x="1241" y="64"/>
                    <a:pt x="1160" y="0"/>
                    <a:pt x="10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9"/>
            <p:cNvSpPr/>
            <p:nvPr/>
          </p:nvSpPr>
          <p:spPr>
            <a:xfrm>
              <a:off x="3536850" y="794275"/>
              <a:ext cx="31700" cy="19500"/>
            </a:xfrm>
            <a:custGeom>
              <a:avLst/>
              <a:gdLst/>
              <a:ahLst/>
              <a:cxnLst/>
              <a:rect l="l" t="t" r="r" b="b"/>
              <a:pathLst>
                <a:path w="1268" h="780" extrusionOk="0">
                  <a:moveTo>
                    <a:pt x="1067" y="0"/>
                  </a:moveTo>
                  <a:cubicBezTo>
                    <a:pt x="1055" y="0"/>
                    <a:pt x="1043" y="1"/>
                    <a:pt x="1032" y="4"/>
                  </a:cubicBezTo>
                  <a:cubicBezTo>
                    <a:pt x="869" y="33"/>
                    <a:pt x="725" y="90"/>
                    <a:pt x="571" y="137"/>
                  </a:cubicBezTo>
                  <a:cubicBezTo>
                    <a:pt x="500" y="162"/>
                    <a:pt x="427" y="195"/>
                    <a:pt x="356" y="224"/>
                  </a:cubicBezTo>
                  <a:cubicBezTo>
                    <a:pt x="278" y="253"/>
                    <a:pt x="207" y="287"/>
                    <a:pt x="139" y="325"/>
                  </a:cubicBezTo>
                  <a:cubicBezTo>
                    <a:pt x="48" y="383"/>
                    <a:pt x="1" y="493"/>
                    <a:pt x="30" y="604"/>
                  </a:cubicBezTo>
                  <a:cubicBezTo>
                    <a:pt x="61" y="711"/>
                    <a:pt x="160" y="779"/>
                    <a:pt x="266" y="779"/>
                  </a:cubicBezTo>
                  <a:cubicBezTo>
                    <a:pt x="288" y="779"/>
                    <a:pt x="310" y="777"/>
                    <a:pt x="331" y="771"/>
                  </a:cubicBezTo>
                  <a:cubicBezTo>
                    <a:pt x="409" y="748"/>
                    <a:pt x="480" y="719"/>
                    <a:pt x="553" y="684"/>
                  </a:cubicBezTo>
                  <a:cubicBezTo>
                    <a:pt x="624" y="651"/>
                    <a:pt x="696" y="627"/>
                    <a:pt x="768" y="589"/>
                  </a:cubicBezTo>
                  <a:cubicBezTo>
                    <a:pt x="903" y="507"/>
                    <a:pt x="1047" y="445"/>
                    <a:pt x="1176" y="349"/>
                  </a:cubicBezTo>
                  <a:cubicBezTo>
                    <a:pt x="1233" y="305"/>
                    <a:pt x="1268" y="234"/>
                    <a:pt x="1253" y="157"/>
                  </a:cubicBezTo>
                  <a:cubicBezTo>
                    <a:pt x="1235" y="63"/>
                    <a:pt x="1155" y="0"/>
                    <a:pt x="10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9"/>
            <p:cNvSpPr/>
            <p:nvPr/>
          </p:nvSpPr>
          <p:spPr>
            <a:xfrm>
              <a:off x="3602100" y="875925"/>
              <a:ext cx="160300" cy="106775"/>
            </a:xfrm>
            <a:custGeom>
              <a:avLst/>
              <a:gdLst/>
              <a:ahLst/>
              <a:cxnLst/>
              <a:rect l="l" t="t" r="r" b="b"/>
              <a:pathLst>
                <a:path w="6412" h="4271" extrusionOk="0">
                  <a:moveTo>
                    <a:pt x="1138" y="4270"/>
                  </a:moveTo>
                  <a:lnTo>
                    <a:pt x="1134" y="4270"/>
                  </a:lnTo>
                  <a:lnTo>
                    <a:pt x="1134" y="4270"/>
                  </a:lnTo>
                  <a:lnTo>
                    <a:pt x="1138" y="4270"/>
                  </a:lnTo>
                  <a:close/>
                  <a:moveTo>
                    <a:pt x="0" y="4151"/>
                  </a:moveTo>
                  <a:cubicBezTo>
                    <a:pt x="379" y="4232"/>
                    <a:pt x="759" y="4270"/>
                    <a:pt x="1134" y="4270"/>
                  </a:cubicBezTo>
                  <a:cubicBezTo>
                    <a:pt x="759" y="4270"/>
                    <a:pt x="379" y="4232"/>
                    <a:pt x="0" y="4151"/>
                  </a:cubicBezTo>
                  <a:close/>
                  <a:moveTo>
                    <a:pt x="6396" y="62"/>
                  </a:moveTo>
                  <a:cubicBezTo>
                    <a:pt x="6396" y="67"/>
                    <a:pt x="6396" y="67"/>
                    <a:pt x="6392" y="73"/>
                  </a:cubicBezTo>
                  <a:cubicBezTo>
                    <a:pt x="6396" y="67"/>
                    <a:pt x="6396" y="67"/>
                    <a:pt x="6396" y="62"/>
                  </a:cubicBezTo>
                  <a:close/>
                  <a:moveTo>
                    <a:pt x="6402" y="34"/>
                  </a:moveTo>
                  <a:lnTo>
                    <a:pt x="6402" y="38"/>
                  </a:lnTo>
                  <a:lnTo>
                    <a:pt x="6402" y="34"/>
                  </a:lnTo>
                  <a:close/>
                  <a:moveTo>
                    <a:pt x="6411" y="0"/>
                  </a:moveTo>
                  <a:cubicBezTo>
                    <a:pt x="6411" y="5"/>
                    <a:pt x="6407" y="15"/>
                    <a:pt x="6407" y="20"/>
                  </a:cubicBezTo>
                  <a:cubicBezTo>
                    <a:pt x="6407" y="15"/>
                    <a:pt x="6411" y="5"/>
                    <a:pt x="6411" y="0"/>
                  </a:cubicBezTo>
                  <a:close/>
                </a:path>
              </a:pathLst>
            </a:custGeom>
            <a:solidFill>
              <a:srgbClr val="E5B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9"/>
            <p:cNvSpPr/>
            <p:nvPr/>
          </p:nvSpPr>
          <p:spPr>
            <a:xfrm>
              <a:off x="3673125" y="909250"/>
              <a:ext cx="20175" cy="18750"/>
            </a:xfrm>
            <a:custGeom>
              <a:avLst/>
              <a:gdLst/>
              <a:ahLst/>
              <a:cxnLst/>
              <a:rect l="l" t="t" r="r" b="b"/>
              <a:pathLst>
                <a:path w="807" h="750" extrusionOk="0">
                  <a:moveTo>
                    <a:pt x="384" y="1"/>
                  </a:moveTo>
                  <a:cubicBezTo>
                    <a:pt x="341" y="45"/>
                    <a:pt x="293" y="83"/>
                    <a:pt x="245" y="122"/>
                  </a:cubicBezTo>
                  <a:cubicBezTo>
                    <a:pt x="164" y="184"/>
                    <a:pt x="82" y="242"/>
                    <a:pt x="0" y="294"/>
                  </a:cubicBezTo>
                  <a:cubicBezTo>
                    <a:pt x="20" y="318"/>
                    <a:pt x="34" y="337"/>
                    <a:pt x="49" y="357"/>
                  </a:cubicBezTo>
                  <a:cubicBezTo>
                    <a:pt x="96" y="419"/>
                    <a:pt x="154" y="476"/>
                    <a:pt x="207" y="534"/>
                  </a:cubicBezTo>
                  <a:cubicBezTo>
                    <a:pt x="260" y="592"/>
                    <a:pt x="317" y="649"/>
                    <a:pt x="379" y="698"/>
                  </a:cubicBezTo>
                  <a:cubicBezTo>
                    <a:pt x="423" y="736"/>
                    <a:pt x="475" y="749"/>
                    <a:pt x="532" y="749"/>
                  </a:cubicBezTo>
                  <a:cubicBezTo>
                    <a:pt x="581" y="749"/>
                    <a:pt x="634" y="736"/>
                    <a:pt x="676" y="707"/>
                  </a:cubicBezTo>
                  <a:cubicBezTo>
                    <a:pt x="782" y="625"/>
                    <a:pt x="807" y="476"/>
                    <a:pt x="729" y="366"/>
                  </a:cubicBezTo>
                  <a:cubicBezTo>
                    <a:pt x="682" y="304"/>
                    <a:pt x="629" y="242"/>
                    <a:pt x="572" y="189"/>
                  </a:cubicBezTo>
                  <a:cubicBezTo>
                    <a:pt x="519" y="131"/>
                    <a:pt x="466" y="73"/>
                    <a:pt x="408" y="20"/>
                  </a:cubicBezTo>
                  <a:cubicBezTo>
                    <a:pt x="399" y="16"/>
                    <a:pt x="394" y="7"/>
                    <a:pt x="384" y="1"/>
                  </a:cubicBezTo>
                  <a:close/>
                </a:path>
              </a:pathLst>
            </a:custGeom>
            <a:solidFill>
              <a:srgbClr val="E5B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9"/>
            <p:cNvSpPr/>
            <p:nvPr/>
          </p:nvSpPr>
          <p:spPr>
            <a:xfrm>
              <a:off x="3702525" y="849175"/>
              <a:ext cx="18250" cy="30475"/>
            </a:xfrm>
            <a:custGeom>
              <a:avLst/>
              <a:gdLst/>
              <a:ahLst/>
              <a:cxnLst/>
              <a:rect l="l" t="t" r="r" b="b"/>
              <a:pathLst>
                <a:path w="730" h="1219" extrusionOk="0">
                  <a:moveTo>
                    <a:pt x="528" y="0"/>
                  </a:moveTo>
                  <a:cubicBezTo>
                    <a:pt x="470" y="0"/>
                    <a:pt x="417" y="25"/>
                    <a:pt x="379" y="72"/>
                  </a:cubicBezTo>
                  <a:cubicBezTo>
                    <a:pt x="317" y="149"/>
                    <a:pt x="264" y="231"/>
                    <a:pt x="216" y="317"/>
                  </a:cubicBezTo>
                  <a:cubicBezTo>
                    <a:pt x="168" y="610"/>
                    <a:pt x="96" y="898"/>
                    <a:pt x="0" y="1166"/>
                  </a:cubicBezTo>
                  <a:cubicBezTo>
                    <a:pt x="5" y="1172"/>
                    <a:pt x="9" y="1176"/>
                    <a:pt x="14" y="1181"/>
                  </a:cubicBezTo>
                  <a:cubicBezTo>
                    <a:pt x="58" y="1205"/>
                    <a:pt x="100" y="1219"/>
                    <a:pt x="149" y="1219"/>
                  </a:cubicBezTo>
                  <a:cubicBezTo>
                    <a:pt x="226" y="1219"/>
                    <a:pt x="302" y="1181"/>
                    <a:pt x="350" y="1108"/>
                  </a:cubicBezTo>
                  <a:cubicBezTo>
                    <a:pt x="393" y="1041"/>
                    <a:pt x="432" y="970"/>
                    <a:pt x="461" y="898"/>
                  </a:cubicBezTo>
                  <a:cubicBezTo>
                    <a:pt x="494" y="831"/>
                    <a:pt x="532" y="758"/>
                    <a:pt x="561" y="687"/>
                  </a:cubicBezTo>
                  <a:cubicBezTo>
                    <a:pt x="614" y="532"/>
                    <a:pt x="676" y="394"/>
                    <a:pt x="715" y="235"/>
                  </a:cubicBezTo>
                  <a:cubicBezTo>
                    <a:pt x="729" y="164"/>
                    <a:pt x="710" y="87"/>
                    <a:pt x="647" y="38"/>
                  </a:cubicBezTo>
                  <a:cubicBezTo>
                    <a:pt x="614" y="10"/>
                    <a:pt x="571" y="0"/>
                    <a:pt x="528" y="0"/>
                  </a:cubicBezTo>
                  <a:close/>
                </a:path>
              </a:pathLst>
            </a:custGeom>
            <a:solidFill>
              <a:srgbClr val="E5B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9"/>
            <p:cNvSpPr/>
            <p:nvPr/>
          </p:nvSpPr>
          <p:spPr>
            <a:xfrm>
              <a:off x="3607750" y="931000"/>
              <a:ext cx="13450" cy="2900"/>
            </a:xfrm>
            <a:custGeom>
              <a:avLst/>
              <a:gdLst/>
              <a:ahLst/>
              <a:cxnLst/>
              <a:rect l="l" t="t" r="r" b="b"/>
              <a:pathLst>
                <a:path w="538" h="116" extrusionOk="0">
                  <a:moveTo>
                    <a:pt x="0" y="0"/>
                  </a:moveTo>
                  <a:cubicBezTo>
                    <a:pt x="44" y="72"/>
                    <a:pt x="120" y="115"/>
                    <a:pt x="206" y="115"/>
                  </a:cubicBezTo>
                  <a:cubicBezTo>
                    <a:pt x="226" y="115"/>
                    <a:pt x="250" y="110"/>
                    <a:pt x="274" y="105"/>
                  </a:cubicBezTo>
                  <a:cubicBezTo>
                    <a:pt x="350" y="81"/>
                    <a:pt x="423" y="52"/>
                    <a:pt x="494" y="19"/>
                  </a:cubicBezTo>
                  <a:cubicBezTo>
                    <a:pt x="509" y="14"/>
                    <a:pt x="523" y="9"/>
                    <a:pt x="538" y="0"/>
                  </a:cubicBezTo>
                  <a:lnTo>
                    <a:pt x="538" y="0"/>
                  </a:lnTo>
                  <a:cubicBezTo>
                    <a:pt x="452" y="5"/>
                    <a:pt x="370" y="5"/>
                    <a:pt x="283" y="5"/>
                  </a:cubicBezTo>
                  <a:lnTo>
                    <a:pt x="111" y="5"/>
                  </a:lnTo>
                  <a:cubicBezTo>
                    <a:pt x="77" y="5"/>
                    <a:pt x="38" y="0"/>
                    <a:pt x="0" y="0"/>
                  </a:cubicBezTo>
                  <a:close/>
                </a:path>
              </a:pathLst>
            </a:custGeom>
            <a:solidFill>
              <a:srgbClr val="E5B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9"/>
            <p:cNvSpPr/>
            <p:nvPr/>
          </p:nvSpPr>
          <p:spPr>
            <a:xfrm>
              <a:off x="2968375" y="911000"/>
              <a:ext cx="734775" cy="552175"/>
            </a:xfrm>
            <a:custGeom>
              <a:avLst/>
              <a:gdLst/>
              <a:ahLst/>
              <a:cxnLst/>
              <a:rect l="l" t="t" r="r" b="b"/>
              <a:pathLst>
                <a:path w="29391" h="22087" extrusionOk="0">
                  <a:moveTo>
                    <a:pt x="4521" y="1"/>
                  </a:moveTo>
                  <a:cubicBezTo>
                    <a:pt x="4476" y="1"/>
                    <a:pt x="4431" y="2"/>
                    <a:pt x="4386" y="3"/>
                  </a:cubicBezTo>
                  <a:cubicBezTo>
                    <a:pt x="2764" y="70"/>
                    <a:pt x="1363" y="1246"/>
                    <a:pt x="893" y="2772"/>
                  </a:cubicBezTo>
                  <a:cubicBezTo>
                    <a:pt x="0" y="5666"/>
                    <a:pt x="1925" y="9456"/>
                    <a:pt x="3652" y="11692"/>
                  </a:cubicBezTo>
                  <a:cubicBezTo>
                    <a:pt x="5240" y="13760"/>
                    <a:pt x="6636" y="16082"/>
                    <a:pt x="8478" y="17935"/>
                  </a:cubicBezTo>
                  <a:cubicBezTo>
                    <a:pt x="10303" y="19767"/>
                    <a:pt x="12442" y="21620"/>
                    <a:pt x="15000" y="22032"/>
                  </a:cubicBezTo>
                  <a:cubicBezTo>
                    <a:pt x="15228" y="22069"/>
                    <a:pt x="15460" y="22087"/>
                    <a:pt x="15694" y="22087"/>
                  </a:cubicBezTo>
                  <a:cubicBezTo>
                    <a:pt x="18890" y="22087"/>
                    <a:pt x="22535" y="18815"/>
                    <a:pt x="24145" y="16289"/>
                  </a:cubicBezTo>
                  <a:cubicBezTo>
                    <a:pt x="25887" y="13554"/>
                    <a:pt x="27888" y="9283"/>
                    <a:pt x="28968" y="5824"/>
                  </a:cubicBezTo>
                  <a:cubicBezTo>
                    <a:pt x="29218" y="5022"/>
                    <a:pt x="29390" y="4197"/>
                    <a:pt x="29078" y="3558"/>
                  </a:cubicBezTo>
                  <a:cubicBezTo>
                    <a:pt x="29078" y="3554"/>
                    <a:pt x="29074" y="3554"/>
                    <a:pt x="29074" y="3549"/>
                  </a:cubicBezTo>
                  <a:cubicBezTo>
                    <a:pt x="28843" y="3089"/>
                    <a:pt x="28348" y="2767"/>
                    <a:pt x="27850" y="2657"/>
                  </a:cubicBezTo>
                  <a:cubicBezTo>
                    <a:pt x="27727" y="2630"/>
                    <a:pt x="27606" y="2617"/>
                    <a:pt x="27485" y="2617"/>
                  </a:cubicBezTo>
                  <a:cubicBezTo>
                    <a:pt x="26736" y="2617"/>
                    <a:pt x="26025" y="3107"/>
                    <a:pt x="25542" y="3813"/>
                  </a:cubicBezTo>
                  <a:cubicBezTo>
                    <a:pt x="25542" y="3817"/>
                    <a:pt x="25537" y="3817"/>
                    <a:pt x="25537" y="3823"/>
                  </a:cubicBezTo>
                  <a:cubicBezTo>
                    <a:pt x="22264" y="8665"/>
                    <a:pt x="20590" y="11879"/>
                    <a:pt x="18541" y="13539"/>
                  </a:cubicBezTo>
                  <a:cubicBezTo>
                    <a:pt x="18007" y="13963"/>
                    <a:pt x="16905" y="14709"/>
                    <a:pt x="16149" y="14709"/>
                  </a:cubicBezTo>
                  <a:cubicBezTo>
                    <a:pt x="16048" y="14709"/>
                    <a:pt x="15954" y="14695"/>
                    <a:pt x="15868" y="14667"/>
                  </a:cubicBezTo>
                  <a:cubicBezTo>
                    <a:pt x="14458" y="14177"/>
                    <a:pt x="12965" y="11764"/>
                    <a:pt x="12226" y="10483"/>
                  </a:cubicBezTo>
                  <a:cubicBezTo>
                    <a:pt x="11300" y="8871"/>
                    <a:pt x="9366" y="4984"/>
                    <a:pt x="8440" y="3155"/>
                  </a:cubicBezTo>
                  <a:cubicBezTo>
                    <a:pt x="7653" y="1580"/>
                    <a:pt x="6421" y="1"/>
                    <a:pt x="4521" y="1"/>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9"/>
            <p:cNvSpPr/>
            <p:nvPr/>
          </p:nvSpPr>
          <p:spPr>
            <a:xfrm>
              <a:off x="3594175" y="823075"/>
              <a:ext cx="191475" cy="237700"/>
            </a:xfrm>
            <a:custGeom>
              <a:avLst/>
              <a:gdLst/>
              <a:ahLst/>
              <a:cxnLst/>
              <a:rect l="l" t="t" r="r" b="b"/>
              <a:pathLst>
                <a:path w="7659" h="9508" extrusionOk="0">
                  <a:moveTo>
                    <a:pt x="5108" y="0"/>
                  </a:moveTo>
                  <a:cubicBezTo>
                    <a:pt x="4813" y="0"/>
                    <a:pt x="4440" y="307"/>
                    <a:pt x="4180" y="867"/>
                  </a:cubicBezTo>
                  <a:cubicBezTo>
                    <a:pt x="3616" y="2072"/>
                    <a:pt x="2863" y="3973"/>
                    <a:pt x="2382" y="3973"/>
                  </a:cubicBezTo>
                  <a:cubicBezTo>
                    <a:pt x="2282" y="3973"/>
                    <a:pt x="2194" y="3892"/>
                    <a:pt x="2122" y="3707"/>
                  </a:cubicBezTo>
                  <a:cubicBezTo>
                    <a:pt x="2060" y="3554"/>
                    <a:pt x="1911" y="2814"/>
                    <a:pt x="1595" y="2364"/>
                  </a:cubicBezTo>
                  <a:cubicBezTo>
                    <a:pt x="1477" y="2195"/>
                    <a:pt x="1324" y="2107"/>
                    <a:pt x="1166" y="2107"/>
                  </a:cubicBezTo>
                  <a:cubicBezTo>
                    <a:pt x="879" y="2107"/>
                    <a:pt x="573" y="2397"/>
                    <a:pt x="419" y="3022"/>
                  </a:cubicBezTo>
                  <a:cubicBezTo>
                    <a:pt x="92" y="4351"/>
                    <a:pt x="1" y="6812"/>
                    <a:pt x="534" y="8256"/>
                  </a:cubicBezTo>
                  <a:cubicBezTo>
                    <a:pt x="804" y="8972"/>
                    <a:pt x="1614" y="9508"/>
                    <a:pt x="2314" y="9508"/>
                  </a:cubicBezTo>
                  <a:cubicBezTo>
                    <a:pt x="2397" y="9508"/>
                    <a:pt x="2479" y="9500"/>
                    <a:pt x="2558" y="9485"/>
                  </a:cubicBezTo>
                  <a:cubicBezTo>
                    <a:pt x="4080" y="9177"/>
                    <a:pt x="5437" y="7858"/>
                    <a:pt x="6330" y="6448"/>
                  </a:cubicBezTo>
                  <a:cubicBezTo>
                    <a:pt x="7227" y="5037"/>
                    <a:pt x="7659" y="3549"/>
                    <a:pt x="7404" y="2930"/>
                  </a:cubicBezTo>
                  <a:cubicBezTo>
                    <a:pt x="7342" y="2774"/>
                    <a:pt x="7236" y="2683"/>
                    <a:pt x="7110" y="2683"/>
                  </a:cubicBezTo>
                  <a:cubicBezTo>
                    <a:pt x="6969" y="2683"/>
                    <a:pt x="6802" y="2798"/>
                    <a:pt x="6642" y="3064"/>
                  </a:cubicBezTo>
                  <a:cubicBezTo>
                    <a:pt x="6532" y="3237"/>
                    <a:pt x="6416" y="3405"/>
                    <a:pt x="6297" y="3573"/>
                  </a:cubicBezTo>
                  <a:cubicBezTo>
                    <a:pt x="6282" y="3598"/>
                    <a:pt x="6244" y="3611"/>
                    <a:pt x="6215" y="3631"/>
                  </a:cubicBezTo>
                  <a:cubicBezTo>
                    <a:pt x="6301" y="3319"/>
                    <a:pt x="6997" y="2167"/>
                    <a:pt x="6901" y="1366"/>
                  </a:cubicBezTo>
                  <a:cubicBezTo>
                    <a:pt x="6868" y="1103"/>
                    <a:pt x="6730" y="959"/>
                    <a:pt x="6554" y="959"/>
                  </a:cubicBezTo>
                  <a:cubicBezTo>
                    <a:pt x="6447" y="959"/>
                    <a:pt x="6326" y="1013"/>
                    <a:pt x="6206" y="1126"/>
                  </a:cubicBezTo>
                  <a:cubicBezTo>
                    <a:pt x="6042" y="1279"/>
                    <a:pt x="5648" y="1807"/>
                    <a:pt x="5543" y="1937"/>
                  </a:cubicBezTo>
                  <a:cubicBezTo>
                    <a:pt x="5524" y="1960"/>
                    <a:pt x="5511" y="1971"/>
                    <a:pt x="5502" y="1971"/>
                  </a:cubicBezTo>
                  <a:cubicBezTo>
                    <a:pt x="5421" y="1971"/>
                    <a:pt x="5714" y="1067"/>
                    <a:pt x="5528" y="396"/>
                  </a:cubicBezTo>
                  <a:cubicBezTo>
                    <a:pt x="5455" y="128"/>
                    <a:pt x="5298" y="0"/>
                    <a:pt x="5108" y="0"/>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9"/>
            <p:cNvSpPr/>
            <p:nvPr/>
          </p:nvSpPr>
          <p:spPr>
            <a:xfrm>
              <a:off x="3605475" y="965725"/>
              <a:ext cx="100175" cy="94925"/>
            </a:xfrm>
            <a:custGeom>
              <a:avLst/>
              <a:gdLst/>
              <a:ahLst/>
              <a:cxnLst/>
              <a:rect l="l" t="t" r="r" b="b"/>
              <a:pathLst>
                <a:path w="4007" h="3797" extrusionOk="0">
                  <a:moveTo>
                    <a:pt x="2173" y="1"/>
                  </a:moveTo>
                  <a:cubicBezTo>
                    <a:pt x="1486" y="1"/>
                    <a:pt x="797" y="441"/>
                    <a:pt x="456" y="1168"/>
                  </a:cubicBezTo>
                  <a:cubicBezTo>
                    <a:pt x="0" y="2124"/>
                    <a:pt x="317" y="3231"/>
                    <a:pt x="1161" y="3644"/>
                  </a:cubicBezTo>
                  <a:cubicBezTo>
                    <a:pt x="1376" y="3748"/>
                    <a:pt x="1604" y="3797"/>
                    <a:pt x="1832" y="3797"/>
                  </a:cubicBezTo>
                  <a:cubicBezTo>
                    <a:pt x="2513" y="3797"/>
                    <a:pt x="3198" y="3360"/>
                    <a:pt x="3546" y="2627"/>
                  </a:cubicBezTo>
                  <a:cubicBezTo>
                    <a:pt x="4007" y="1653"/>
                    <a:pt x="3676" y="540"/>
                    <a:pt x="2822" y="142"/>
                  </a:cubicBezTo>
                  <a:cubicBezTo>
                    <a:pt x="2613" y="46"/>
                    <a:pt x="2393" y="1"/>
                    <a:pt x="2173" y="1"/>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9"/>
            <p:cNvSpPr/>
            <p:nvPr/>
          </p:nvSpPr>
          <p:spPr>
            <a:xfrm>
              <a:off x="3604875" y="1035850"/>
              <a:ext cx="63350" cy="35575"/>
            </a:xfrm>
            <a:custGeom>
              <a:avLst/>
              <a:gdLst/>
              <a:ahLst/>
              <a:cxnLst/>
              <a:rect l="l" t="t" r="r" b="b"/>
              <a:pathLst>
                <a:path w="2534" h="1423" extrusionOk="0">
                  <a:moveTo>
                    <a:pt x="234" y="0"/>
                  </a:moveTo>
                  <a:cubicBezTo>
                    <a:pt x="206" y="0"/>
                    <a:pt x="177" y="6"/>
                    <a:pt x="149" y="19"/>
                  </a:cubicBezTo>
                  <a:cubicBezTo>
                    <a:pt x="48" y="61"/>
                    <a:pt x="0" y="182"/>
                    <a:pt x="48" y="283"/>
                  </a:cubicBezTo>
                  <a:cubicBezTo>
                    <a:pt x="139" y="499"/>
                    <a:pt x="268" y="705"/>
                    <a:pt x="451" y="858"/>
                  </a:cubicBezTo>
                  <a:cubicBezTo>
                    <a:pt x="633" y="1017"/>
                    <a:pt x="835" y="1142"/>
                    <a:pt x="1051" y="1228"/>
                  </a:cubicBezTo>
                  <a:cubicBezTo>
                    <a:pt x="1267" y="1314"/>
                    <a:pt x="1488" y="1372"/>
                    <a:pt x="1714" y="1401"/>
                  </a:cubicBezTo>
                  <a:cubicBezTo>
                    <a:pt x="1826" y="1415"/>
                    <a:pt x="1936" y="1422"/>
                    <a:pt x="2048" y="1422"/>
                  </a:cubicBezTo>
                  <a:cubicBezTo>
                    <a:pt x="2159" y="1422"/>
                    <a:pt x="2272" y="1415"/>
                    <a:pt x="2390" y="1401"/>
                  </a:cubicBezTo>
                  <a:cubicBezTo>
                    <a:pt x="2462" y="1392"/>
                    <a:pt x="2524" y="1328"/>
                    <a:pt x="2529" y="1252"/>
                  </a:cubicBezTo>
                  <a:cubicBezTo>
                    <a:pt x="2534" y="1166"/>
                    <a:pt x="2467" y="1089"/>
                    <a:pt x="2380" y="1084"/>
                  </a:cubicBezTo>
                  <a:lnTo>
                    <a:pt x="2365" y="1084"/>
                  </a:lnTo>
                  <a:cubicBezTo>
                    <a:pt x="2179" y="1069"/>
                    <a:pt x="1977" y="1036"/>
                    <a:pt x="1790" y="988"/>
                  </a:cubicBezTo>
                  <a:cubicBezTo>
                    <a:pt x="1598" y="940"/>
                    <a:pt x="1415" y="878"/>
                    <a:pt x="1243" y="796"/>
                  </a:cubicBezTo>
                  <a:cubicBezTo>
                    <a:pt x="1070" y="719"/>
                    <a:pt x="921" y="604"/>
                    <a:pt x="782" y="489"/>
                  </a:cubicBezTo>
                  <a:cubicBezTo>
                    <a:pt x="638" y="374"/>
                    <a:pt x="527" y="230"/>
                    <a:pt x="403" y="90"/>
                  </a:cubicBezTo>
                  <a:lnTo>
                    <a:pt x="383" y="67"/>
                  </a:lnTo>
                  <a:cubicBezTo>
                    <a:pt x="345" y="25"/>
                    <a:pt x="291" y="0"/>
                    <a:pt x="234" y="0"/>
                  </a:cubicBezTo>
                  <a:close/>
                </a:path>
              </a:pathLst>
            </a:custGeom>
            <a:solidFill>
              <a:srgbClr val="E0A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9"/>
            <p:cNvSpPr/>
            <p:nvPr/>
          </p:nvSpPr>
          <p:spPr>
            <a:xfrm>
              <a:off x="3707900" y="864175"/>
              <a:ext cx="31700" cy="55600"/>
            </a:xfrm>
            <a:custGeom>
              <a:avLst/>
              <a:gdLst/>
              <a:ahLst/>
              <a:cxnLst/>
              <a:rect l="l" t="t" r="r" b="b"/>
              <a:pathLst>
                <a:path w="1268" h="2224" extrusionOk="0">
                  <a:moveTo>
                    <a:pt x="1052" y="1"/>
                  </a:moveTo>
                  <a:cubicBezTo>
                    <a:pt x="978" y="1"/>
                    <a:pt x="906" y="42"/>
                    <a:pt x="869" y="116"/>
                  </a:cubicBezTo>
                  <a:lnTo>
                    <a:pt x="869" y="120"/>
                  </a:lnTo>
                  <a:cubicBezTo>
                    <a:pt x="716" y="417"/>
                    <a:pt x="596" y="734"/>
                    <a:pt x="461" y="1051"/>
                  </a:cubicBezTo>
                  <a:lnTo>
                    <a:pt x="34" y="1996"/>
                  </a:lnTo>
                  <a:lnTo>
                    <a:pt x="29" y="1996"/>
                  </a:lnTo>
                  <a:cubicBezTo>
                    <a:pt x="1" y="2063"/>
                    <a:pt x="20" y="2145"/>
                    <a:pt x="78" y="2188"/>
                  </a:cubicBezTo>
                  <a:cubicBezTo>
                    <a:pt x="107" y="2212"/>
                    <a:pt x="142" y="2224"/>
                    <a:pt x="177" y="2224"/>
                  </a:cubicBezTo>
                  <a:cubicBezTo>
                    <a:pt x="225" y="2224"/>
                    <a:pt x="273" y="2201"/>
                    <a:pt x="303" y="2160"/>
                  </a:cubicBezTo>
                  <a:cubicBezTo>
                    <a:pt x="523" y="1876"/>
                    <a:pt x="716" y="1573"/>
                    <a:pt x="884" y="1257"/>
                  </a:cubicBezTo>
                  <a:cubicBezTo>
                    <a:pt x="1057" y="940"/>
                    <a:pt x="1214" y="610"/>
                    <a:pt x="1258" y="231"/>
                  </a:cubicBezTo>
                  <a:cubicBezTo>
                    <a:pt x="1267" y="149"/>
                    <a:pt x="1229" y="63"/>
                    <a:pt x="1148" y="25"/>
                  </a:cubicBezTo>
                  <a:cubicBezTo>
                    <a:pt x="1117" y="9"/>
                    <a:pt x="1085" y="1"/>
                    <a:pt x="1052" y="1"/>
                  </a:cubicBezTo>
                  <a:close/>
                </a:path>
              </a:pathLst>
            </a:custGeom>
            <a:solidFill>
              <a:srgbClr val="E0A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9"/>
            <p:cNvSpPr/>
            <p:nvPr/>
          </p:nvSpPr>
          <p:spPr>
            <a:xfrm>
              <a:off x="3732150" y="897750"/>
              <a:ext cx="31925" cy="55850"/>
            </a:xfrm>
            <a:custGeom>
              <a:avLst/>
              <a:gdLst/>
              <a:ahLst/>
              <a:cxnLst/>
              <a:rect l="l" t="t" r="r" b="b"/>
              <a:pathLst>
                <a:path w="1277" h="2234" extrusionOk="0">
                  <a:moveTo>
                    <a:pt x="1062" y="1"/>
                  </a:moveTo>
                  <a:cubicBezTo>
                    <a:pt x="987" y="1"/>
                    <a:pt x="915" y="42"/>
                    <a:pt x="878" y="115"/>
                  </a:cubicBezTo>
                  <a:lnTo>
                    <a:pt x="878" y="121"/>
                  </a:lnTo>
                  <a:cubicBezTo>
                    <a:pt x="725" y="423"/>
                    <a:pt x="600" y="735"/>
                    <a:pt x="465" y="1056"/>
                  </a:cubicBezTo>
                  <a:lnTo>
                    <a:pt x="29" y="2002"/>
                  </a:lnTo>
                  <a:lnTo>
                    <a:pt x="29" y="2006"/>
                  </a:lnTo>
                  <a:cubicBezTo>
                    <a:pt x="0" y="2073"/>
                    <a:pt x="14" y="2155"/>
                    <a:pt x="77" y="2199"/>
                  </a:cubicBezTo>
                  <a:cubicBezTo>
                    <a:pt x="105" y="2223"/>
                    <a:pt x="139" y="2234"/>
                    <a:pt x="172" y="2234"/>
                  </a:cubicBezTo>
                  <a:cubicBezTo>
                    <a:pt x="219" y="2234"/>
                    <a:pt x="266" y="2211"/>
                    <a:pt x="297" y="2170"/>
                  </a:cubicBezTo>
                  <a:cubicBezTo>
                    <a:pt x="523" y="1882"/>
                    <a:pt x="715" y="1584"/>
                    <a:pt x="888" y="1262"/>
                  </a:cubicBezTo>
                  <a:cubicBezTo>
                    <a:pt x="1061" y="946"/>
                    <a:pt x="1223" y="611"/>
                    <a:pt x="1267" y="230"/>
                  </a:cubicBezTo>
                  <a:cubicBezTo>
                    <a:pt x="1276" y="150"/>
                    <a:pt x="1238" y="64"/>
                    <a:pt x="1156" y="24"/>
                  </a:cubicBezTo>
                  <a:cubicBezTo>
                    <a:pt x="1126" y="8"/>
                    <a:pt x="1094" y="1"/>
                    <a:pt x="1062" y="1"/>
                  </a:cubicBezTo>
                  <a:close/>
                </a:path>
              </a:pathLst>
            </a:custGeom>
            <a:solidFill>
              <a:srgbClr val="E0A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9"/>
            <p:cNvSpPr/>
            <p:nvPr/>
          </p:nvSpPr>
          <p:spPr>
            <a:xfrm>
              <a:off x="3335075" y="1311350"/>
              <a:ext cx="25700" cy="92000"/>
            </a:xfrm>
            <a:custGeom>
              <a:avLst/>
              <a:gdLst/>
              <a:ahLst/>
              <a:cxnLst/>
              <a:rect l="l" t="t" r="r" b="b"/>
              <a:pathLst>
                <a:path w="1028" h="3680" extrusionOk="0">
                  <a:moveTo>
                    <a:pt x="806" y="0"/>
                  </a:moveTo>
                  <a:cubicBezTo>
                    <a:pt x="741" y="0"/>
                    <a:pt x="678" y="31"/>
                    <a:pt x="638" y="88"/>
                  </a:cubicBezTo>
                  <a:cubicBezTo>
                    <a:pt x="466" y="337"/>
                    <a:pt x="312" y="606"/>
                    <a:pt x="226" y="898"/>
                  </a:cubicBezTo>
                  <a:cubicBezTo>
                    <a:pt x="120" y="1186"/>
                    <a:pt x="68" y="1489"/>
                    <a:pt x="34" y="1786"/>
                  </a:cubicBezTo>
                  <a:cubicBezTo>
                    <a:pt x="0" y="2089"/>
                    <a:pt x="5" y="2391"/>
                    <a:pt x="39" y="2688"/>
                  </a:cubicBezTo>
                  <a:cubicBezTo>
                    <a:pt x="68" y="2991"/>
                    <a:pt x="135" y="3279"/>
                    <a:pt x="235" y="3571"/>
                  </a:cubicBezTo>
                  <a:cubicBezTo>
                    <a:pt x="260" y="3639"/>
                    <a:pt x="323" y="3680"/>
                    <a:pt x="392" y="3680"/>
                  </a:cubicBezTo>
                  <a:cubicBezTo>
                    <a:pt x="403" y="3680"/>
                    <a:pt x="413" y="3679"/>
                    <a:pt x="423" y="3677"/>
                  </a:cubicBezTo>
                  <a:cubicBezTo>
                    <a:pt x="509" y="3658"/>
                    <a:pt x="562" y="3571"/>
                    <a:pt x="543" y="3489"/>
                  </a:cubicBezTo>
                  <a:lnTo>
                    <a:pt x="538" y="3476"/>
                  </a:lnTo>
                  <a:cubicBezTo>
                    <a:pt x="485" y="3221"/>
                    <a:pt x="461" y="2933"/>
                    <a:pt x="456" y="2659"/>
                  </a:cubicBezTo>
                  <a:cubicBezTo>
                    <a:pt x="447" y="2386"/>
                    <a:pt x="466" y="2112"/>
                    <a:pt x="505" y="1844"/>
                  </a:cubicBezTo>
                  <a:cubicBezTo>
                    <a:pt x="543" y="1575"/>
                    <a:pt x="610" y="1312"/>
                    <a:pt x="696" y="1057"/>
                  </a:cubicBezTo>
                  <a:cubicBezTo>
                    <a:pt x="773" y="798"/>
                    <a:pt x="884" y="548"/>
                    <a:pt x="990" y="294"/>
                  </a:cubicBezTo>
                  <a:lnTo>
                    <a:pt x="994" y="280"/>
                  </a:lnTo>
                  <a:cubicBezTo>
                    <a:pt x="1028" y="194"/>
                    <a:pt x="999" y="92"/>
                    <a:pt x="922" y="35"/>
                  </a:cubicBezTo>
                  <a:cubicBezTo>
                    <a:pt x="886" y="11"/>
                    <a:pt x="846" y="0"/>
                    <a:pt x="806" y="0"/>
                  </a:cubicBezTo>
                  <a:close/>
                </a:path>
              </a:pathLst>
            </a:custGeom>
            <a:solidFill>
              <a:srgbClr val="E0A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9"/>
            <p:cNvSpPr/>
            <p:nvPr/>
          </p:nvSpPr>
          <p:spPr>
            <a:xfrm>
              <a:off x="3136525" y="718900"/>
              <a:ext cx="342550" cy="349100"/>
            </a:xfrm>
            <a:custGeom>
              <a:avLst/>
              <a:gdLst/>
              <a:ahLst/>
              <a:cxnLst/>
              <a:rect l="l" t="t" r="r" b="b"/>
              <a:pathLst>
                <a:path w="13702" h="13964" extrusionOk="0">
                  <a:moveTo>
                    <a:pt x="7666" y="1"/>
                  </a:moveTo>
                  <a:cubicBezTo>
                    <a:pt x="7595" y="1"/>
                    <a:pt x="7524" y="2"/>
                    <a:pt x="7453" y="5"/>
                  </a:cubicBezTo>
                  <a:cubicBezTo>
                    <a:pt x="6691" y="38"/>
                    <a:pt x="5937" y="63"/>
                    <a:pt x="5198" y="245"/>
                  </a:cubicBezTo>
                  <a:cubicBezTo>
                    <a:pt x="1930" y="1046"/>
                    <a:pt x="3801" y="2016"/>
                    <a:pt x="1216" y="5331"/>
                  </a:cubicBezTo>
                  <a:cubicBezTo>
                    <a:pt x="1" y="6881"/>
                    <a:pt x="2348" y="9640"/>
                    <a:pt x="3351" y="10782"/>
                  </a:cubicBezTo>
                  <a:cubicBezTo>
                    <a:pt x="4671" y="12289"/>
                    <a:pt x="6484" y="13364"/>
                    <a:pt x="8442" y="13795"/>
                  </a:cubicBezTo>
                  <a:cubicBezTo>
                    <a:pt x="8715" y="13853"/>
                    <a:pt x="9041" y="13906"/>
                    <a:pt x="9386" y="13935"/>
                  </a:cubicBezTo>
                  <a:cubicBezTo>
                    <a:pt x="9610" y="13953"/>
                    <a:pt x="9842" y="13964"/>
                    <a:pt x="10079" y="13964"/>
                  </a:cubicBezTo>
                  <a:cubicBezTo>
                    <a:pt x="11795" y="13964"/>
                    <a:pt x="13701" y="13416"/>
                    <a:pt x="13465" y="11468"/>
                  </a:cubicBezTo>
                  <a:cubicBezTo>
                    <a:pt x="13331" y="10379"/>
                    <a:pt x="12544" y="8974"/>
                    <a:pt x="11968" y="8037"/>
                  </a:cubicBezTo>
                  <a:cubicBezTo>
                    <a:pt x="11815" y="7793"/>
                    <a:pt x="11676" y="7534"/>
                    <a:pt x="11551" y="7256"/>
                  </a:cubicBezTo>
                  <a:cubicBezTo>
                    <a:pt x="11417" y="6958"/>
                    <a:pt x="11302" y="6646"/>
                    <a:pt x="11206" y="6325"/>
                  </a:cubicBezTo>
                  <a:cubicBezTo>
                    <a:pt x="10918" y="5355"/>
                    <a:pt x="10821" y="4314"/>
                    <a:pt x="11067" y="3402"/>
                  </a:cubicBezTo>
                  <a:cubicBezTo>
                    <a:pt x="11091" y="3325"/>
                    <a:pt x="11109" y="3249"/>
                    <a:pt x="11133" y="3177"/>
                  </a:cubicBezTo>
                  <a:cubicBezTo>
                    <a:pt x="11158" y="3114"/>
                    <a:pt x="11177" y="3057"/>
                    <a:pt x="11200" y="2999"/>
                  </a:cubicBezTo>
                  <a:cubicBezTo>
                    <a:pt x="11906" y="1213"/>
                    <a:pt x="9753" y="1"/>
                    <a:pt x="7666" y="1"/>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9"/>
            <p:cNvSpPr/>
            <p:nvPr/>
          </p:nvSpPr>
          <p:spPr>
            <a:xfrm>
              <a:off x="3268725" y="792775"/>
              <a:ext cx="156600" cy="107525"/>
            </a:xfrm>
            <a:custGeom>
              <a:avLst/>
              <a:gdLst/>
              <a:ahLst/>
              <a:cxnLst/>
              <a:rect l="l" t="t" r="r" b="b"/>
              <a:pathLst>
                <a:path w="6264" h="4301" extrusionOk="0">
                  <a:moveTo>
                    <a:pt x="1059" y="1"/>
                  </a:moveTo>
                  <a:cubicBezTo>
                    <a:pt x="474" y="1"/>
                    <a:pt x="0" y="651"/>
                    <a:pt x="975" y="1709"/>
                  </a:cubicBezTo>
                  <a:cubicBezTo>
                    <a:pt x="1450" y="2223"/>
                    <a:pt x="1997" y="2635"/>
                    <a:pt x="2583" y="2985"/>
                  </a:cubicBezTo>
                  <a:cubicBezTo>
                    <a:pt x="3667" y="3638"/>
                    <a:pt x="4800" y="4147"/>
                    <a:pt x="6143" y="4286"/>
                  </a:cubicBezTo>
                  <a:cubicBezTo>
                    <a:pt x="6186" y="4291"/>
                    <a:pt x="6224" y="4296"/>
                    <a:pt x="6263" y="4301"/>
                  </a:cubicBezTo>
                  <a:cubicBezTo>
                    <a:pt x="6129" y="4003"/>
                    <a:pt x="6014" y="3691"/>
                    <a:pt x="5918" y="3370"/>
                  </a:cubicBezTo>
                  <a:cubicBezTo>
                    <a:pt x="5630" y="2400"/>
                    <a:pt x="5533" y="1359"/>
                    <a:pt x="5779" y="447"/>
                  </a:cubicBezTo>
                  <a:lnTo>
                    <a:pt x="5779" y="447"/>
                  </a:lnTo>
                  <a:cubicBezTo>
                    <a:pt x="5716" y="456"/>
                    <a:pt x="5653" y="467"/>
                    <a:pt x="5586" y="476"/>
                  </a:cubicBezTo>
                  <a:cubicBezTo>
                    <a:pt x="5360" y="510"/>
                    <a:pt x="5095" y="524"/>
                    <a:pt x="4811" y="524"/>
                  </a:cubicBezTo>
                  <a:cubicBezTo>
                    <a:pt x="3469" y="524"/>
                    <a:pt x="1684" y="205"/>
                    <a:pt x="1407" y="78"/>
                  </a:cubicBezTo>
                  <a:cubicBezTo>
                    <a:pt x="1294" y="26"/>
                    <a:pt x="1174" y="1"/>
                    <a:pt x="1059" y="1"/>
                  </a:cubicBezTo>
                  <a:close/>
                </a:path>
              </a:pathLst>
            </a:custGeom>
            <a:solidFill>
              <a:srgbClr val="E0A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9"/>
            <p:cNvSpPr/>
            <p:nvPr/>
          </p:nvSpPr>
          <p:spPr>
            <a:xfrm>
              <a:off x="3154075" y="381475"/>
              <a:ext cx="385550" cy="437275"/>
            </a:xfrm>
            <a:custGeom>
              <a:avLst/>
              <a:gdLst/>
              <a:ahLst/>
              <a:cxnLst/>
              <a:rect l="l" t="t" r="r" b="b"/>
              <a:pathLst>
                <a:path w="15422" h="17491" extrusionOk="0">
                  <a:moveTo>
                    <a:pt x="7544" y="1"/>
                  </a:moveTo>
                  <a:cubicBezTo>
                    <a:pt x="7248" y="1"/>
                    <a:pt x="6949" y="24"/>
                    <a:pt x="6646" y="72"/>
                  </a:cubicBezTo>
                  <a:cubicBezTo>
                    <a:pt x="2731" y="695"/>
                    <a:pt x="0" y="4822"/>
                    <a:pt x="590" y="9596"/>
                  </a:cubicBezTo>
                  <a:cubicBezTo>
                    <a:pt x="1157" y="14218"/>
                    <a:pt x="5141" y="17490"/>
                    <a:pt x="8985" y="17490"/>
                  </a:cubicBezTo>
                  <a:cubicBezTo>
                    <a:pt x="9113" y="17490"/>
                    <a:pt x="9240" y="17487"/>
                    <a:pt x="9366" y="17480"/>
                  </a:cubicBezTo>
                  <a:cubicBezTo>
                    <a:pt x="13800" y="17225"/>
                    <a:pt x="15421" y="12619"/>
                    <a:pt x="14832" y="7845"/>
                  </a:cubicBezTo>
                  <a:cubicBezTo>
                    <a:pt x="14317" y="3628"/>
                    <a:pt x="11238" y="1"/>
                    <a:pt x="7544" y="1"/>
                  </a:cubicBezTo>
                  <a:close/>
                </a:path>
              </a:pathLst>
            </a:custGeom>
            <a:solidFill>
              <a:srgbClr val="F0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9"/>
            <p:cNvSpPr/>
            <p:nvPr/>
          </p:nvSpPr>
          <p:spPr>
            <a:xfrm>
              <a:off x="3451600" y="537775"/>
              <a:ext cx="46275" cy="26450"/>
            </a:xfrm>
            <a:custGeom>
              <a:avLst/>
              <a:gdLst/>
              <a:ahLst/>
              <a:cxnLst/>
              <a:rect l="l" t="t" r="r" b="b"/>
              <a:pathLst>
                <a:path w="1851" h="1058" extrusionOk="0">
                  <a:moveTo>
                    <a:pt x="827" y="1"/>
                  </a:moveTo>
                  <a:cubicBezTo>
                    <a:pt x="400" y="1"/>
                    <a:pt x="0" y="166"/>
                    <a:pt x="14" y="518"/>
                  </a:cubicBezTo>
                  <a:cubicBezTo>
                    <a:pt x="26" y="859"/>
                    <a:pt x="561" y="1058"/>
                    <a:pt x="1046" y="1058"/>
                  </a:cubicBezTo>
                  <a:cubicBezTo>
                    <a:pt x="1441" y="1058"/>
                    <a:pt x="1803" y="926"/>
                    <a:pt x="1822" y="633"/>
                  </a:cubicBezTo>
                  <a:cubicBezTo>
                    <a:pt x="1850" y="222"/>
                    <a:pt x="1320" y="1"/>
                    <a:pt x="827" y="1"/>
                  </a:cubicBezTo>
                  <a:close/>
                </a:path>
              </a:pathLst>
            </a:custGeom>
            <a:solidFill>
              <a:srgbClr val="663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9"/>
            <p:cNvSpPr/>
            <p:nvPr/>
          </p:nvSpPr>
          <p:spPr>
            <a:xfrm>
              <a:off x="3320950" y="545175"/>
              <a:ext cx="49425" cy="26900"/>
            </a:xfrm>
            <a:custGeom>
              <a:avLst/>
              <a:gdLst/>
              <a:ahLst/>
              <a:cxnLst/>
              <a:rect l="l" t="t" r="r" b="b"/>
              <a:pathLst>
                <a:path w="1977" h="1076" extrusionOk="0">
                  <a:moveTo>
                    <a:pt x="1172" y="0"/>
                  </a:moveTo>
                  <a:cubicBezTo>
                    <a:pt x="626" y="0"/>
                    <a:pt x="0" y="298"/>
                    <a:pt x="124" y="740"/>
                  </a:cubicBezTo>
                  <a:cubicBezTo>
                    <a:pt x="190" y="973"/>
                    <a:pt x="495" y="1076"/>
                    <a:pt x="835" y="1076"/>
                  </a:cubicBezTo>
                  <a:cubicBezTo>
                    <a:pt x="1363" y="1076"/>
                    <a:pt x="1977" y="827"/>
                    <a:pt x="1909" y="434"/>
                  </a:cubicBezTo>
                  <a:cubicBezTo>
                    <a:pt x="1857" y="130"/>
                    <a:pt x="1532" y="0"/>
                    <a:pt x="1172" y="0"/>
                  </a:cubicBezTo>
                  <a:close/>
                </a:path>
              </a:pathLst>
            </a:custGeom>
            <a:solidFill>
              <a:srgbClr val="663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9"/>
            <p:cNvSpPr/>
            <p:nvPr/>
          </p:nvSpPr>
          <p:spPr>
            <a:xfrm>
              <a:off x="3464025" y="586025"/>
              <a:ext cx="26300" cy="29025"/>
            </a:xfrm>
            <a:custGeom>
              <a:avLst/>
              <a:gdLst/>
              <a:ahLst/>
              <a:cxnLst/>
              <a:rect l="l" t="t" r="r" b="b"/>
              <a:pathLst>
                <a:path w="1052" h="1161" extrusionOk="0">
                  <a:moveTo>
                    <a:pt x="551" y="0"/>
                  </a:moveTo>
                  <a:cubicBezTo>
                    <a:pt x="411" y="0"/>
                    <a:pt x="273" y="66"/>
                    <a:pt x="193" y="210"/>
                  </a:cubicBezTo>
                  <a:cubicBezTo>
                    <a:pt x="0" y="545"/>
                    <a:pt x="173" y="1160"/>
                    <a:pt x="620" y="1160"/>
                  </a:cubicBezTo>
                  <a:cubicBezTo>
                    <a:pt x="821" y="1160"/>
                    <a:pt x="975" y="1006"/>
                    <a:pt x="1023" y="757"/>
                  </a:cubicBezTo>
                  <a:cubicBezTo>
                    <a:pt x="1052" y="603"/>
                    <a:pt x="1032" y="430"/>
                    <a:pt x="975" y="286"/>
                  </a:cubicBezTo>
                  <a:cubicBezTo>
                    <a:pt x="905" y="105"/>
                    <a:pt x="727" y="0"/>
                    <a:pt x="551" y="0"/>
                  </a:cubicBezTo>
                  <a:close/>
                </a:path>
              </a:pathLst>
            </a:custGeom>
            <a:solidFill>
              <a:srgbClr val="151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9"/>
            <p:cNvSpPr/>
            <p:nvPr/>
          </p:nvSpPr>
          <p:spPr>
            <a:xfrm>
              <a:off x="3337825" y="588450"/>
              <a:ext cx="26325" cy="29125"/>
            </a:xfrm>
            <a:custGeom>
              <a:avLst/>
              <a:gdLst/>
              <a:ahLst/>
              <a:cxnLst/>
              <a:rect l="l" t="t" r="r" b="b"/>
              <a:pathLst>
                <a:path w="1053" h="1165" extrusionOk="0">
                  <a:moveTo>
                    <a:pt x="555" y="0"/>
                  </a:moveTo>
                  <a:cubicBezTo>
                    <a:pt x="422" y="0"/>
                    <a:pt x="290" y="60"/>
                    <a:pt x="207" y="194"/>
                  </a:cubicBezTo>
                  <a:cubicBezTo>
                    <a:pt x="1" y="521"/>
                    <a:pt x="154" y="1139"/>
                    <a:pt x="596" y="1164"/>
                  </a:cubicBezTo>
                  <a:cubicBezTo>
                    <a:pt x="602" y="1164"/>
                    <a:pt x="608" y="1164"/>
                    <a:pt x="614" y="1164"/>
                  </a:cubicBezTo>
                  <a:cubicBezTo>
                    <a:pt x="807" y="1164"/>
                    <a:pt x="957" y="1017"/>
                    <a:pt x="1013" y="776"/>
                  </a:cubicBezTo>
                  <a:cubicBezTo>
                    <a:pt x="1052" y="626"/>
                    <a:pt x="1042" y="453"/>
                    <a:pt x="989" y="305"/>
                  </a:cubicBezTo>
                  <a:cubicBezTo>
                    <a:pt x="922" y="113"/>
                    <a:pt x="737" y="0"/>
                    <a:pt x="555" y="0"/>
                  </a:cubicBezTo>
                  <a:close/>
                </a:path>
              </a:pathLst>
            </a:custGeom>
            <a:solidFill>
              <a:srgbClr val="151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9"/>
            <p:cNvSpPr/>
            <p:nvPr/>
          </p:nvSpPr>
          <p:spPr>
            <a:xfrm>
              <a:off x="3374925" y="682625"/>
              <a:ext cx="79775" cy="50400"/>
            </a:xfrm>
            <a:custGeom>
              <a:avLst/>
              <a:gdLst/>
              <a:ahLst/>
              <a:cxnLst/>
              <a:rect l="l" t="t" r="r" b="b"/>
              <a:pathLst>
                <a:path w="3191" h="2016" extrusionOk="0">
                  <a:moveTo>
                    <a:pt x="487" y="0"/>
                  </a:moveTo>
                  <a:cubicBezTo>
                    <a:pt x="373" y="0"/>
                    <a:pt x="257" y="44"/>
                    <a:pt x="163" y="122"/>
                  </a:cubicBezTo>
                  <a:cubicBezTo>
                    <a:pt x="0" y="256"/>
                    <a:pt x="0" y="564"/>
                    <a:pt x="38" y="765"/>
                  </a:cubicBezTo>
                  <a:cubicBezTo>
                    <a:pt x="76" y="967"/>
                    <a:pt x="158" y="1154"/>
                    <a:pt x="273" y="1321"/>
                  </a:cubicBezTo>
                  <a:cubicBezTo>
                    <a:pt x="282" y="1341"/>
                    <a:pt x="297" y="1360"/>
                    <a:pt x="311" y="1374"/>
                  </a:cubicBezTo>
                  <a:cubicBezTo>
                    <a:pt x="618" y="1777"/>
                    <a:pt x="1152" y="2016"/>
                    <a:pt x="1691" y="2016"/>
                  </a:cubicBezTo>
                  <a:cubicBezTo>
                    <a:pt x="1929" y="2016"/>
                    <a:pt x="2169" y="1969"/>
                    <a:pt x="2390" y="1868"/>
                  </a:cubicBezTo>
                  <a:cubicBezTo>
                    <a:pt x="2585" y="1782"/>
                    <a:pt x="2773" y="1648"/>
                    <a:pt x="2917" y="1465"/>
                  </a:cubicBezTo>
                  <a:cubicBezTo>
                    <a:pt x="3190" y="1135"/>
                    <a:pt x="3023" y="694"/>
                    <a:pt x="2610" y="630"/>
                  </a:cubicBezTo>
                  <a:cubicBezTo>
                    <a:pt x="2547" y="623"/>
                    <a:pt x="2483" y="620"/>
                    <a:pt x="2420" y="620"/>
                  </a:cubicBezTo>
                  <a:cubicBezTo>
                    <a:pt x="2332" y="620"/>
                    <a:pt x="2245" y="625"/>
                    <a:pt x="2159" y="630"/>
                  </a:cubicBezTo>
                  <a:cubicBezTo>
                    <a:pt x="2116" y="633"/>
                    <a:pt x="2073" y="635"/>
                    <a:pt x="2030" y="635"/>
                  </a:cubicBezTo>
                  <a:cubicBezTo>
                    <a:pt x="1634" y="635"/>
                    <a:pt x="1292" y="513"/>
                    <a:pt x="988" y="266"/>
                  </a:cubicBezTo>
                  <a:cubicBezTo>
                    <a:pt x="902" y="198"/>
                    <a:pt x="811" y="132"/>
                    <a:pt x="724" y="74"/>
                  </a:cubicBezTo>
                  <a:cubicBezTo>
                    <a:pt x="652" y="24"/>
                    <a:pt x="570" y="0"/>
                    <a:pt x="487" y="0"/>
                  </a:cubicBezTo>
                  <a:close/>
                </a:path>
              </a:pathLst>
            </a:custGeom>
            <a:solidFill>
              <a:srgbClr val="151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9"/>
            <p:cNvSpPr/>
            <p:nvPr/>
          </p:nvSpPr>
          <p:spPr>
            <a:xfrm>
              <a:off x="3381750" y="709575"/>
              <a:ext cx="52925" cy="23450"/>
            </a:xfrm>
            <a:custGeom>
              <a:avLst/>
              <a:gdLst/>
              <a:ahLst/>
              <a:cxnLst/>
              <a:rect l="l" t="t" r="r" b="b"/>
              <a:pathLst>
                <a:path w="2117" h="938" extrusionOk="0">
                  <a:moveTo>
                    <a:pt x="815" y="1"/>
                  </a:moveTo>
                  <a:cubicBezTo>
                    <a:pt x="748" y="1"/>
                    <a:pt x="682" y="5"/>
                    <a:pt x="620" y="13"/>
                  </a:cubicBezTo>
                  <a:cubicBezTo>
                    <a:pt x="494" y="28"/>
                    <a:pt x="370" y="57"/>
                    <a:pt x="255" y="99"/>
                  </a:cubicBezTo>
                  <a:cubicBezTo>
                    <a:pt x="206" y="119"/>
                    <a:pt x="33" y="172"/>
                    <a:pt x="0" y="243"/>
                  </a:cubicBezTo>
                  <a:cubicBezTo>
                    <a:pt x="9" y="263"/>
                    <a:pt x="24" y="282"/>
                    <a:pt x="38" y="296"/>
                  </a:cubicBezTo>
                  <a:cubicBezTo>
                    <a:pt x="345" y="699"/>
                    <a:pt x="879" y="938"/>
                    <a:pt x="1418" y="938"/>
                  </a:cubicBezTo>
                  <a:cubicBezTo>
                    <a:pt x="1656" y="938"/>
                    <a:pt x="1896" y="891"/>
                    <a:pt x="2117" y="790"/>
                  </a:cubicBezTo>
                  <a:cubicBezTo>
                    <a:pt x="1922" y="228"/>
                    <a:pt x="1317" y="1"/>
                    <a:pt x="815" y="1"/>
                  </a:cubicBezTo>
                  <a:close/>
                </a:path>
              </a:pathLst>
            </a:custGeom>
            <a:solidFill>
              <a:srgbClr val="CC5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9"/>
            <p:cNvSpPr/>
            <p:nvPr/>
          </p:nvSpPr>
          <p:spPr>
            <a:xfrm>
              <a:off x="3278100" y="644050"/>
              <a:ext cx="73925" cy="53500"/>
            </a:xfrm>
            <a:custGeom>
              <a:avLst/>
              <a:gdLst/>
              <a:ahLst/>
              <a:cxnLst/>
              <a:rect l="l" t="t" r="r" b="b"/>
              <a:pathLst>
                <a:path w="2957" h="2140" extrusionOk="0">
                  <a:moveTo>
                    <a:pt x="1575" y="0"/>
                  </a:moveTo>
                  <a:cubicBezTo>
                    <a:pt x="1517" y="0"/>
                    <a:pt x="1459" y="0"/>
                    <a:pt x="1397" y="5"/>
                  </a:cubicBezTo>
                  <a:cubicBezTo>
                    <a:pt x="581" y="77"/>
                    <a:pt x="0" y="653"/>
                    <a:pt x="58" y="1152"/>
                  </a:cubicBezTo>
                  <a:cubicBezTo>
                    <a:pt x="102" y="1809"/>
                    <a:pt x="735" y="2140"/>
                    <a:pt x="1449" y="2140"/>
                  </a:cubicBezTo>
                  <a:cubicBezTo>
                    <a:pt x="1517" y="2140"/>
                    <a:pt x="1584" y="2140"/>
                    <a:pt x="1651" y="2131"/>
                  </a:cubicBezTo>
                  <a:cubicBezTo>
                    <a:pt x="2342" y="2073"/>
                    <a:pt x="2956" y="1482"/>
                    <a:pt x="2889" y="955"/>
                  </a:cubicBezTo>
                  <a:cubicBezTo>
                    <a:pt x="2808" y="326"/>
                    <a:pt x="2241" y="0"/>
                    <a:pt x="1575" y="0"/>
                  </a:cubicBezTo>
                  <a:close/>
                </a:path>
              </a:pathLst>
            </a:custGeom>
            <a:solidFill>
              <a:srgbClr val="D88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9"/>
            <p:cNvSpPr/>
            <p:nvPr/>
          </p:nvSpPr>
          <p:spPr>
            <a:xfrm>
              <a:off x="3466450" y="636000"/>
              <a:ext cx="60825" cy="53525"/>
            </a:xfrm>
            <a:custGeom>
              <a:avLst/>
              <a:gdLst/>
              <a:ahLst/>
              <a:cxnLst/>
              <a:rect l="l" t="t" r="r" b="b"/>
              <a:pathLst>
                <a:path w="2433" h="2141" extrusionOk="0">
                  <a:moveTo>
                    <a:pt x="1425" y="1"/>
                  </a:moveTo>
                  <a:cubicBezTo>
                    <a:pt x="686" y="1"/>
                    <a:pt x="58" y="384"/>
                    <a:pt x="24" y="1066"/>
                  </a:cubicBezTo>
                  <a:cubicBezTo>
                    <a:pt x="0" y="1598"/>
                    <a:pt x="662" y="2141"/>
                    <a:pt x="1353" y="2141"/>
                  </a:cubicBezTo>
                  <a:lnTo>
                    <a:pt x="1362" y="2141"/>
                  </a:lnTo>
                  <a:cubicBezTo>
                    <a:pt x="1675" y="2141"/>
                    <a:pt x="1976" y="2083"/>
                    <a:pt x="2222" y="1968"/>
                  </a:cubicBezTo>
                  <a:cubicBezTo>
                    <a:pt x="2332" y="1436"/>
                    <a:pt x="2399" y="878"/>
                    <a:pt x="2432" y="307"/>
                  </a:cubicBezTo>
                  <a:cubicBezTo>
                    <a:pt x="2178" y="125"/>
                    <a:pt x="1828" y="6"/>
                    <a:pt x="1435" y="1"/>
                  </a:cubicBezTo>
                  <a:close/>
                </a:path>
              </a:pathLst>
            </a:custGeom>
            <a:solidFill>
              <a:srgbClr val="D88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9"/>
            <p:cNvSpPr/>
            <p:nvPr/>
          </p:nvSpPr>
          <p:spPr>
            <a:xfrm>
              <a:off x="3401400" y="573325"/>
              <a:ext cx="38325" cy="92450"/>
            </a:xfrm>
            <a:custGeom>
              <a:avLst/>
              <a:gdLst/>
              <a:ahLst/>
              <a:cxnLst/>
              <a:rect l="l" t="t" r="r" b="b"/>
              <a:pathLst>
                <a:path w="1533" h="3698" extrusionOk="0">
                  <a:moveTo>
                    <a:pt x="537" y="1"/>
                  </a:moveTo>
                  <a:cubicBezTo>
                    <a:pt x="522" y="1"/>
                    <a:pt x="506" y="3"/>
                    <a:pt x="490" y="8"/>
                  </a:cubicBezTo>
                  <a:cubicBezTo>
                    <a:pt x="409" y="37"/>
                    <a:pt x="361" y="128"/>
                    <a:pt x="390" y="209"/>
                  </a:cubicBezTo>
                  <a:lnTo>
                    <a:pt x="390" y="219"/>
                  </a:lnTo>
                  <a:cubicBezTo>
                    <a:pt x="496" y="531"/>
                    <a:pt x="582" y="867"/>
                    <a:pt x="678" y="1193"/>
                  </a:cubicBezTo>
                  <a:lnTo>
                    <a:pt x="956" y="2176"/>
                  </a:lnTo>
                  <a:cubicBezTo>
                    <a:pt x="1047" y="2488"/>
                    <a:pt x="1076" y="2781"/>
                    <a:pt x="928" y="2916"/>
                  </a:cubicBezTo>
                  <a:cubicBezTo>
                    <a:pt x="860" y="2997"/>
                    <a:pt x="731" y="3060"/>
                    <a:pt x="587" y="3117"/>
                  </a:cubicBezTo>
                  <a:lnTo>
                    <a:pt x="352" y="3217"/>
                  </a:lnTo>
                  <a:cubicBezTo>
                    <a:pt x="294" y="3246"/>
                    <a:pt x="222" y="3266"/>
                    <a:pt x="145" y="3295"/>
                  </a:cubicBezTo>
                  <a:lnTo>
                    <a:pt x="140" y="3295"/>
                  </a:lnTo>
                  <a:cubicBezTo>
                    <a:pt x="58" y="3323"/>
                    <a:pt x="1" y="3405"/>
                    <a:pt x="1" y="3496"/>
                  </a:cubicBezTo>
                  <a:cubicBezTo>
                    <a:pt x="6" y="3608"/>
                    <a:pt x="97" y="3698"/>
                    <a:pt x="204" y="3698"/>
                  </a:cubicBezTo>
                  <a:cubicBezTo>
                    <a:pt x="207" y="3698"/>
                    <a:pt x="210" y="3698"/>
                    <a:pt x="213" y="3698"/>
                  </a:cubicBezTo>
                  <a:cubicBezTo>
                    <a:pt x="303" y="3693"/>
                    <a:pt x="404" y="3684"/>
                    <a:pt x="505" y="3655"/>
                  </a:cubicBezTo>
                  <a:lnTo>
                    <a:pt x="755" y="3578"/>
                  </a:lnTo>
                  <a:cubicBezTo>
                    <a:pt x="932" y="3516"/>
                    <a:pt x="1123" y="3429"/>
                    <a:pt x="1292" y="3257"/>
                  </a:cubicBezTo>
                  <a:cubicBezTo>
                    <a:pt x="1464" y="3084"/>
                    <a:pt x="1532" y="2825"/>
                    <a:pt x="1532" y="2613"/>
                  </a:cubicBezTo>
                  <a:cubicBezTo>
                    <a:pt x="1532" y="2407"/>
                    <a:pt x="1484" y="2205"/>
                    <a:pt x="1426" y="2043"/>
                  </a:cubicBezTo>
                  <a:cubicBezTo>
                    <a:pt x="1216" y="1375"/>
                    <a:pt x="990" y="732"/>
                    <a:pt x="682" y="94"/>
                  </a:cubicBezTo>
                  <a:cubicBezTo>
                    <a:pt x="656" y="36"/>
                    <a:pt x="599" y="1"/>
                    <a:pt x="537" y="1"/>
                  </a:cubicBezTo>
                  <a:close/>
                </a:path>
              </a:pathLst>
            </a:custGeom>
            <a:solidFill>
              <a:srgbClr val="E0A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9"/>
            <p:cNvSpPr/>
            <p:nvPr/>
          </p:nvSpPr>
          <p:spPr>
            <a:xfrm>
              <a:off x="3208400" y="640925"/>
              <a:ext cx="26775" cy="27150"/>
            </a:xfrm>
            <a:custGeom>
              <a:avLst/>
              <a:gdLst/>
              <a:ahLst/>
              <a:cxnLst/>
              <a:rect l="l" t="t" r="r" b="b"/>
              <a:pathLst>
                <a:path w="1071" h="1086" extrusionOk="0">
                  <a:moveTo>
                    <a:pt x="494" y="1"/>
                  </a:moveTo>
                  <a:cubicBezTo>
                    <a:pt x="0" y="1"/>
                    <a:pt x="246" y="816"/>
                    <a:pt x="576" y="1032"/>
                  </a:cubicBezTo>
                  <a:cubicBezTo>
                    <a:pt x="631" y="1068"/>
                    <a:pt x="692" y="1086"/>
                    <a:pt x="751" y="1086"/>
                  </a:cubicBezTo>
                  <a:cubicBezTo>
                    <a:pt x="864" y="1086"/>
                    <a:pt x="970" y="1021"/>
                    <a:pt x="1008" y="898"/>
                  </a:cubicBezTo>
                  <a:cubicBezTo>
                    <a:pt x="1070" y="701"/>
                    <a:pt x="821" y="139"/>
                    <a:pt x="596" y="19"/>
                  </a:cubicBezTo>
                  <a:cubicBezTo>
                    <a:pt x="562" y="6"/>
                    <a:pt x="529" y="1"/>
                    <a:pt x="494" y="1"/>
                  </a:cubicBezTo>
                  <a:close/>
                </a:path>
              </a:pathLst>
            </a:custGeom>
            <a:solidFill>
              <a:srgbClr val="BF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9"/>
            <p:cNvSpPr/>
            <p:nvPr/>
          </p:nvSpPr>
          <p:spPr>
            <a:xfrm>
              <a:off x="3196275" y="676775"/>
              <a:ext cx="105250" cy="120100"/>
            </a:xfrm>
            <a:custGeom>
              <a:avLst/>
              <a:gdLst/>
              <a:ahLst/>
              <a:cxnLst/>
              <a:rect l="l" t="t" r="r" b="b"/>
              <a:pathLst>
                <a:path w="4210" h="4804" extrusionOk="0">
                  <a:moveTo>
                    <a:pt x="1799" y="0"/>
                  </a:moveTo>
                  <a:cubicBezTo>
                    <a:pt x="1790" y="0"/>
                    <a:pt x="1781" y="1"/>
                    <a:pt x="1772" y="1"/>
                  </a:cubicBezTo>
                  <a:cubicBezTo>
                    <a:pt x="1670" y="1"/>
                    <a:pt x="1590" y="82"/>
                    <a:pt x="1584" y="184"/>
                  </a:cubicBezTo>
                  <a:cubicBezTo>
                    <a:pt x="1584" y="289"/>
                    <a:pt x="1666" y="375"/>
                    <a:pt x="1772" y="375"/>
                  </a:cubicBezTo>
                  <a:cubicBezTo>
                    <a:pt x="2410" y="390"/>
                    <a:pt x="3010" y="755"/>
                    <a:pt x="3331" y="1296"/>
                  </a:cubicBezTo>
                  <a:cubicBezTo>
                    <a:pt x="3663" y="1834"/>
                    <a:pt x="3710" y="2530"/>
                    <a:pt x="3475" y="3105"/>
                  </a:cubicBezTo>
                  <a:cubicBezTo>
                    <a:pt x="3244" y="3686"/>
                    <a:pt x="2731" y="4146"/>
                    <a:pt x="2126" y="4267"/>
                  </a:cubicBezTo>
                  <a:cubicBezTo>
                    <a:pt x="2010" y="4292"/>
                    <a:pt x="1891" y="4304"/>
                    <a:pt x="1774" y="4304"/>
                  </a:cubicBezTo>
                  <a:cubicBezTo>
                    <a:pt x="1280" y="4304"/>
                    <a:pt x="792" y="4093"/>
                    <a:pt x="447" y="3725"/>
                  </a:cubicBezTo>
                  <a:cubicBezTo>
                    <a:pt x="399" y="3674"/>
                    <a:pt x="334" y="3649"/>
                    <a:pt x="269" y="3649"/>
                  </a:cubicBezTo>
                  <a:cubicBezTo>
                    <a:pt x="210" y="3649"/>
                    <a:pt x="152" y="3669"/>
                    <a:pt x="106" y="3710"/>
                  </a:cubicBezTo>
                  <a:cubicBezTo>
                    <a:pt x="11" y="3801"/>
                    <a:pt x="0" y="3955"/>
                    <a:pt x="93" y="4051"/>
                  </a:cubicBezTo>
                  <a:cubicBezTo>
                    <a:pt x="356" y="4339"/>
                    <a:pt x="687" y="4564"/>
                    <a:pt x="1061" y="4693"/>
                  </a:cubicBezTo>
                  <a:cubicBezTo>
                    <a:pt x="1287" y="4768"/>
                    <a:pt x="1522" y="4803"/>
                    <a:pt x="1756" y="4803"/>
                  </a:cubicBezTo>
                  <a:cubicBezTo>
                    <a:pt x="1914" y="4803"/>
                    <a:pt x="2073" y="4787"/>
                    <a:pt x="2228" y="4757"/>
                  </a:cubicBezTo>
                  <a:cubicBezTo>
                    <a:pt x="3005" y="4598"/>
                    <a:pt x="3663" y="4017"/>
                    <a:pt x="3935" y="3288"/>
                  </a:cubicBezTo>
                  <a:cubicBezTo>
                    <a:pt x="4210" y="2558"/>
                    <a:pt x="4128" y="1714"/>
                    <a:pt x="3710" y="1061"/>
                  </a:cubicBezTo>
                  <a:cubicBezTo>
                    <a:pt x="3504" y="735"/>
                    <a:pt x="3216" y="461"/>
                    <a:pt x="2879" y="275"/>
                  </a:cubicBezTo>
                  <a:cubicBezTo>
                    <a:pt x="2548" y="92"/>
                    <a:pt x="2174" y="0"/>
                    <a:pt x="17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9"/>
            <p:cNvSpPr/>
            <p:nvPr/>
          </p:nvSpPr>
          <p:spPr>
            <a:xfrm>
              <a:off x="3359300" y="334600"/>
              <a:ext cx="234425" cy="281850"/>
            </a:xfrm>
            <a:custGeom>
              <a:avLst/>
              <a:gdLst/>
              <a:ahLst/>
              <a:cxnLst/>
              <a:rect l="l" t="t" r="r" b="b"/>
              <a:pathLst>
                <a:path w="9377" h="11274" extrusionOk="0">
                  <a:moveTo>
                    <a:pt x="2920" y="0"/>
                  </a:moveTo>
                  <a:cubicBezTo>
                    <a:pt x="2449" y="0"/>
                    <a:pt x="1977" y="117"/>
                    <a:pt x="1569" y="358"/>
                  </a:cubicBezTo>
                  <a:cubicBezTo>
                    <a:pt x="1301" y="521"/>
                    <a:pt x="1090" y="709"/>
                    <a:pt x="931" y="920"/>
                  </a:cubicBezTo>
                  <a:cubicBezTo>
                    <a:pt x="1" y="2134"/>
                    <a:pt x="845" y="4010"/>
                    <a:pt x="2275" y="4653"/>
                  </a:cubicBezTo>
                  <a:cubicBezTo>
                    <a:pt x="3072" y="5008"/>
                    <a:pt x="4032" y="5185"/>
                    <a:pt x="4679" y="5805"/>
                  </a:cubicBezTo>
                  <a:cubicBezTo>
                    <a:pt x="6277" y="7335"/>
                    <a:pt x="5053" y="9796"/>
                    <a:pt x="6968" y="11030"/>
                  </a:cubicBezTo>
                  <a:cubicBezTo>
                    <a:pt x="7222" y="11193"/>
                    <a:pt x="7515" y="11274"/>
                    <a:pt x="7795" y="11274"/>
                  </a:cubicBezTo>
                  <a:cubicBezTo>
                    <a:pt x="8644" y="11274"/>
                    <a:pt x="9376" y="10535"/>
                    <a:pt x="8547" y="9110"/>
                  </a:cubicBezTo>
                  <a:cubicBezTo>
                    <a:pt x="8278" y="8655"/>
                    <a:pt x="7889" y="8261"/>
                    <a:pt x="8326" y="7513"/>
                  </a:cubicBezTo>
                  <a:cubicBezTo>
                    <a:pt x="8600" y="7043"/>
                    <a:pt x="9247" y="6313"/>
                    <a:pt x="8709" y="5128"/>
                  </a:cubicBezTo>
                  <a:cubicBezTo>
                    <a:pt x="8255" y="4120"/>
                    <a:pt x="7458" y="3588"/>
                    <a:pt x="6397" y="3281"/>
                  </a:cubicBezTo>
                  <a:cubicBezTo>
                    <a:pt x="5480" y="3017"/>
                    <a:pt x="5571" y="2249"/>
                    <a:pt x="5289" y="1505"/>
                  </a:cubicBezTo>
                  <a:cubicBezTo>
                    <a:pt x="4917" y="526"/>
                    <a:pt x="3920" y="0"/>
                    <a:pt x="2920" y="0"/>
                  </a:cubicBezTo>
                  <a:close/>
                </a:path>
              </a:pathLst>
            </a:custGeom>
            <a:solidFill>
              <a:srgbClr val="663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9"/>
            <p:cNvSpPr/>
            <p:nvPr/>
          </p:nvSpPr>
          <p:spPr>
            <a:xfrm>
              <a:off x="3426975" y="366650"/>
              <a:ext cx="132350" cy="211750"/>
            </a:xfrm>
            <a:custGeom>
              <a:avLst/>
              <a:gdLst/>
              <a:ahLst/>
              <a:cxnLst/>
              <a:rect l="l" t="t" r="r" b="b"/>
              <a:pathLst>
                <a:path w="5294" h="8470" extrusionOk="0">
                  <a:moveTo>
                    <a:pt x="151" y="0"/>
                  </a:moveTo>
                  <a:cubicBezTo>
                    <a:pt x="89" y="0"/>
                    <a:pt x="31" y="46"/>
                    <a:pt x="14" y="112"/>
                  </a:cubicBezTo>
                  <a:cubicBezTo>
                    <a:pt x="0" y="189"/>
                    <a:pt x="49" y="262"/>
                    <a:pt x="125" y="276"/>
                  </a:cubicBezTo>
                  <a:cubicBezTo>
                    <a:pt x="538" y="367"/>
                    <a:pt x="897" y="612"/>
                    <a:pt x="1065" y="982"/>
                  </a:cubicBezTo>
                  <a:cubicBezTo>
                    <a:pt x="1238" y="1341"/>
                    <a:pt x="1166" y="1797"/>
                    <a:pt x="1272" y="2282"/>
                  </a:cubicBezTo>
                  <a:cubicBezTo>
                    <a:pt x="1325" y="2521"/>
                    <a:pt x="1440" y="2767"/>
                    <a:pt x="1632" y="2949"/>
                  </a:cubicBezTo>
                  <a:cubicBezTo>
                    <a:pt x="1823" y="3135"/>
                    <a:pt x="2064" y="3241"/>
                    <a:pt x="2288" y="3308"/>
                  </a:cubicBezTo>
                  <a:cubicBezTo>
                    <a:pt x="2745" y="3443"/>
                    <a:pt x="3196" y="3491"/>
                    <a:pt x="3475" y="3746"/>
                  </a:cubicBezTo>
                  <a:cubicBezTo>
                    <a:pt x="3613" y="3865"/>
                    <a:pt x="3705" y="4038"/>
                    <a:pt x="3776" y="4235"/>
                  </a:cubicBezTo>
                  <a:cubicBezTo>
                    <a:pt x="3849" y="4426"/>
                    <a:pt x="3887" y="4632"/>
                    <a:pt x="3896" y="4840"/>
                  </a:cubicBezTo>
                  <a:cubicBezTo>
                    <a:pt x="3906" y="5046"/>
                    <a:pt x="3882" y="5256"/>
                    <a:pt x="3843" y="5467"/>
                  </a:cubicBezTo>
                  <a:cubicBezTo>
                    <a:pt x="3796" y="5693"/>
                    <a:pt x="3763" y="5919"/>
                    <a:pt x="3738" y="6154"/>
                  </a:cubicBezTo>
                  <a:cubicBezTo>
                    <a:pt x="3699" y="6614"/>
                    <a:pt x="3695" y="7108"/>
                    <a:pt x="3892" y="7575"/>
                  </a:cubicBezTo>
                  <a:cubicBezTo>
                    <a:pt x="3993" y="7810"/>
                    <a:pt x="4155" y="8025"/>
                    <a:pt x="4367" y="8179"/>
                  </a:cubicBezTo>
                  <a:cubicBezTo>
                    <a:pt x="4578" y="8332"/>
                    <a:pt x="4822" y="8419"/>
                    <a:pt x="5063" y="8461"/>
                  </a:cubicBezTo>
                  <a:lnTo>
                    <a:pt x="5063" y="8467"/>
                  </a:lnTo>
                  <a:cubicBezTo>
                    <a:pt x="5072" y="8468"/>
                    <a:pt x="5081" y="8469"/>
                    <a:pt x="5090" y="8469"/>
                  </a:cubicBezTo>
                  <a:cubicBezTo>
                    <a:pt x="5179" y="8469"/>
                    <a:pt x="5256" y="8409"/>
                    <a:pt x="5273" y="8317"/>
                  </a:cubicBezTo>
                  <a:cubicBezTo>
                    <a:pt x="5293" y="8222"/>
                    <a:pt x="5225" y="8126"/>
                    <a:pt x="5129" y="8111"/>
                  </a:cubicBezTo>
                  <a:cubicBezTo>
                    <a:pt x="4722" y="8035"/>
                    <a:pt x="4386" y="7799"/>
                    <a:pt x="4237" y="7431"/>
                  </a:cubicBezTo>
                  <a:cubicBezTo>
                    <a:pt x="4084" y="7061"/>
                    <a:pt x="4073" y="6619"/>
                    <a:pt x="4113" y="6187"/>
                  </a:cubicBezTo>
                  <a:cubicBezTo>
                    <a:pt x="4131" y="5972"/>
                    <a:pt x="4170" y="5755"/>
                    <a:pt x="4208" y="5540"/>
                  </a:cubicBezTo>
                  <a:cubicBezTo>
                    <a:pt x="4257" y="5309"/>
                    <a:pt x="4281" y="5064"/>
                    <a:pt x="4270" y="4825"/>
                  </a:cubicBezTo>
                  <a:cubicBezTo>
                    <a:pt x="4261" y="4581"/>
                    <a:pt x="4213" y="4335"/>
                    <a:pt x="4126" y="4105"/>
                  </a:cubicBezTo>
                  <a:cubicBezTo>
                    <a:pt x="4050" y="3884"/>
                    <a:pt x="3930" y="3640"/>
                    <a:pt x="3723" y="3462"/>
                  </a:cubicBezTo>
                  <a:cubicBezTo>
                    <a:pt x="3302" y="3106"/>
                    <a:pt x="2793" y="3093"/>
                    <a:pt x="2394" y="2973"/>
                  </a:cubicBezTo>
                  <a:cubicBezTo>
                    <a:pt x="2188" y="2915"/>
                    <a:pt x="2006" y="2834"/>
                    <a:pt x="1867" y="2703"/>
                  </a:cubicBezTo>
                  <a:cubicBezTo>
                    <a:pt x="1732" y="2574"/>
                    <a:pt x="1641" y="2402"/>
                    <a:pt x="1593" y="2205"/>
                  </a:cubicBezTo>
                  <a:cubicBezTo>
                    <a:pt x="1488" y="1811"/>
                    <a:pt x="1569" y="1321"/>
                    <a:pt x="1338" y="847"/>
                  </a:cubicBezTo>
                  <a:cubicBezTo>
                    <a:pt x="1123" y="391"/>
                    <a:pt x="653" y="89"/>
                    <a:pt x="182" y="3"/>
                  </a:cubicBezTo>
                  <a:lnTo>
                    <a:pt x="178" y="3"/>
                  </a:lnTo>
                  <a:cubicBezTo>
                    <a:pt x="169" y="1"/>
                    <a:pt x="160" y="0"/>
                    <a:pt x="151" y="0"/>
                  </a:cubicBezTo>
                  <a:close/>
                </a:path>
              </a:pathLst>
            </a:custGeom>
            <a:solidFill>
              <a:srgbClr val="8F4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9"/>
            <p:cNvSpPr/>
            <p:nvPr/>
          </p:nvSpPr>
          <p:spPr>
            <a:xfrm>
              <a:off x="2910425" y="331725"/>
              <a:ext cx="486225" cy="720900"/>
            </a:xfrm>
            <a:custGeom>
              <a:avLst/>
              <a:gdLst/>
              <a:ahLst/>
              <a:cxnLst/>
              <a:rect l="l" t="t" r="r" b="b"/>
              <a:pathLst>
                <a:path w="19449" h="28836" extrusionOk="0">
                  <a:moveTo>
                    <a:pt x="15145" y="0"/>
                  </a:moveTo>
                  <a:cubicBezTo>
                    <a:pt x="14232" y="0"/>
                    <a:pt x="13382" y="396"/>
                    <a:pt x="12621" y="1059"/>
                  </a:cubicBezTo>
                  <a:cubicBezTo>
                    <a:pt x="12207" y="1418"/>
                    <a:pt x="12068" y="1941"/>
                    <a:pt x="11646" y="2292"/>
                  </a:cubicBezTo>
                  <a:cubicBezTo>
                    <a:pt x="10739" y="3050"/>
                    <a:pt x="9678" y="2191"/>
                    <a:pt x="8398" y="3520"/>
                  </a:cubicBezTo>
                  <a:cubicBezTo>
                    <a:pt x="7116" y="4849"/>
                    <a:pt x="8296" y="6946"/>
                    <a:pt x="7692" y="8438"/>
                  </a:cubicBezTo>
                  <a:cubicBezTo>
                    <a:pt x="7184" y="9686"/>
                    <a:pt x="3853" y="10214"/>
                    <a:pt x="5106" y="14369"/>
                  </a:cubicBezTo>
                  <a:cubicBezTo>
                    <a:pt x="5193" y="14643"/>
                    <a:pt x="5273" y="14921"/>
                    <a:pt x="5337" y="15204"/>
                  </a:cubicBezTo>
                  <a:cubicBezTo>
                    <a:pt x="5547" y="16183"/>
                    <a:pt x="4438" y="17325"/>
                    <a:pt x="3422" y="17680"/>
                  </a:cubicBezTo>
                  <a:cubicBezTo>
                    <a:pt x="2553" y="17988"/>
                    <a:pt x="1570" y="18227"/>
                    <a:pt x="926" y="18938"/>
                  </a:cubicBezTo>
                  <a:cubicBezTo>
                    <a:pt x="197" y="19744"/>
                    <a:pt x="0" y="21029"/>
                    <a:pt x="308" y="22056"/>
                  </a:cubicBezTo>
                  <a:cubicBezTo>
                    <a:pt x="658" y="23232"/>
                    <a:pt x="1652" y="23562"/>
                    <a:pt x="2711" y="23942"/>
                  </a:cubicBezTo>
                  <a:cubicBezTo>
                    <a:pt x="3791" y="24331"/>
                    <a:pt x="3191" y="25914"/>
                    <a:pt x="3743" y="27358"/>
                  </a:cubicBezTo>
                  <a:cubicBezTo>
                    <a:pt x="4122" y="28345"/>
                    <a:pt x="5046" y="28836"/>
                    <a:pt x="5975" y="28836"/>
                  </a:cubicBezTo>
                  <a:cubicBezTo>
                    <a:pt x="6637" y="28836"/>
                    <a:pt x="7301" y="28587"/>
                    <a:pt x="7773" y="28093"/>
                  </a:cubicBezTo>
                  <a:cubicBezTo>
                    <a:pt x="8517" y="27311"/>
                    <a:pt x="8340" y="26231"/>
                    <a:pt x="8925" y="25400"/>
                  </a:cubicBezTo>
                  <a:cubicBezTo>
                    <a:pt x="9275" y="24897"/>
                    <a:pt x="9799" y="24720"/>
                    <a:pt x="10351" y="24537"/>
                  </a:cubicBezTo>
                  <a:cubicBezTo>
                    <a:pt x="11498" y="24162"/>
                    <a:pt x="12481" y="23539"/>
                    <a:pt x="12251" y="22229"/>
                  </a:cubicBezTo>
                  <a:cubicBezTo>
                    <a:pt x="12097" y="21341"/>
                    <a:pt x="11521" y="20621"/>
                    <a:pt x="11305" y="19768"/>
                  </a:cubicBezTo>
                  <a:cubicBezTo>
                    <a:pt x="11089" y="18933"/>
                    <a:pt x="11862" y="18635"/>
                    <a:pt x="12486" y="18357"/>
                  </a:cubicBezTo>
                  <a:cubicBezTo>
                    <a:pt x="13335" y="17977"/>
                    <a:pt x="13930" y="17412"/>
                    <a:pt x="13988" y="16438"/>
                  </a:cubicBezTo>
                  <a:cubicBezTo>
                    <a:pt x="14054" y="15348"/>
                    <a:pt x="13412" y="14724"/>
                    <a:pt x="12534" y="14221"/>
                  </a:cubicBezTo>
                  <a:cubicBezTo>
                    <a:pt x="11919" y="13866"/>
                    <a:pt x="11018" y="12968"/>
                    <a:pt x="11459" y="12190"/>
                  </a:cubicBezTo>
                  <a:cubicBezTo>
                    <a:pt x="11939" y="11351"/>
                    <a:pt x="13335" y="11471"/>
                    <a:pt x="14131" y="11279"/>
                  </a:cubicBezTo>
                  <a:cubicBezTo>
                    <a:pt x="14774" y="11121"/>
                    <a:pt x="15212" y="10737"/>
                    <a:pt x="15374" y="10066"/>
                  </a:cubicBezTo>
                  <a:cubicBezTo>
                    <a:pt x="15591" y="9220"/>
                    <a:pt x="15451" y="9063"/>
                    <a:pt x="15451" y="8396"/>
                  </a:cubicBezTo>
                  <a:cubicBezTo>
                    <a:pt x="15447" y="7095"/>
                    <a:pt x="16267" y="7028"/>
                    <a:pt x="17452" y="6764"/>
                  </a:cubicBezTo>
                  <a:cubicBezTo>
                    <a:pt x="18771" y="6472"/>
                    <a:pt x="19386" y="5531"/>
                    <a:pt x="19409" y="4480"/>
                  </a:cubicBezTo>
                  <a:cubicBezTo>
                    <a:pt x="19448" y="2632"/>
                    <a:pt x="18095" y="924"/>
                    <a:pt x="16425" y="258"/>
                  </a:cubicBezTo>
                  <a:cubicBezTo>
                    <a:pt x="15987" y="82"/>
                    <a:pt x="15560" y="0"/>
                    <a:pt x="15145" y="0"/>
                  </a:cubicBezTo>
                  <a:close/>
                </a:path>
              </a:pathLst>
            </a:custGeom>
            <a:solidFill>
              <a:srgbClr val="663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9"/>
            <p:cNvSpPr/>
            <p:nvPr/>
          </p:nvSpPr>
          <p:spPr>
            <a:xfrm>
              <a:off x="3368550" y="372400"/>
              <a:ext cx="32650" cy="75700"/>
            </a:xfrm>
            <a:custGeom>
              <a:avLst/>
              <a:gdLst/>
              <a:ahLst/>
              <a:cxnLst/>
              <a:rect l="l" t="t" r="r" b="b"/>
              <a:pathLst>
                <a:path w="1306" h="3028" extrusionOk="0">
                  <a:moveTo>
                    <a:pt x="160" y="1"/>
                  </a:moveTo>
                  <a:cubicBezTo>
                    <a:pt x="138" y="1"/>
                    <a:pt x="116" y="6"/>
                    <a:pt x="96" y="17"/>
                  </a:cubicBezTo>
                  <a:cubicBezTo>
                    <a:pt x="25" y="55"/>
                    <a:pt x="1" y="137"/>
                    <a:pt x="34" y="209"/>
                  </a:cubicBezTo>
                  <a:lnTo>
                    <a:pt x="39" y="214"/>
                  </a:lnTo>
                  <a:cubicBezTo>
                    <a:pt x="260" y="631"/>
                    <a:pt x="475" y="1063"/>
                    <a:pt x="634" y="1505"/>
                  </a:cubicBezTo>
                  <a:cubicBezTo>
                    <a:pt x="716" y="1725"/>
                    <a:pt x="796" y="1946"/>
                    <a:pt x="845" y="2172"/>
                  </a:cubicBezTo>
                  <a:cubicBezTo>
                    <a:pt x="893" y="2393"/>
                    <a:pt x="927" y="2617"/>
                    <a:pt x="907" y="2825"/>
                  </a:cubicBezTo>
                  <a:lnTo>
                    <a:pt x="902" y="2834"/>
                  </a:lnTo>
                  <a:cubicBezTo>
                    <a:pt x="898" y="2925"/>
                    <a:pt x="960" y="3011"/>
                    <a:pt x="1056" y="3026"/>
                  </a:cubicBezTo>
                  <a:cubicBezTo>
                    <a:pt x="1064" y="3027"/>
                    <a:pt x="1073" y="3028"/>
                    <a:pt x="1082" y="3028"/>
                  </a:cubicBezTo>
                  <a:cubicBezTo>
                    <a:pt x="1172" y="3028"/>
                    <a:pt x="1249" y="2965"/>
                    <a:pt x="1263" y="2876"/>
                  </a:cubicBezTo>
                  <a:cubicBezTo>
                    <a:pt x="1305" y="2599"/>
                    <a:pt x="1267" y="2335"/>
                    <a:pt x="1210" y="2090"/>
                  </a:cubicBezTo>
                  <a:cubicBezTo>
                    <a:pt x="1152" y="1840"/>
                    <a:pt x="1075" y="1600"/>
                    <a:pt x="979" y="1370"/>
                  </a:cubicBezTo>
                  <a:cubicBezTo>
                    <a:pt x="783" y="910"/>
                    <a:pt x="557" y="478"/>
                    <a:pt x="278" y="65"/>
                  </a:cubicBezTo>
                  <a:cubicBezTo>
                    <a:pt x="249" y="23"/>
                    <a:pt x="205" y="1"/>
                    <a:pt x="160" y="1"/>
                  </a:cubicBezTo>
                  <a:close/>
                </a:path>
              </a:pathLst>
            </a:custGeom>
            <a:solidFill>
              <a:srgbClr val="8F4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9"/>
            <p:cNvSpPr/>
            <p:nvPr/>
          </p:nvSpPr>
          <p:spPr>
            <a:xfrm>
              <a:off x="3229375" y="408550"/>
              <a:ext cx="135000" cy="196050"/>
            </a:xfrm>
            <a:custGeom>
              <a:avLst/>
              <a:gdLst/>
              <a:ahLst/>
              <a:cxnLst/>
              <a:rect l="l" t="t" r="r" b="b"/>
              <a:pathLst>
                <a:path w="5400" h="7842" extrusionOk="0">
                  <a:moveTo>
                    <a:pt x="5250" y="0"/>
                  </a:moveTo>
                  <a:cubicBezTo>
                    <a:pt x="5182" y="0"/>
                    <a:pt x="5120" y="51"/>
                    <a:pt x="5112" y="126"/>
                  </a:cubicBezTo>
                  <a:cubicBezTo>
                    <a:pt x="5059" y="524"/>
                    <a:pt x="4943" y="918"/>
                    <a:pt x="4733" y="1249"/>
                  </a:cubicBezTo>
                  <a:cubicBezTo>
                    <a:pt x="4627" y="1417"/>
                    <a:pt x="4498" y="1561"/>
                    <a:pt x="4354" y="1690"/>
                  </a:cubicBezTo>
                  <a:cubicBezTo>
                    <a:pt x="4210" y="1805"/>
                    <a:pt x="4037" y="1891"/>
                    <a:pt x="3849" y="1959"/>
                  </a:cubicBezTo>
                  <a:cubicBezTo>
                    <a:pt x="3475" y="2093"/>
                    <a:pt x="3039" y="2150"/>
                    <a:pt x="2631" y="2367"/>
                  </a:cubicBezTo>
                  <a:cubicBezTo>
                    <a:pt x="2237" y="2568"/>
                    <a:pt x="1878" y="2852"/>
                    <a:pt x="1595" y="3202"/>
                  </a:cubicBezTo>
                  <a:cubicBezTo>
                    <a:pt x="1028" y="3912"/>
                    <a:pt x="841" y="4862"/>
                    <a:pt x="937" y="5720"/>
                  </a:cubicBezTo>
                  <a:cubicBezTo>
                    <a:pt x="970" y="6138"/>
                    <a:pt x="1008" y="6555"/>
                    <a:pt x="922" y="6920"/>
                  </a:cubicBezTo>
                  <a:cubicBezTo>
                    <a:pt x="852" y="7286"/>
                    <a:pt x="589" y="7482"/>
                    <a:pt x="214" y="7482"/>
                  </a:cubicBezTo>
                  <a:cubicBezTo>
                    <a:pt x="206" y="7482"/>
                    <a:pt x="197" y="7482"/>
                    <a:pt x="188" y="7482"/>
                  </a:cubicBezTo>
                  <a:lnTo>
                    <a:pt x="184" y="7482"/>
                  </a:lnTo>
                  <a:cubicBezTo>
                    <a:pt x="83" y="7482"/>
                    <a:pt x="1" y="7563"/>
                    <a:pt x="1" y="7664"/>
                  </a:cubicBezTo>
                  <a:cubicBezTo>
                    <a:pt x="1" y="7764"/>
                    <a:pt x="83" y="7841"/>
                    <a:pt x="184" y="7841"/>
                  </a:cubicBezTo>
                  <a:lnTo>
                    <a:pt x="188" y="7841"/>
                  </a:lnTo>
                  <a:cubicBezTo>
                    <a:pt x="419" y="7841"/>
                    <a:pt x="678" y="7803"/>
                    <a:pt x="893" y="7640"/>
                  </a:cubicBezTo>
                  <a:cubicBezTo>
                    <a:pt x="1114" y="7487"/>
                    <a:pt x="1234" y="7237"/>
                    <a:pt x="1287" y="7011"/>
                  </a:cubicBezTo>
                  <a:cubicBezTo>
                    <a:pt x="1398" y="6546"/>
                    <a:pt x="1340" y="6109"/>
                    <a:pt x="1311" y="5691"/>
                  </a:cubicBezTo>
                  <a:cubicBezTo>
                    <a:pt x="1225" y="4885"/>
                    <a:pt x="1398" y="4056"/>
                    <a:pt x="1887" y="3432"/>
                  </a:cubicBezTo>
                  <a:cubicBezTo>
                    <a:pt x="2131" y="3124"/>
                    <a:pt x="2443" y="2865"/>
                    <a:pt x="2793" y="2683"/>
                  </a:cubicBezTo>
                  <a:cubicBezTo>
                    <a:pt x="3134" y="2491"/>
                    <a:pt x="3548" y="2424"/>
                    <a:pt x="3965" y="2271"/>
                  </a:cubicBezTo>
                  <a:cubicBezTo>
                    <a:pt x="4171" y="2199"/>
                    <a:pt x="4383" y="2093"/>
                    <a:pt x="4565" y="1935"/>
                  </a:cubicBezTo>
                  <a:cubicBezTo>
                    <a:pt x="4733" y="1786"/>
                    <a:pt x="4886" y="1609"/>
                    <a:pt x="5001" y="1417"/>
                  </a:cubicBezTo>
                  <a:cubicBezTo>
                    <a:pt x="5236" y="1027"/>
                    <a:pt x="5347" y="586"/>
                    <a:pt x="5390" y="154"/>
                  </a:cubicBezTo>
                  <a:cubicBezTo>
                    <a:pt x="5399" y="77"/>
                    <a:pt x="5347" y="11"/>
                    <a:pt x="5269" y="1"/>
                  </a:cubicBezTo>
                  <a:cubicBezTo>
                    <a:pt x="5263" y="0"/>
                    <a:pt x="5257" y="0"/>
                    <a:pt x="5250" y="0"/>
                  </a:cubicBezTo>
                  <a:close/>
                </a:path>
              </a:pathLst>
            </a:custGeom>
            <a:solidFill>
              <a:srgbClr val="8F4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9"/>
            <p:cNvSpPr/>
            <p:nvPr/>
          </p:nvSpPr>
          <p:spPr>
            <a:xfrm>
              <a:off x="3133425" y="382900"/>
              <a:ext cx="186825" cy="388375"/>
            </a:xfrm>
            <a:custGeom>
              <a:avLst/>
              <a:gdLst/>
              <a:ahLst/>
              <a:cxnLst/>
              <a:rect l="l" t="t" r="r" b="b"/>
              <a:pathLst>
                <a:path w="7473" h="15535" extrusionOk="0">
                  <a:moveTo>
                    <a:pt x="7304" y="0"/>
                  </a:moveTo>
                  <a:cubicBezTo>
                    <a:pt x="7227" y="5"/>
                    <a:pt x="7165" y="73"/>
                    <a:pt x="7169" y="149"/>
                  </a:cubicBezTo>
                  <a:cubicBezTo>
                    <a:pt x="7189" y="538"/>
                    <a:pt x="7127" y="941"/>
                    <a:pt x="6939" y="1262"/>
                  </a:cubicBezTo>
                  <a:cubicBezTo>
                    <a:pt x="6857" y="1435"/>
                    <a:pt x="6724" y="1559"/>
                    <a:pt x="6584" y="1675"/>
                  </a:cubicBezTo>
                  <a:cubicBezTo>
                    <a:pt x="6430" y="1780"/>
                    <a:pt x="6257" y="1858"/>
                    <a:pt x="6075" y="1915"/>
                  </a:cubicBezTo>
                  <a:cubicBezTo>
                    <a:pt x="5701" y="2030"/>
                    <a:pt x="5293" y="2068"/>
                    <a:pt x="4881" y="2159"/>
                  </a:cubicBezTo>
                  <a:cubicBezTo>
                    <a:pt x="4472" y="2241"/>
                    <a:pt x="4026" y="2390"/>
                    <a:pt x="3710" y="2726"/>
                  </a:cubicBezTo>
                  <a:cubicBezTo>
                    <a:pt x="3384" y="3038"/>
                    <a:pt x="3205" y="3479"/>
                    <a:pt x="3139" y="3902"/>
                  </a:cubicBezTo>
                  <a:cubicBezTo>
                    <a:pt x="3072" y="4328"/>
                    <a:pt x="3081" y="4750"/>
                    <a:pt x="3090" y="5163"/>
                  </a:cubicBezTo>
                  <a:cubicBezTo>
                    <a:pt x="3114" y="5975"/>
                    <a:pt x="3167" y="6819"/>
                    <a:pt x="2774" y="7461"/>
                  </a:cubicBezTo>
                  <a:cubicBezTo>
                    <a:pt x="2381" y="8110"/>
                    <a:pt x="1546" y="8354"/>
                    <a:pt x="888" y="8945"/>
                  </a:cubicBezTo>
                  <a:cubicBezTo>
                    <a:pt x="567" y="9261"/>
                    <a:pt x="326" y="9607"/>
                    <a:pt x="164" y="10034"/>
                  </a:cubicBezTo>
                  <a:cubicBezTo>
                    <a:pt x="0" y="10446"/>
                    <a:pt x="5" y="10955"/>
                    <a:pt x="188" y="11363"/>
                  </a:cubicBezTo>
                  <a:cubicBezTo>
                    <a:pt x="552" y="12193"/>
                    <a:pt x="1229" y="12725"/>
                    <a:pt x="1772" y="13321"/>
                  </a:cubicBezTo>
                  <a:cubicBezTo>
                    <a:pt x="2319" y="13892"/>
                    <a:pt x="2827" y="14572"/>
                    <a:pt x="2722" y="15331"/>
                  </a:cubicBezTo>
                  <a:lnTo>
                    <a:pt x="2722" y="15336"/>
                  </a:lnTo>
                  <a:cubicBezTo>
                    <a:pt x="2711" y="15432"/>
                    <a:pt x="2784" y="15523"/>
                    <a:pt x="2879" y="15533"/>
                  </a:cubicBezTo>
                  <a:cubicBezTo>
                    <a:pt x="2888" y="15534"/>
                    <a:pt x="2896" y="15535"/>
                    <a:pt x="2905" y="15535"/>
                  </a:cubicBezTo>
                  <a:cubicBezTo>
                    <a:pt x="2995" y="15535"/>
                    <a:pt x="3073" y="15467"/>
                    <a:pt x="3081" y="15379"/>
                  </a:cubicBezTo>
                  <a:lnTo>
                    <a:pt x="3081" y="15374"/>
                  </a:lnTo>
                  <a:cubicBezTo>
                    <a:pt x="3134" y="14923"/>
                    <a:pt x="3023" y="14462"/>
                    <a:pt x="2808" y="14083"/>
                  </a:cubicBezTo>
                  <a:cubicBezTo>
                    <a:pt x="2596" y="13700"/>
                    <a:pt x="2319" y="13374"/>
                    <a:pt x="2035" y="13071"/>
                  </a:cubicBezTo>
                  <a:cubicBezTo>
                    <a:pt x="1478" y="12466"/>
                    <a:pt x="826" y="11924"/>
                    <a:pt x="528" y="11224"/>
                  </a:cubicBezTo>
                  <a:cubicBezTo>
                    <a:pt x="211" y="10533"/>
                    <a:pt x="605" y="9740"/>
                    <a:pt x="1143" y="9213"/>
                  </a:cubicBezTo>
                  <a:cubicBezTo>
                    <a:pt x="1420" y="8958"/>
                    <a:pt x="1776" y="8767"/>
                    <a:pt x="2131" y="8542"/>
                  </a:cubicBezTo>
                  <a:cubicBezTo>
                    <a:pt x="2486" y="8325"/>
                    <a:pt x="2846" y="8047"/>
                    <a:pt x="3086" y="7658"/>
                  </a:cubicBezTo>
                  <a:cubicBezTo>
                    <a:pt x="3326" y="7270"/>
                    <a:pt x="3413" y="6823"/>
                    <a:pt x="3446" y="6401"/>
                  </a:cubicBezTo>
                  <a:cubicBezTo>
                    <a:pt x="3475" y="5979"/>
                    <a:pt x="3455" y="5561"/>
                    <a:pt x="3441" y="5154"/>
                  </a:cubicBezTo>
                  <a:cubicBezTo>
                    <a:pt x="3422" y="4746"/>
                    <a:pt x="3413" y="4338"/>
                    <a:pt x="3470" y="3954"/>
                  </a:cubicBezTo>
                  <a:cubicBezTo>
                    <a:pt x="3528" y="3570"/>
                    <a:pt x="3672" y="3215"/>
                    <a:pt x="3940" y="2956"/>
                  </a:cubicBezTo>
                  <a:cubicBezTo>
                    <a:pt x="4190" y="2682"/>
                    <a:pt x="4559" y="2549"/>
                    <a:pt x="4948" y="2462"/>
                  </a:cubicBezTo>
                  <a:cubicBezTo>
                    <a:pt x="5336" y="2376"/>
                    <a:pt x="5749" y="2332"/>
                    <a:pt x="6162" y="2208"/>
                  </a:cubicBezTo>
                  <a:cubicBezTo>
                    <a:pt x="6368" y="2140"/>
                    <a:pt x="6574" y="2049"/>
                    <a:pt x="6762" y="1915"/>
                  </a:cubicBezTo>
                  <a:cubicBezTo>
                    <a:pt x="6934" y="1776"/>
                    <a:pt x="7102" y="1608"/>
                    <a:pt x="7198" y="1402"/>
                  </a:cubicBezTo>
                  <a:cubicBezTo>
                    <a:pt x="7415" y="1008"/>
                    <a:pt x="7472" y="567"/>
                    <a:pt x="7453" y="135"/>
                  </a:cubicBezTo>
                  <a:cubicBezTo>
                    <a:pt x="7448" y="58"/>
                    <a:pt x="7380" y="0"/>
                    <a:pt x="7304" y="0"/>
                  </a:cubicBezTo>
                  <a:close/>
                </a:path>
              </a:pathLst>
            </a:custGeom>
            <a:solidFill>
              <a:srgbClr val="8F4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9"/>
            <p:cNvSpPr/>
            <p:nvPr/>
          </p:nvSpPr>
          <p:spPr>
            <a:xfrm>
              <a:off x="3010450" y="743950"/>
              <a:ext cx="69125" cy="215550"/>
            </a:xfrm>
            <a:custGeom>
              <a:avLst/>
              <a:gdLst/>
              <a:ahLst/>
              <a:cxnLst/>
              <a:rect l="l" t="t" r="r" b="b"/>
              <a:pathLst>
                <a:path w="2765" h="8622" extrusionOk="0">
                  <a:moveTo>
                    <a:pt x="2207" y="0"/>
                  </a:moveTo>
                  <a:cubicBezTo>
                    <a:pt x="2180" y="0"/>
                    <a:pt x="2151" y="8"/>
                    <a:pt x="2127" y="26"/>
                  </a:cubicBezTo>
                  <a:cubicBezTo>
                    <a:pt x="2060" y="73"/>
                    <a:pt x="2045" y="159"/>
                    <a:pt x="2093" y="221"/>
                  </a:cubicBezTo>
                  <a:cubicBezTo>
                    <a:pt x="2319" y="538"/>
                    <a:pt x="2458" y="903"/>
                    <a:pt x="2419" y="1273"/>
                  </a:cubicBezTo>
                  <a:cubicBezTo>
                    <a:pt x="2395" y="1643"/>
                    <a:pt x="2228" y="1997"/>
                    <a:pt x="2002" y="2318"/>
                  </a:cubicBezTo>
                  <a:cubicBezTo>
                    <a:pt x="1556" y="2971"/>
                    <a:pt x="927" y="3514"/>
                    <a:pt x="448" y="4223"/>
                  </a:cubicBezTo>
                  <a:cubicBezTo>
                    <a:pt x="213" y="4574"/>
                    <a:pt x="21" y="4996"/>
                    <a:pt x="6" y="5457"/>
                  </a:cubicBezTo>
                  <a:cubicBezTo>
                    <a:pt x="1" y="5922"/>
                    <a:pt x="155" y="6335"/>
                    <a:pt x="337" y="6719"/>
                  </a:cubicBezTo>
                  <a:cubicBezTo>
                    <a:pt x="721" y="7482"/>
                    <a:pt x="1272" y="8158"/>
                    <a:pt x="2036" y="8595"/>
                  </a:cubicBezTo>
                  <a:cubicBezTo>
                    <a:pt x="2065" y="8613"/>
                    <a:pt x="2098" y="8621"/>
                    <a:pt x="2129" y="8621"/>
                  </a:cubicBezTo>
                  <a:cubicBezTo>
                    <a:pt x="2190" y="8621"/>
                    <a:pt x="2249" y="8589"/>
                    <a:pt x="2280" y="8533"/>
                  </a:cubicBezTo>
                  <a:cubicBezTo>
                    <a:pt x="2333" y="8446"/>
                    <a:pt x="2304" y="8336"/>
                    <a:pt x="2218" y="8283"/>
                  </a:cubicBezTo>
                  <a:lnTo>
                    <a:pt x="2209" y="8278"/>
                  </a:lnTo>
                  <a:cubicBezTo>
                    <a:pt x="1556" y="7895"/>
                    <a:pt x="1024" y="7246"/>
                    <a:pt x="674" y="6555"/>
                  </a:cubicBezTo>
                  <a:cubicBezTo>
                    <a:pt x="505" y="6205"/>
                    <a:pt x="371" y="5822"/>
                    <a:pt x="380" y="5472"/>
                  </a:cubicBezTo>
                  <a:cubicBezTo>
                    <a:pt x="390" y="5107"/>
                    <a:pt x="548" y="4752"/>
                    <a:pt x="760" y="4420"/>
                  </a:cubicBezTo>
                  <a:cubicBezTo>
                    <a:pt x="1181" y="3763"/>
                    <a:pt x="1806" y="3211"/>
                    <a:pt x="2280" y="2506"/>
                  </a:cubicBezTo>
                  <a:cubicBezTo>
                    <a:pt x="2510" y="2156"/>
                    <a:pt x="2712" y="1743"/>
                    <a:pt x="2736" y="1292"/>
                  </a:cubicBezTo>
                  <a:cubicBezTo>
                    <a:pt x="2765" y="836"/>
                    <a:pt x="2578" y="394"/>
                    <a:pt x="2319" y="54"/>
                  </a:cubicBezTo>
                  <a:cubicBezTo>
                    <a:pt x="2293" y="20"/>
                    <a:pt x="2250" y="0"/>
                    <a:pt x="2207" y="0"/>
                  </a:cubicBezTo>
                  <a:close/>
                </a:path>
              </a:pathLst>
            </a:custGeom>
            <a:solidFill>
              <a:srgbClr val="8F4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9"/>
            <p:cNvSpPr/>
            <p:nvPr/>
          </p:nvSpPr>
          <p:spPr>
            <a:xfrm>
              <a:off x="2950500" y="795775"/>
              <a:ext cx="43425" cy="94900"/>
            </a:xfrm>
            <a:custGeom>
              <a:avLst/>
              <a:gdLst/>
              <a:ahLst/>
              <a:cxnLst/>
              <a:rect l="l" t="t" r="r" b="b"/>
              <a:pathLst>
                <a:path w="1737" h="3796" extrusionOk="0">
                  <a:moveTo>
                    <a:pt x="1577" y="0"/>
                  </a:moveTo>
                  <a:cubicBezTo>
                    <a:pt x="1549" y="0"/>
                    <a:pt x="1521" y="9"/>
                    <a:pt x="1497" y="26"/>
                  </a:cubicBezTo>
                  <a:cubicBezTo>
                    <a:pt x="1209" y="227"/>
                    <a:pt x="970" y="462"/>
                    <a:pt x="758" y="735"/>
                  </a:cubicBezTo>
                  <a:cubicBezTo>
                    <a:pt x="547" y="999"/>
                    <a:pt x="370" y="1302"/>
                    <a:pt x="240" y="1623"/>
                  </a:cubicBezTo>
                  <a:cubicBezTo>
                    <a:pt x="106" y="1940"/>
                    <a:pt x="38" y="2290"/>
                    <a:pt x="29" y="2635"/>
                  </a:cubicBezTo>
                  <a:cubicBezTo>
                    <a:pt x="0" y="2985"/>
                    <a:pt x="67" y="3326"/>
                    <a:pt x="153" y="3662"/>
                  </a:cubicBezTo>
                  <a:cubicBezTo>
                    <a:pt x="170" y="3741"/>
                    <a:pt x="245" y="3795"/>
                    <a:pt x="323" y="3795"/>
                  </a:cubicBezTo>
                  <a:cubicBezTo>
                    <a:pt x="335" y="3795"/>
                    <a:pt x="347" y="3794"/>
                    <a:pt x="359" y="3791"/>
                  </a:cubicBezTo>
                  <a:cubicBezTo>
                    <a:pt x="461" y="3773"/>
                    <a:pt x="523" y="3682"/>
                    <a:pt x="503" y="3581"/>
                  </a:cubicBezTo>
                  <a:lnTo>
                    <a:pt x="499" y="3567"/>
                  </a:lnTo>
                  <a:cubicBezTo>
                    <a:pt x="437" y="3264"/>
                    <a:pt x="384" y="2956"/>
                    <a:pt x="403" y="2650"/>
                  </a:cubicBezTo>
                  <a:cubicBezTo>
                    <a:pt x="408" y="2343"/>
                    <a:pt x="475" y="2041"/>
                    <a:pt x="585" y="1753"/>
                  </a:cubicBezTo>
                  <a:cubicBezTo>
                    <a:pt x="687" y="1465"/>
                    <a:pt x="835" y="1186"/>
                    <a:pt x="1022" y="936"/>
                  </a:cubicBezTo>
                  <a:cubicBezTo>
                    <a:pt x="1209" y="688"/>
                    <a:pt x="1425" y="447"/>
                    <a:pt x="1661" y="256"/>
                  </a:cubicBezTo>
                  <a:lnTo>
                    <a:pt x="1670" y="245"/>
                  </a:lnTo>
                  <a:cubicBezTo>
                    <a:pt x="1723" y="203"/>
                    <a:pt x="1737" y="121"/>
                    <a:pt x="1694" y="59"/>
                  </a:cubicBezTo>
                  <a:cubicBezTo>
                    <a:pt x="1665" y="21"/>
                    <a:pt x="1621" y="0"/>
                    <a:pt x="1577" y="0"/>
                  </a:cubicBezTo>
                  <a:close/>
                </a:path>
              </a:pathLst>
            </a:custGeom>
            <a:solidFill>
              <a:srgbClr val="8F4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9"/>
            <p:cNvSpPr/>
            <p:nvPr/>
          </p:nvSpPr>
          <p:spPr>
            <a:xfrm>
              <a:off x="3071750" y="362700"/>
              <a:ext cx="202875" cy="576750"/>
            </a:xfrm>
            <a:custGeom>
              <a:avLst/>
              <a:gdLst/>
              <a:ahLst/>
              <a:cxnLst/>
              <a:rect l="l" t="t" r="r" b="b"/>
              <a:pathLst>
                <a:path w="8115" h="23070" extrusionOk="0">
                  <a:moveTo>
                    <a:pt x="7861" y="1"/>
                  </a:moveTo>
                  <a:cubicBezTo>
                    <a:pt x="7855" y="1"/>
                    <a:pt x="7848" y="1"/>
                    <a:pt x="7842" y="2"/>
                  </a:cubicBezTo>
                  <a:cubicBezTo>
                    <a:pt x="7765" y="17"/>
                    <a:pt x="7712" y="88"/>
                    <a:pt x="7727" y="165"/>
                  </a:cubicBezTo>
                  <a:lnTo>
                    <a:pt x="7727" y="179"/>
                  </a:lnTo>
                  <a:cubicBezTo>
                    <a:pt x="7813" y="698"/>
                    <a:pt x="7621" y="1284"/>
                    <a:pt x="7213" y="1643"/>
                  </a:cubicBezTo>
                  <a:cubicBezTo>
                    <a:pt x="6810" y="2022"/>
                    <a:pt x="6259" y="2195"/>
                    <a:pt x="5692" y="2329"/>
                  </a:cubicBezTo>
                  <a:cubicBezTo>
                    <a:pt x="5125" y="2473"/>
                    <a:pt x="4540" y="2593"/>
                    <a:pt x="3980" y="2848"/>
                  </a:cubicBezTo>
                  <a:cubicBezTo>
                    <a:pt x="3701" y="2977"/>
                    <a:pt x="3427" y="3145"/>
                    <a:pt x="3211" y="3385"/>
                  </a:cubicBezTo>
                  <a:cubicBezTo>
                    <a:pt x="2995" y="3630"/>
                    <a:pt x="2846" y="3942"/>
                    <a:pt x="2822" y="4272"/>
                  </a:cubicBezTo>
                  <a:cubicBezTo>
                    <a:pt x="2775" y="4940"/>
                    <a:pt x="3081" y="5496"/>
                    <a:pt x="3231" y="6039"/>
                  </a:cubicBezTo>
                  <a:cubicBezTo>
                    <a:pt x="3312" y="6312"/>
                    <a:pt x="3346" y="6575"/>
                    <a:pt x="3312" y="6845"/>
                  </a:cubicBezTo>
                  <a:cubicBezTo>
                    <a:pt x="3312" y="6978"/>
                    <a:pt x="3249" y="7099"/>
                    <a:pt x="3225" y="7233"/>
                  </a:cubicBezTo>
                  <a:cubicBezTo>
                    <a:pt x="3163" y="7348"/>
                    <a:pt x="3125" y="7478"/>
                    <a:pt x="3039" y="7589"/>
                  </a:cubicBezTo>
                  <a:cubicBezTo>
                    <a:pt x="2415" y="8510"/>
                    <a:pt x="1229" y="8971"/>
                    <a:pt x="472" y="9973"/>
                  </a:cubicBezTo>
                  <a:cubicBezTo>
                    <a:pt x="375" y="10098"/>
                    <a:pt x="304" y="10242"/>
                    <a:pt x="222" y="10381"/>
                  </a:cubicBezTo>
                  <a:cubicBezTo>
                    <a:pt x="173" y="10530"/>
                    <a:pt x="93" y="10674"/>
                    <a:pt x="69" y="10832"/>
                  </a:cubicBezTo>
                  <a:cubicBezTo>
                    <a:pt x="40" y="10991"/>
                    <a:pt x="1" y="11144"/>
                    <a:pt x="1" y="11312"/>
                  </a:cubicBezTo>
                  <a:cubicBezTo>
                    <a:pt x="6" y="11475"/>
                    <a:pt x="25" y="11638"/>
                    <a:pt x="64" y="11792"/>
                  </a:cubicBezTo>
                  <a:cubicBezTo>
                    <a:pt x="237" y="12425"/>
                    <a:pt x="634" y="12905"/>
                    <a:pt x="961" y="13380"/>
                  </a:cubicBezTo>
                  <a:cubicBezTo>
                    <a:pt x="1307" y="13865"/>
                    <a:pt x="1671" y="14320"/>
                    <a:pt x="1969" y="14809"/>
                  </a:cubicBezTo>
                  <a:cubicBezTo>
                    <a:pt x="2261" y="15299"/>
                    <a:pt x="2516" y="15823"/>
                    <a:pt x="2501" y="16364"/>
                  </a:cubicBezTo>
                  <a:cubicBezTo>
                    <a:pt x="2501" y="16906"/>
                    <a:pt x="2281" y="17440"/>
                    <a:pt x="2022" y="17958"/>
                  </a:cubicBezTo>
                  <a:cubicBezTo>
                    <a:pt x="1763" y="18471"/>
                    <a:pt x="1451" y="18979"/>
                    <a:pt x="1229" y="19550"/>
                  </a:cubicBezTo>
                  <a:cubicBezTo>
                    <a:pt x="1119" y="19834"/>
                    <a:pt x="1033" y="20146"/>
                    <a:pt x="1004" y="20443"/>
                  </a:cubicBezTo>
                  <a:cubicBezTo>
                    <a:pt x="966" y="20746"/>
                    <a:pt x="937" y="21047"/>
                    <a:pt x="957" y="21360"/>
                  </a:cubicBezTo>
                  <a:cubicBezTo>
                    <a:pt x="975" y="21667"/>
                    <a:pt x="1033" y="21988"/>
                    <a:pt x="1177" y="22281"/>
                  </a:cubicBezTo>
                  <a:cubicBezTo>
                    <a:pt x="1311" y="22578"/>
                    <a:pt x="1555" y="22823"/>
                    <a:pt x="1757" y="23014"/>
                  </a:cubicBezTo>
                  <a:lnTo>
                    <a:pt x="1763" y="23020"/>
                  </a:lnTo>
                  <a:cubicBezTo>
                    <a:pt x="1798" y="23053"/>
                    <a:pt x="1843" y="23070"/>
                    <a:pt x="1889" y="23070"/>
                  </a:cubicBezTo>
                  <a:cubicBezTo>
                    <a:pt x="1937" y="23070"/>
                    <a:pt x="1985" y="23051"/>
                    <a:pt x="2022" y="23014"/>
                  </a:cubicBezTo>
                  <a:cubicBezTo>
                    <a:pt x="2089" y="22943"/>
                    <a:pt x="2084" y="22828"/>
                    <a:pt x="2011" y="22761"/>
                  </a:cubicBezTo>
                  <a:cubicBezTo>
                    <a:pt x="1796" y="22549"/>
                    <a:pt x="1613" y="22367"/>
                    <a:pt x="1504" y="22122"/>
                  </a:cubicBezTo>
                  <a:cubicBezTo>
                    <a:pt x="1388" y="21887"/>
                    <a:pt x="1335" y="21614"/>
                    <a:pt x="1320" y="21340"/>
                  </a:cubicBezTo>
                  <a:cubicBezTo>
                    <a:pt x="1302" y="21062"/>
                    <a:pt x="1325" y="20775"/>
                    <a:pt x="1364" y="20491"/>
                  </a:cubicBezTo>
                  <a:cubicBezTo>
                    <a:pt x="1398" y="20203"/>
                    <a:pt x="1469" y="19949"/>
                    <a:pt x="1570" y="19681"/>
                  </a:cubicBezTo>
                  <a:cubicBezTo>
                    <a:pt x="1777" y="19152"/>
                    <a:pt x="2079" y="18653"/>
                    <a:pt x="2348" y="18120"/>
                  </a:cubicBezTo>
                  <a:cubicBezTo>
                    <a:pt x="2611" y="17588"/>
                    <a:pt x="2866" y="17008"/>
                    <a:pt x="2871" y="16364"/>
                  </a:cubicBezTo>
                  <a:cubicBezTo>
                    <a:pt x="2875" y="16047"/>
                    <a:pt x="2804" y="15721"/>
                    <a:pt x="2693" y="15438"/>
                  </a:cubicBezTo>
                  <a:cubicBezTo>
                    <a:pt x="2587" y="15150"/>
                    <a:pt x="2443" y="14877"/>
                    <a:pt x="2286" y="14618"/>
                  </a:cubicBezTo>
                  <a:cubicBezTo>
                    <a:pt x="1973" y="14104"/>
                    <a:pt x="1599" y="13639"/>
                    <a:pt x="1263" y="13164"/>
                  </a:cubicBezTo>
                  <a:cubicBezTo>
                    <a:pt x="928" y="12679"/>
                    <a:pt x="563" y="12224"/>
                    <a:pt x="428" y="11700"/>
                  </a:cubicBezTo>
                  <a:cubicBezTo>
                    <a:pt x="395" y="11571"/>
                    <a:pt x="381" y="11441"/>
                    <a:pt x="375" y="11312"/>
                  </a:cubicBezTo>
                  <a:cubicBezTo>
                    <a:pt x="375" y="11182"/>
                    <a:pt x="410" y="11048"/>
                    <a:pt x="428" y="10918"/>
                  </a:cubicBezTo>
                  <a:cubicBezTo>
                    <a:pt x="448" y="10784"/>
                    <a:pt x="519" y="10669"/>
                    <a:pt x="558" y="10539"/>
                  </a:cubicBezTo>
                  <a:cubicBezTo>
                    <a:pt x="630" y="10424"/>
                    <a:pt x="687" y="10300"/>
                    <a:pt x="769" y="10189"/>
                  </a:cubicBezTo>
                  <a:cubicBezTo>
                    <a:pt x="1095" y="9748"/>
                    <a:pt x="1561" y="9392"/>
                    <a:pt x="2022" y="9033"/>
                  </a:cubicBezTo>
                  <a:cubicBezTo>
                    <a:pt x="2487" y="8677"/>
                    <a:pt x="2976" y="8303"/>
                    <a:pt x="3331" y="7775"/>
                  </a:cubicBezTo>
                  <a:cubicBezTo>
                    <a:pt x="3701" y="7252"/>
                    <a:pt x="3743" y="6518"/>
                    <a:pt x="3552" y="5942"/>
                  </a:cubicBezTo>
                  <a:cubicBezTo>
                    <a:pt x="3380" y="5362"/>
                    <a:pt x="3101" y="4829"/>
                    <a:pt x="3145" y="4301"/>
                  </a:cubicBezTo>
                  <a:cubicBezTo>
                    <a:pt x="3163" y="4042"/>
                    <a:pt x="3278" y="3793"/>
                    <a:pt x="3446" y="3596"/>
                  </a:cubicBezTo>
                  <a:cubicBezTo>
                    <a:pt x="3624" y="3399"/>
                    <a:pt x="3859" y="3251"/>
                    <a:pt x="4113" y="3131"/>
                  </a:cubicBezTo>
                  <a:cubicBezTo>
                    <a:pt x="4622" y="2896"/>
                    <a:pt x="5198" y="2770"/>
                    <a:pt x="5769" y="2622"/>
                  </a:cubicBezTo>
                  <a:cubicBezTo>
                    <a:pt x="6335" y="2483"/>
                    <a:pt x="6954" y="2296"/>
                    <a:pt x="7415" y="1854"/>
                  </a:cubicBezTo>
                  <a:cubicBezTo>
                    <a:pt x="7885" y="1422"/>
                    <a:pt x="8115" y="760"/>
                    <a:pt x="8000" y="117"/>
                  </a:cubicBezTo>
                  <a:cubicBezTo>
                    <a:pt x="7991" y="46"/>
                    <a:pt x="7930" y="1"/>
                    <a:pt x="7861" y="1"/>
                  </a:cubicBezTo>
                  <a:close/>
                </a:path>
              </a:pathLst>
            </a:custGeom>
            <a:solidFill>
              <a:srgbClr val="8F4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 name="Google Shape;1719;p39"/>
          <p:cNvGrpSpPr/>
          <p:nvPr/>
        </p:nvGrpSpPr>
        <p:grpSpPr>
          <a:xfrm>
            <a:off x="487169" y="1229018"/>
            <a:ext cx="5908601" cy="3521901"/>
            <a:chOff x="518625" y="1160507"/>
            <a:chExt cx="5908601" cy="3521901"/>
          </a:xfrm>
        </p:grpSpPr>
        <p:grpSp>
          <p:nvGrpSpPr>
            <p:cNvPr id="1720" name="Google Shape;1720;p39"/>
            <p:cNvGrpSpPr/>
            <p:nvPr/>
          </p:nvGrpSpPr>
          <p:grpSpPr>
            <a:xfrm>
              <a:off x="2506629" y="2975408"/>
              <a:ext cx="1926600" cy="1707000"/>
              <a:chOff x="2506629" y="2746808"/>
              <a:chExt cx="1926600" cy="1707000"/>
            </a:xfrm>
          </p:grpSpPr>
          <p:sp>
            <p:nvSpPr>
              <p:cNvPr id="1721" name="Google Shape;1721;p39"/>
              <p:cNvSpPr/>
              <p:nvPr/>
            </p:nvSpPr>
            <p:spPr>
              <a:xfrm>
                <a:off x="2506629" y="2746808"/>
                <a:ext cx="1926600" cy="17070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22" name="Google Shape;1722;p39"/>
              <p:cNvSpPr txBox="1"/>
              <p:nvPr/>
            </p:nvSpPr>
            <p:spPr>
              <a:xfrm>
                <a:off x="2627056" y="2904713"/>
                <a:ext cx="1730400" cy="572400"/>
              </a:xfrm>
              <a:prstGeom prst="rect">
                <a:avLst/>
              </a:prstGeom>
              <a:solidFill>
                <a:schemeClr val="accent2"/>
              </a:solidFill>
              <a:ln>
                <a:noFill/>
              </a:ln>
            </p:spPr>
            <p:txBody>
              <a:bodyPr spcFirstLastPara="1" wrap="square" lIns="91425" tIns="0" rIns="91425" bIns="91425" anchor="t" anchorCtr="0">
                <a:noAutofit/>
              </a:bodyPr>
              <a:lstStyle/>
              <a:p>
                <a:r>
                  <a:rPr lang="en-US" b="1" dirty="0">
                    <a:solidFill>
                      <a:schemeClr val="bg1"/>
                    </a:solidFill>
                    <a:cs typeface="Times New Roman" panose="02020603050405020304" pitchFamily="18" charset="0"/>
                  </a:rPr>
                  <a:t>Inactivity:</a:t>
                </a:r>
              </a:p>
              <a:p>
                <a:pPr marL="0" indent="0">
                  <a:buNone/>
                </a:pPr>
                <a:r>
                  <a:rPr lang="en-US" sz="1200" dirty="0">
                    <a:solidFill>
                      <a:schemeClr val="bg1"/>
                    </a:solidFill>
                    <a:cs typeface="Times New Roman" panose="02020603050405020304" pitchFamily="18" charset="0"/>
                  </a:rPr>
                  <a:t>Without activity you don’t burn as much calories, you need to have more exercises to burn the excessive calories.</a:t>
                </a:r>
              </a:p>
              <a:p>
                <a:pPr marL="0" lvl="0" indent="0" algn="ctr" rtl="0">
                  <a:lnSpc>
                    <a:spcPct val="100000"/>
                  </a:lnSpc>
                  <a:spcBef>
                    <a:spcPts val="0"/>
                  </a:spcBef>
                  <a:spcAft>
                    <a:spcPts val="1600"/>
                  </a:spcAft>
                  <a:buNone/>
                </a:pPr>
                <a:endParaRPr sz="1200" dirty="0">
                  <a:solidFill>
                    <a:schemeClr val="lt1"/>
                  </a:solidFill>
                  <a:latin typeface="Roboto"/>
                  <a:ea typeface="Roboto"/>
                  <a:cs typeface="Roboto"/>
                  <a:sym typeface="Roboto"/>
                </a:endParaRPr>
              </a:p>
            </p:txBody>
          </p:sp>
        </p:grpSp>
        <p:grpSp>
          <p:nvGrpSpPr>
            <p:cNvPr id="1724" name="Google Shape;1724;p39"/>
            <p:cNvGrpSpPr/>
            <p:nvPr/>
          </p:nvGrpSpPr>
          <p:grpSpPr>
            <a:xfrm>
              <a:off x="518625" y="2963111"/>
              <a:ext cx="1926600" cy="1707000"/>
              <a:chOff x="518625" y="2936700"/>
              <a:chExt cx="1926600" cy="1707000"/>
            </a:xfrm>
          </p:grpSpPr>
          <p:sp>
            <p:nvSpPr>
              <p:cNvPr id="1725" name="Google Shape;1725;p39"/>
              <p:cNvSpPr/>
              <p:nvPr/>
            </p:nvSpPr>
            <p:spPr>
              <a:xfrm>
                <a:off x="518625" y="2936700"/>
                <a:ext cx="1926600" cy="17070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1726" name="Google Shape;1726;p39"/>
              <p:cNvSpPr txBox="1"/>
              <p:nvPr/>
            </p:nvSpPr>
            <p:spPr>
              <a:xfrm>
                <a:off x="616725" y="3393102"/>
                <a:ext cx="1730400" cy="572400"/>
              </a:xfrm>
              <a:prstGeom prst="rect">
                <a:avLst/>
              </a:prstGeom>
              <a:noFill/>
              <a:ln>
                <a:noFill/>
              </a:ln>
            </p:spPr>
            <p:txBody>
              <a:bodyPr spcFirstLastPara="1" wrap="square" lIns="91425" tIns="0" rIns="91425" bIns="91425" anchor="t" anchorCtr="0">
                <a:noAutofit/>
              </a:bodyPr>
              <a:lstStyle/>
              <a:p>
                <a:pPr algn="ctr"/>
                <a:r>
                  <a:rPr lang="en-US" b="1" dirty="0">
                    <a:ln w="0"/>
                    <a:solidFill>
                      <a:schemeClr val="bg1"/>
                    </a:solidFill>
                  </a:rPr>
                  <a:t>Genetics: </a:t>
                </a:r>
                <a:r>
                  <a:rPr lang="en-US" sz="1200" dirty="0">
                    <a:ln w="0"/>
                    <a:solidFill>
                      <a:schemeClr val="bg1"/>
                    </a:solidFill>
                  </a:rPr>
                  <a:t>genes affects the amount of body fat we store and</a:t>
                </a:r>
              </a:p>
              <a:p>
                <a:pPr algn="ctr"/>
                <a:r>
                  <a:rPr lang="en-US" sz="1200" dirty="0">
                    <a:ln w="0"/>
                    <a:solidFill>
                      <a:schemeClr val="bg1"/>
                    </a:solidFill>
                  </a:rPr>
                  <a:t>where to store.</a:t>
                </a:r>
                <a:endParaRPr lang="en-US" sz="1600" dirty="0">
                  <a:ln w="0"/>
                  <a:solidFill>
                    <a:schemeClr val="bg1"/>
                  </a:solidFill>
                </a:endParaRPr>
              </a:p>
              <a:p>
                <a:pPr marL="0" lvl="0" indent="0" algn="ctr" rtl="0">
                  <a:lnSpc>
                    <a:spcPct val="100000"/>
                  </a:lnSpc>
                  <a:spcBef>
                    <a:spcPts val="0"/>
                  </a:spcBef>
                  <a:spcAft>
                    <a:spcPts val="1600"/>
                  </a:spcAft>
                  <a:buNone/>
                </a:pPr>
                <a:endParaRPr sz="1200" dirty="0">
                  <a:solidFill>
                    <a:schemeClr val="lt1"/>
                  </a:solidFill>
                  <a:latin typeface="Roboto"/>
                  <a:ea typeface="Roboto"/>
                  <a:cs typeface="Roboto"/>
                  <a:sym typeface="Roboto"/>
                </a:endParaRPr>
              </a:p>
            </p:txBody>
          </p:sp>
        </p:grpSp>
        <p:sp>
          <p:nvSpPr>
            <p:cNvPr id="1729" name="Google Shape;1729;p39"/>
            <p:cNvSpPr/>
            <p:nvPr/>
          </p:nvSpPr>
          <p:spPr>
            <a:xfrm>
              <a:off x="3702226" y="1160507"/>
              <a:ext cx="1926600" cy="17070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grpSp>
          <p:nvGrpSpPr>
            <p:cNvPr id="1736" name="Google Shape;1736;p39"/>
            <p:cNvGrpSpPr/>
            <p:nvPr/>
          </p:nvGrpSpPr>
          <p:grpSpPr>
            <a:xfrm>
              <a:off x="1481925" y="1160507"/>
              <a:ext cx="1926600" cy="1707000"/>
              <a:chOff x="-2500076" y="931907"/>
              <a:chExt cx="1926600" cy="1707000"/>
            </a:xfrm>
          </p:grpSpPr>
          <p:sp>
            <p:nvSpPr>
              <p:cNvPr id="1737" name="Google Shape;1737;p39"/>
              <p:cNvSpPr/>
              <p:nvPr/>
            </p:nvSpPr>
            <p:spPr>
              <a:xfrm>
                <a:off x="-2500076" y="931907"/>
                <a:ext cx="1926600" cy="17070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38" name="Google Shape;1738;p39"/>
              <p:cNvSpPr txBox="1"/>
              <p:nvPr/>
            </p:nvSpPr>
            <p:spPr>
              <a:xfrm>
                <a:off x="-2421229" y="1129936"/>
                <a:ext cx="1730400" cy="572400"/>
              </a:xfrm>
              <a:prstGeom prst="rect">
                <a:avLst/>
              </a:prstGeom>
              <a:solidFill>
                <a:schemeClr val="accent5"/>
              </a:solidFill>
              <a:ln>
                <a:noFill/>
              </a:ln>
            </p:spPr>
            <p:txBody>
              <a:bodyPr spcFirstLastPara="1" wrap="square" lIns="91425" tIns="0" rIns="91425" bIns="91425" anchor="t" anchorCtr="0">
                <a:noAutofit/>
              </a:bodyPr>
              <a:lstStyle/>
              <a:p>
                <a:r>
                  <a:rPr lang="en-US" b="1" dirty="0">
                    <a:ln w="0"/>
                    <a:solidFill>
                      <a:schemeClr val="bg1"/>
                    </a:solidFill>
                  </a:rPr>
                  <a:t>Lack of sleep:</a:t>
                </a:r>
                <a:r>
                  <a:rPr lang="en-US" dirty="0">
                    <a:ln w="0"/>
                    <a:solidFill>
                      <a:schemeClr val="bg1"/>
                    </a:solidFill>
                  </a:rPr>
                  <a:t> </a:t>
                </a:r>
                <a:r>
                  <a:rPr lang="en-US" sz="1200" dirty="0">
                    <a:ln w="0"/>
                    <a:solidFill>
                      <a:schemeClr val="bg1"/>
                    </a:solidFill>
                  </a:rPr>
                  <a:t>this causes disturbances</a:t>
                </a:r>
              </a:p>
              <a:p>
                <a:r>
                  <a:rPr lang="en-US" sz="1200" dirty="0">
                    <a:ln w="0"/>
                    <a:solidFill>
                      <a:schemeClr val="bg1"/>
                    </a:solidFill>
                  </a:rPr>
                  <a:t>in the body hormones, and increases the</a:t>
                </a:r>
              </a:p>
              <a:p>
                <a:r>
                  <a:rPr lang="en-US" sz="1200" dirty="0">
                    <a:ln w="0"/>
                    <a:solidFill>
                      <a:schemeClr val="bg1"/>
                    </a:solidFill>
                  </a:rPr>
                  <a:t>appetite. You may also crave a lot of high</a:t>
                </a:r>
              </a:p>
              <a:p>
                <a:r>
                  <a:rPr lang="en-US" sz="1200" dirty="0">
                    <a:ln w="0"/>
                    <a:solidFill>
                      <a:schemeClr val="bg1"/>
                    </a:solidFill>
                  </a:rPr>
                  <a:t>calorie foods.  </a:t>
                </a:r>
              </a:p>
              <a:p>
                <a:pPr marL="0" lvl="0" indent="0" algn="ctr" rtl="0">
                  <a:lnSpc>
                    <a:spcPct val="100000"/>
                  </a:lnSpc>
                  <a:spcBef>
                    <a:spcPts val="0"/>
                  </a:spcBef>
                  <a:spcAft>
                    <a:spcPts val="1600"/>
                  </a:spcAft>
                  <a:buNone/>
                </a:pPr>
                <a:endParaRPr sz="1200" dirty="0">
                  <a:solidFill>
                    <a:srgbClr val="FFFFFF"/>
                  </a:solidFill>
                  <a:latin typeface="Roboto"/>
                  <a:ea typeface="Roboto"/>
                  <a:cs typeface="Roboto"/>
                  <a:sym typeface="Roboto"/>
                </a:endParaRPr>
              </a:p>
            </p:txBody>
          </p:sp>
        </p:grpSp>
        <p:grpSp>
          <p:nvGrpSpPr>
            <p:cNvPr id="1740" name="Google Shape;1740;p39"/>
            <p:cNvGrpSpPr/>
            <p:nvPr/>
          </p:nvGrpSpPr>
          <p:grpSpPr>
            <a:xfrm>
              <a:off x="4500626" y="2963111"/>
              <a:ext cx="1926600" cy="1707000"/>
              <a:chOff x="518625" y="2936700"/>
              <a:chExt cx="1926600" cy="1707000"/>
            </a:xfrm>
          </p:grpSpPr>
          <p:sp>
            <p:nvSpPr>
              <p:cNvPr id="1741" name="Google Shape;1741;p39"/>
              <p:cNvSpPr/>
              <p:nvPr/>
            </p:nvSpPr>
            <p:spPr>
              <a:xfrm>
                <a:off x="518625" y="2936700"/>
                <a:ext cx="1926600" cy="17070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742" name="Google Shape;1742;p39"/>
              <p:cNvSpPr txBox="1"/>
              <p:nvPr/>
            </p:nvSpPr>
            <p:spPr>
              <a:xfrm>
                <a:off x="571655" y="3021008"/>
                <a:ext cx="1730400" cy="572400"/>
              </a:xfrm>
              <a:prstGeom prst="rect">
                <a:avLst/>
              </a:prstGeom>
              <a:solidFill>
                <a:schemeClr val="accent3"/>
              </a:solidFill>
              <a:ln>
                <a:noFill/>
              </a:ln>
            </p:spPr>
            <p:txBody>
              <a:bodyPr spcFirstLastPara="1" wrap="square" lIns="91425" tIns="0" rIns="91425" bIns="91425" anchor="t" anchorCtr="0">
                <a:noAutofit/>
              </a:bodyPr>
              <a:lstStyle/>
              <a:p>
                <a:pPr>
                  <a:lnSpc>
                    <a:spcPct val="150000"/>
                  </a:lnSpc>
                </a:pPr>
                <a:endParaRPr sz="1200" dirty="0">
                  <a:solidFill>
                    <a:srgbClr val="FFFFFF"/>
                  </a:solidFill>
                  <a:latin typeface="Roboto"/>
                  <a:ea typeface="Roboto"/>
                  <a:cs typeface="Roboto"/>
                  <a:sym typeface="Roboto"/>
                </a:endParaRPr>
              </a:p>
            </p:txBody>
          </p:sp>
        </p:grpSp>
      </p:grpSp>
      <p:sp>
        <p:nvSpPr>
          <p:cNvPr id="2" name="Rectangle 1">
            <a:extLst>
              <a:ext uri="{FF2B5EF4-FFF2-40B4-BE49-F238E27FC236}">
                <a16:creationId xmlns:a16="http://schemas.microsoft.com/office/drawing/2014/main" id="{934C3A6A-B006-44D9-BA5C-5C27484D75C6}"/>
              </a:ext>
            </a:extLst>
          </p:cNvPr>
          <p:cNvSpPr/>
          <p:nvPr/>
        </p:nvSpPr>
        <p:spPr>
          <a:xfrm>
            <a:off x="4552188" y="3191207"/>
            <a:ext cx="1771997" cy="1446550"/>
          </a:xfrm>
          <a:prstGeom prst="rect">
            <a:avLst/>
          </a:prstGeom>
        </p:spPr>
        <p:txBody>
          <a:bodyPr wrap="square">
            <a:spAutoFit/>
          </a:bodyPr>
          <a:lstStyle/>
          <a:p>
            <a:pPr algn="ctr"/>
            <a:r>
              <a:rPr lang="en-US" b="1" dirty="0">
                <a:ln w="0"/>
                <a:solidFill>
                  <a:schemeClr val="bg1"/>
                </a:solidFill>
              </a:rPr>
              <a:t>Family lifestyle: </a:t>
            </a:r>
            <a:r>
              <a:rPr lang="en-US" sz="1200" dirty="0">
                <a:ln w="0"/>
                <a:solidFill>
                  <a:schemeClr val="bg1"/>
                </a:solidFill>
              </a:rPr>
              <a:t>not because of the genes we find that obesity</a:t>
            </a:r>
          </a:p>
          <a:p>
            <a:pPr algn="ctr"/>
            <a:r>
              <a:rPr lang="en-US" sz="1200" dirty="0">
                <a:ln w="0"/>
                <a:solidFill>
                  <a:schemeClr val="bg1"/>
                </a:solidFill>
              </a:rPr>
              <a:t>runs in the families, it is also because of their lifestyle and the food</a:t>
            </a:r>
          </a:p>
          <a:p>
            <a:pPr algn="ctr"/>
            <a:r>
              <a:rPr lang="en-US" sz="1200" dirty="0">
                <a:ln w="0"/>
                <a:solidFill>
                  <a:schemeClr val="bg1"/>
                </a:solidFill>
              </a:rPr>
              <a:t>they eat.</a:t>
            </a:r>
            <a:endParaRPr lang="en-US" dirty="0">
              <a:solidFill>
                <a:schemeClr val="bg1"/>
              </a:solidFill>
            </a:endParaRPr>
          </a:p>
        </p:txBody>
      </p:sp>
      <p:sp>
        <p:nvSpPr>
          <p:cNvPr id="3" name="Rectangle 2">
            <a:extLst>
              <a:ext uri="{FF2B5EF4-FFF2-40B4-BE49-F238E27FC236}">
                <a16:creationId xmlns:a16="http://schemas.microsoft.com/office/drawing/2014/main" id="{5195B33A-8476-4C9A-A6B3-D3BCE068D86D}"/>
              </a:ext>
            </a:extLst>
          </p:cNvPr>
          <p:cNvSpPr/>
          <p:nvPr/>
        </p:nvSpPr>
        <p:spPr>
          <a:xfrm>
            <a:off x="3741736" y="1283542"/>
            <a:ext cx="1692687" cy="1600438"/>
          </a:xfrm>
          <a:prstGeom prst="rect">
            <a:avLst/>
          </a:prstGeom>
        </p:spPr>
        <p:txBody>
          <a:bodyPr wrap="square">
            <a:spAutoFit/>
          </a:bodyPr>
          <a:lstStyle/>
          <a:p>
            <a:r>
              <a:rPr lang="en-US" b="1" dirty="0">
                <a:ln w="0"/>
                <a:solidFill>
                  <a:schemeClr val="bg1"/>
                </a:solidFill>
              </a:rPr>
              <a:t>Diets:</a:t>
            </a:r>
            <a:r>
              <a:rPr lang="en-US" sz="1200" b="1" dirty="0">
                <a:ln w="0"/>
                <a:solidFill>
                  <a:schemeClr val="bg1"/>
                </a:solidFill>
              </a:rPr>
              <a:t> </a:t>
            </a:r>
            <a:r>
              <a:rPr lang="en-US" sz="1200" dirty="0">
                <a:ln w="0"/>
                <a:solidFill>
                  <a:schemeClr val="bg1"/>
                </a:solidFill>
              </a:rPr>
              <a:t>some bad eating habits</a:t>
            </a:r>
          </a:p>
          <a:p>
            <a:r>
              <a:rPr lang="en-US" sz="1200" dirty="0">
                <a:ln w="0"/>
                <a:solidFill>
                  <a:schemeClr val="bg1"/>
                </a:solidFill>
              </a:rPr>
              <a:t>like skipping a healthy</a:t>
            </a:r>
          </a:p>
          <a:p>
            <a:r>
              <a:rPr lang="en-US" sz="1200" dirty="0">
                <a:ln w="0"/>
                <a:solidFill>
                  <a:schemeClr val="bg1"/>
                </a:solidFill>
              </a:rPr>
              <a:t>breakfast, and replace it by junk</a:t>
            </a:r>
          </a:p>
          <a:p>
            <a:r>
              <a:rPr lang="en-US" sz="1200" dirty="0">
                <a:ln w="0"/>
                <a:solidFill>
                  <a:schemeClr val="bg1"/>
                </a:solidFill>
              </a:rPr>
              <a:t>fast food, all of that increases the </a:t>
            </a:r>
          </a:p>
          <a:p>
            <a:r>
              <a:rPr lang="en-US" sz="1200" dirty="0">
                <a:ln w="0"/>
                <a:solidFill>
                  <a:schemeClr val="bg1"/>
                </a:solidFill>
              </a:rPr>
              <a:t>body fat.</a:t>
            </a:r>
            <a:endParaRPr lang="en-US" dirty="0">
              <a:ln w="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5B259-086E-4D51-A1A4-605ACFBED56B}"/>
              </a:ext>
            </a:extLst>
          </p:cNvPr>
          <p:cNvSpPr>
            <a:spLocks noGrp="1"/>
          </p:cNvSpPr>
          <p:nvPr>
            <p:ph type="title"/>
          </p:nvPr>
        </p:nvSpPr>
        <p:spPr>
          <a:xfrm>
            <a:off x="-1576632" y="657288"/>
            <a:ext cx="7704000" cy="572700"/>
          </a:xfrm>
        </p:spPr>
        <p:txBody>
          <a:bodyPr/>
          <a:lstStyle/>
          <a:p>
            <a:r>
              <a:rPr lang="en-US" sz="3200" dirty="0"/>
              <a:t>Risks of being Obese</a:t>
            </a:r>
            <a:endParaRPr lang="en-US" dirty="0"/>
          </a:p>
        </p:txBody>
      </p:sp>
      <p:sp>
        <p:nvSpPr>
          <p:cNvPr id="4" name="Google Shape;265;p25">
            <a:extLst>
              <a:ext uri="{FF2B5EF4-FFF2-40B4-BE49-F238E27FC236}">
                <a16:creationId xmlns:a16="http://schemas.microsoft.com/office/drawing/2014/main" id="{F1E60D12-2237-45B8-9943-ED342BA5F70E}"/>
              </a:ext>
            </a:extLst>
          </p:cNvPr>
          <p:cNvSpPr/>
          <p:nvPr/>
        </p:nvSpPr>
        <p:spPr>
          <a:xfrm>
            <a:off x="368143" y="1726473"/>
            <a:ext cx="5256479" cy="284384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indent="0">
              <a:buNone/>
            </a:pPr>
            <a:r>
              <a:rPr lang="en-US" sz="1600" b="1" dirty="0">
                <a:solidFill>
                  <a:schemeClr val="bg1"/>
                </a:solidFill>
                <a:latin typeface="Open Sans" panose="020F0502020204030204" pitchFamily="34" charset="0"/>
              </a:rPr>
              <a:t>People who have obesity, compared to those with a healthy weight, are at risk for many serious diseases and health conditions.</a:t>
            </a:r>
          </a:p>
          <a:p>
            <a:pPr marL="0" indent="0">
              <a:buNone/>
            </a:pPr>
            <a:r>
              <a:rPr lang="en-US" sz="1600" b="1" dirty="0">
                <a:solidFill>
                  <a:schemeClr val="bg1"/>
                </a:solidFill>
                <a:latin typeface="Open Sans" panose="020F0502020204030204" pitchFamily="34" charset="0"/>
              </a:rPr>
              <a:t>Obesity and its associated health problems have a significant impact on the health of its victims.</a:t>
            </a:r>
            <a:endParaRPr lang="en-JO" sz="1600" b="1" dirty="0">
              <a:solidFill>
                <a:schemeClr val="bg1"/>
              </a:solidFill>
            </a:endParaRPr>
          </a:p>
          <a:p>
            <a:pPr marL="0" lvl="0" indent="0" algn="ctr" rtl="0">
              <a:spcBef>
                <a:spcPts val="0"/>
              </a:spcBef>
              <a:spcAft>
                <a:spcPts val="0"/>
              </a:spcAft>
              <a:buClr>
                <a:schemeClr val="hlink"/>
              </a:buClr>
              <a:buSzPts val="1100"/>
              <a:buFont typeface="Arial"/>
              <a:buNone/>
            </a:pPr>
            <a:endParaRPr lang="en-US" dirty="0"/>
          </a:p>
        </p:txBody>
      </p:sp>
      <p:pic>
        <p:nvPicPr>
          <p:cNvPr id="5122" name="Picture 2" descr="70+ Obese Boy Illustrations, Royalty-Free Vector Graphics &amp; Clip Art -  iStock | Obese boy eating">
            <a:extLst>
              <a:ext uri="{FF2B5EF4-FFF2-40B4-BE49-F238E27FC236}">
                <a16:creationId xmlns:a16="http://schemas.microsoft.com/office/drawing/2014/main" id="{AF7A7093-9CDA-4AAE-AD9D-28CD727056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7185" y="1403497"/>
            <a:ext cx="1844434" cy="294280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ast food clipart. Free download transparent .PNG | Creazilla">
            <a:extLst>
              <a:ext uri="{FF2B5EF4-FFF2-40B4-BE49-F238E27FC236}">
                <a16:creationId xmlns:a16="http://schemas.microsoft.com/office/drawing/2014/main" id="{619C7318-10DB-4014-8518-9174D64D9E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9842" y="221859"/>
            <a:ext cx="1314780" cy="118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587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6"/>
        <p:cNvGrpSpPr/>
        <p:nvPr/>
      </p:nvGrpSpPr>
      <p:grpSpPr>
        <a:xfrm>
          <a:off x="0" y="0"/>
          <a:ext cx="0" cy="0"/>
          <a:chOff x="0" y="0"/>
          <a:chExt cx="0" cy="0"/>
        </a:xfrm>
      </p:grpSpPr>
      <p:sp>
        <p:nvSpPr>
          <p:cNvPr id="1837" name="Google Shape;1837;p4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dirty="0"/>
              <a:t>consequences of obesity</a:t>
            </a:r>
            <a:endParaRPr dirty="0"/>
          </a:p>
        </p:txBody>
      </p:sp>
      <p:sp>
        <p:nvSpPr>
          <p:cNvPr id="1838" name="Google Shape;1838;p40"/>
          <p:cNvSpPr/>
          <p:nvPr/>
        </p:nvSpPr>
        <p:spPr>
          <a:xfrm>
            <a:off x="3689824" y="1480648"/>
            <a:ext cx="24087" cy="21600"/>
          </a:xfrm>
          <a:custGeom>
            <a:avLst/>
            <a:gdLst/>
            <a:ahLst/>
            <a:cxnLst/>
            <a:rect l="l" t="t" r="r" b="b"/>
            <a:pathLst>
              <a:path w="1414" h="1268" extrusionOk="0">
                <a:moveTo>
                  <a:pt x="978" y="1"/>
                </a:moveTo>
                <a:cubicBezTo>
                  <a:pt x="952" y="1"/>
                  <a:pt x="924" y="4"/>
                  <a:pt x="896" y="11"/>
                </a:cubicBezTo>
                <a:cubicBezTo>
                  <a:pt x="576" y="90"/>
                  <a:pt x="355" y="359"/>
                  <a:pt x="194" y="631"/>
                </a:cubicBezTo>
                <a:cubicBezTo>
                  <a:pt x="0" y="957"/>
                  <a:pt x="318" y="1267"/>
                  <a:pt x="604" y="1267"/>
                </a:cubicBezTo>
                <a:cubicBezTo>
                  <a:pt x="732" y="1267"/>
                  <a:pt x="854" y="1205"/>
                  <a:pt x="920" y="1053"/>
                </a:cubicBezTo>
                <a:cubicBezTo>
                  <a:pt x="1015" y="847"/>
                  <a:pt x="1164" y="698"/>
                  <a:pt x="1275" y="505"/>
                </a:cubicBezTo>
                <a:cubicBezTo>
                  <a:pt x="1413" y="273"/>
                  <a:pt x="1222" y="1"/>
                  <a:pt x="9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0"/>
          <p:cNvSpPr/>
          <p:nvPr/>
        </p:nvSpPr>
        <p:spPr>
          <a:xfrm>
            <a:off x="3680746" y="1519634"/>
            <a:ext cx="13134" cy="51820"/>
          </a:xfrm>
          <a:custGeom>
            <a:avLst/>
            <a:gdLst/>
            <a:ahLst/>
            <a:cxnLst/>
            <a:rect l="l" t="t" r="r" b="b"/>
            <a:pathLst>
              <a:path w="771" h="3042" extrusionOk="0">
                <a:moveTo>
                  <a:pt x="554" y="0"/>
                </a:moveTo>
                <a:cubicBezTo>
                  <a:pt x="530" y="0"/>
                  <a:pt x="506" y="12"/>
                  <a:pt x="490" y="38"/>
                </a:cubicBezTo>
                <a:cubicBezTo>
                  <a:pt x="0" y="804"/>
                  <a:pt x="32" y="2000"/>
                  <a:pt x="226" y="2856"/>
                </a:cubicBezTo>
                <a:cubicBezTo>
                  <a:pt x="256" y="2982"/>
                  <a:pt x="371" y="3042"/>
                  <a:pt x="485" y="3042"/>
                </a:cubicBezTo>
                <a:cubicBezTo>
                  <a:pt x="628" y="3042"/>
                  <a:pt x="770" y="2951"/>
                  <a:pt x="750" y="2785"/>
                </a:cubicBezTo>
                <a:cubicBezTo>
                  <a:pt x="695" y="2331"/>
                  <a:pt x="628" y="1889"/>
                  <a:pt x="624" y="1428"/>
                </a:cubicBezTo>
                <a:cubicBezTo>
                  <a:pt x="624" y="982"/>
                  <a:pt x="691" y="528"/>
                  <a:pt x="639" y="82"/>
                </a:cubicBezTo>
                <a:cubicBezTo>
                  <a:pt x="635" y="32"/>
                  <a:pt x="595" y="0"/>
                  <a:pt x="5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0"/>
          <p:cNvSpPr/>
          <p:nvPr/>
        </p:nvSpPr>
        <p:spPr>
          <a:xfrm>
            <a:off x="3674972" y="1652841"/>
            <a:ext cx="21328" cy="97048"/>
          </a:xfrm>
          <a:custGeom>
            <a:avLst/>
            <a:gdLst/>
            <a:ahLst/>
            <a:cxnLst/>
            <a:rect l="l" t="t" r="r" b="b"/>
            <a:pathLst>
              <a:path w="1252" h="5697" extrusionOk="0">
                <a:moveTo>
                  <a:pt x="1119" y="0"/>
                </a:moveTo>
                <a:cubicBezTo>
                  <a:pt x="1104" y="0"/>
                  <a:pt x="1088" y="3"/>
                  <a:pt x="1073" y="10"/>
                </a:cubicBezTo>
                <a:cubicBezTo>
                  <a:pt x="197" y="432"/>
                  <a:pt x="75" y="1604"/>
                  <a:pt x="64" y="2464"/>
                </a:cubicBezTo>
                <a:cubicBezTo>
                  <a:pt x="48" y="3423"/>
                  <a:pt x="0" y="4875"/>
                  <a:pt x="707" y="5609"/>
                </a:cubicBezTo>
                <a:cubicBezTo>
                  <a:pt x="766" y="5671"/>
                  <a:pt x="831" y="5697"/>
                  <a:pt x="894" y="5697"/>
                </a:cubicBezTo>
                <a:cubicBezTo>
                  <a:pt x="1057" y="5697"/>
                  <a:pt x="1202" y="5522"/>
                  <a:pt x="1176" y="5337"/>
                </a:cubicBezTo>
                <a:cubicBezTo>
                  <a:pt x="1109" y="4871"/>
                  <a:pt x="912" y="4437"/>
                  <a:pt x="849" y="3963"/>
                </a:cubicBezTo>
                <a:cubicBezTo>
                  <a:pt x="781" y="3506"/>
                  <a:pt x="762" y="3040"/>
                  <a:pt x="746" y="2579"/>
                </a:cubicBezTo>
                <a:cubicBezTo>
                  <a:pt x="723" y="1671"/>
                  <a:pt x="920" y="969"/>
                  <a:pt x="1224" y="128"/>
                </a:cubicBezTo>
                <a:cubicBezTo>
                  <a:pt x="1252" y="55"/>
                  <a:pt x="1186" y="0"/>
                  <a:pt x="11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1" name="Google Shape;1841;p40"/>
          <p:cNvGrpSpPr/>
          <p:nvPr/>
        </p:nvGrpSpPr>
        <p:grpSpPr>
          <a:xfrm>
            <a:off x="3658721" y="1111472"/>
            <a:ext cx="1820275" cy="3568538"/>
            <a:chOff x="3827958" y="1451841"/>
            <a:chExt cx="1451575" cy="2845724"/>
          </a:xfrm>
        </p:grpSpPr>
        <p:sp>
          <p:nvSpPr>
            <p:cNvPr id="1842" name="Google Shape;1842;p40"/>
            <p:cNvSpPr/>
            <p:nvPr/>
          </p:nvSpPr>
          <p:spPr>
            <a:xfrm>
              <a:off x="4053142" y="4132008"/>
              <a:ext cx="1013051" cy="165557"/>
            </a:xfrm>
            <a:custGeom>
              <a:avLst/>
              <a:gdLst/>
              <a:ahLst/>
              <a:cxnLst/>
              <a:rect l="l" t="t" r="r" b="b"/>
              <a:pathLst>
                <a:path w="74585" h="12189" extrusionOk="0">
                  <a:moveTo>
                    <a:pt x="15850" y="0"/>
                  </a:moveTo>
                  <a:cubicBezTo>
                    <a:pt x="6262" y="1211"/>
                    <a:pt x="0" y="3216"/>
                    <a:pt x="0" y="5485"/>
                  </a:cubicBezTo>
                  <a:cubicBezTo>
                    <a:pt x="0" y="9186"/>
                    <a:pt x="16694" y="12188"/>
                    <a:pt x="37290" y="12188"/>
                  </a:cubicBezTo>
                  <a:cubicBezTo>
                    <a:pt x="57886" y="12188"/>
                    <a:pt x="74584" y="9186"/>
                    <a:pt x="74584" y="5485"/>
                  </a:cubicBezTo>
                  <a:cubicBezTo>
                    <a:pt x="74584" y="3362"/>
                    <a:pt x="69100" y="1472"/>
                    <a:pt x="60542" y="244"/>
                  </a:cubicBezTo>
                  <a:lnTo>
                    <a:pt x="60542" y="244"/>
                  </a:lnTo>
                  <a:lnTo>
                    <a:pt x="63564" y="2872"/>
                  </a:lnTo>
                  <a:cubicBezTo>
                    <a:pt x="63564" y="2872"/>
                    <a:pt x="61804" y="6889"/>
                    <a:pt x="38056" y="6889"/>
                  </a:cubicBezTo>
                  <a:cubicBezTo>
                    <a:pt x="14308" y="6889"/>
                    <a:pt x="12551" y="2872"/>
                    <a:pt x="12551" y="2872"/>
                  </a:cubicBezTo>
                  <a:lnTo>
                    <a:pt x="15850" y="0"/>
                  </a:lnTo>
                  <a:close/>
                </a:path>
              </a:pathLst>
            </a:custGeom>
            <a:solidFill>
              <a:srgbClr val="6B311B">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0"/>
            <p:cNvSpPr/>
            <p:nvPr/>
          </p:nvSpPr>
          <p:spPr>
            <a:xfrm>
              <a:off x="3923280" y="1805570"/>
              <a:ext cx="395319" cy="842346"/>
            </a:xfrm>
            <a:custGeom>
              <a:avLst/>
              <a:gdLst/>
              <a:ahLst/>
              <a:cxnLst/>
              <a:rect l="l" t="t" r="r" b="b"/>
              <a:pathLst>
                <a:path w="29105" h="62017" extrusionOk="0">
                  <a:moveTo>
                    <a:pt x="670" y="1"/>
                  </a:moveTo>
                  <a:cubicBezTo>
                    <a:pt x="621" y="1"/>
                    <a:pt x="573" y="7"/>
                    <a:pt x="526" y="18"/>
                  </a:cubicBezTo>
                  <a:cubicBezTo>
                    <a:pt x="254" y="86"/>
                    <a:pt x="1" y="357"/>
                    <a:pt x="72" y="732"/>
                  </a:cubicBezTo>
                  <a:cubicBezTo>
                    <a:pt x="1611" y="8659"/>
                    <a:pt x="5221" y="16120"/>
                    <a:pt x="8717" y="23333"/>
                  </a:cubicBezTo>
                  <a:lnTo>
                    <a:pt x="8997" y="23920"/>
                  </a:lnTo>
                  <a:cubicBezTo>
                    <a:pt x="12982" y="32147"/>
                    <a:pt x="16920" y="40248"/>
                    <a:pt x="20708" y="48005"/>
                  </a:cubicBezTo>
                  <a:lnTo>
                    <a:pt x="27309" y="61523"/>
                  </a:lnTo>
                  <a:cubicBezTo>
                    <a:pt x="27455" y="61818"/>
                    <a:pt x="27699" y="61992"/>
                    <a:pt x="27999" y="62011"/>
                  </a:cubicBezTo>
                  <a:cubicBezTo>
                    <a:pt x="28019" y="62011"/>
                    <a:pt x="28039" y="62016"/>
                    <a:pt x="28059" y="62016"/>
                  </a:cubicBezTo>
                  <a:cubicBezTo>
                    <a:pt x="28378" y="62016"/>
                    <a:pt x="28698" y="61838"/>
                    <a:pt x="28887" y="61558"/>
                  </a:cubicBezTo>
                  <a:cubicBezTo>
                    <a:pt x="29080" y="61270"/>
                    <a:pt x="29104" y="60922"/>
                    <a:pt x="28946" y="60603"/>
                  </a:cubicBezTo>
                  <a:cubicBezTo>
                    <a:pt x="27711" y="58078"/>
                    <a:pt x="26476" y="55553"/>
                    <a:pt x="25242" y="53028"/>
                  </a:cubicBezTo>
                  <a:cubicBezTo>
                    <a:pt x="22558" y="47532"/>
                    <a:pt x="19875" y="42039"/>
                    <a:pt x="17169" y="36555"/>
                  </a:cubicBezTo>
                  <a:cubicBezTo>
                    <a:pt x="16175" y="34531"/>
                    <a:pt x="15164" y="32514"/>
                    <a:pt x="14154" y="30498"/>
                  </a:cubicBezTo>
                  <a:cubicBezTo>
                    <a:pt x="11400" y="25002"/>
                    <a:pt x="8552" y="19316"/>
                    <a:pt x="6030" y="13611"/>
                  </a:cubicBezTo>
                  <a:cubicBezTo>
                    <a:pt x="4203" y="9475"/>
                    <a:pt x="2590" y="5041"/>
                    <a:pt x="1228" y="428"/>
                  </a:cubicBezTo>
                  <a:cubicBezTo>
                    <a:pt x="1140" y="135"/>
                    <a:pt x="902" y="1"/>
                    <a:pt x="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0"/>
            <p:cNvSpPr/>
            <p:nvPr/>
          </p:nvSpPr>
          <p:spPr>
            <a:xfrm>
              <a:off x="3827958" y="1721847"/>
              <a:ext cx="145944" cy="149625"/>
            </a:xfrm>
            <a:custGeom>
              <a:avLst/>
              <a:gdLst/>
              <a:ahLst/>
              <a:cxnLst/>
              <a:rect l="l" t="t" r="r" b="b"/>
              <a:pathLst>
                <a:path w="10745" h="11016" extrusionOk="0">
                  <a:moveTo>
                    <a:pt x="7387" y="0"/>
                  </a:moveTo>
                  <a:cubicBezTo>
                    <a:pt x="6414" y="0"/>
                    <a:pt x="5338" y="183"/>
                    <a:pt x="4411" y="776"/>
                  </a:cubicBezTo>
                  <a:cubicBezTo>
                    <a:pt x="0" y="4012"/>
                    <a:pt x="3330" y="10728"/>
                    <a:pt x="3330" y="10728"/>
                  </a:cubicBezTo>
                  <a:cubicBezTo>
                    <a:pt x="3330" y="10728"/>
                    <a:pt x="3506" y="11016"/>
                    <a:pt x="3998" y="11016"/>
                  </a:cubicBezTo>
                  <a:cubicBezTo>
                    <a:pt x="4598" y="11016"/>
                    <a:pt x="5669" y="10587"/>
                    <a:pt x="7469" y="8683"/>
                  </a:cubicBezTo>
                  <a:cubicBezTo>
                    <a:pt x="10744" y="5219"/>
                    <a:pt x="10255" y="473"/>
                    <a:pt x="10255" y="473"/>
                  </a:cubicBezTo>
                  <a:cubicBezTo>
                    <a:pt x="10255" y="473"/>
                    <a:pt x="8952" y="0"/>
                    <a:pt x="7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0"/>
            <p:cNvSpPr/>
            <p:nvPr/>
          </p:nvSpPr>
          <p:spPr>
            <a:xfrm>
              <a:off x="4012204" y="2124949"/>
              <a:ext cx="212783" cy="257062"/>
            </a:xfrm>
            <a:custGeom>
              <a:avLst/>
              <a:gdLst/>
              <a:ahLst/>
              <a:cxnLst/>
              <a:rect l="l" t="t" r="r" b="b"/>
              <a:pathLst>
                <a:path w="15666" h="18926" extrusionOk="0">
                  <a:moveTo>
                    <a:pt x="11103" y="0"/>
                  </a:moveTo>
                  <a:cubicBezTo>
                    <a:pt x="11058" y="0"/>
                    <a:pt x="11013" y="2"/>
                    <a:pt x="10968" y="4"/>
                  </a:cubicBezTo>
                  <a:cubicBezTo>
                    <a:pt x="8341" y="138"/>
                    <a:pt x="0" y="11869"/>
                    <a:pt x="703" y="13778"/>
                  </a:cubicBezTo>
                  <a:cubicBezTo>
                    <a:pt x="703" y="13778"/>
                    <a:pt x="59" y="18797"/>
                    <a:pt x="3598" y="18924"/>
                  </a:cubicBezTo>
                  <a:cubicBezTo>
                    <a:pt x="3624" y="18925"/>
                    <a:pt x="3650" y="18925"/>
                    <a:pt x="3676" y="18925"/>
                  </a:cubicBezTo>
                  <a:cubicBezTo>
                    <a:pt x="7247" y="18925"/>
                    <a:pt x="14968" y="10416"/>
                    <a:pt x="15321" y="7063"/>
                  </a:cubicBezTo>
                  <a:cubicBezTo>
                    <a:pt x="15666" y="3743"/>
                    <a:pt x="13670" y="0"/>
                    <a:pt x="1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0"/>
            <p:cNvSpPr/>
            <p:nvPr/>
          </p:nvSpPr>
          <p:spPr>
            <a:xfrm>
              <a:off x="3847571" y="1728272"/>
              <a:ext cx="184152" cy="276540"/>
            </a:xfrm>
            <a:custGeom>
              <a:avLst/>
              <a:gdLst/>
              <a:ahLst/>
              <a:cxnLst/>
              <a:rect l="l" t="t" r="r" b="b"/>
              <a:pathLst>
                <a:path w="13558" h="20360" extrusionOk="0">
                  <a:moveTo>
                    <a:pt x="8811" y="0"/>
                  </a:moveTo>
                  <a:lnTo>
                    <a:pt x="8811" y="0"/>
                  </a:lnTo>
                  <a:cubicBezTo>
                    <a:pt x="9264" y="3464"/>
                    <a:pt x="450" y="9643"/>
                    <a:pt x="225" y="14050"/>
                  </a:cubicBezTo>
                  <a:cubicBezTo>
                    <a:pt x="0" y="18461"/>
                    <a:pt x="3314" y="20360"/>
                    <a:pt x="3314" y="20360"/>
                  </a:cubicBezTo>
                  <a:cubicBezTo>
                    <a:pt x="4068" y="16311"/>
                    <a:pt x="11900" y="13257"/>
                    <a:pt x="12729" y="6853"/>
                  </a:cubicBezTo>
                  <a:cubicBezTo>
                    <a:pt x="13558" y="454"/>
                    <a:pt x="8811" y="0"/>
                    <a:pt x="88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0"/>
            <p:cNvSpPr/>
            <p:nvPr/>
          </p:nvSpPr>
          <p:spPr>
            <a:xfrm>
              <a:off x="3871096" y="1801142"/>
              <a:ext cx="216464" cy="299426"/>
            </a:xfrm>
            <a:custGeom>
              <a:avLst/>
              <a:gdLst/>
              <a:ahLst/>
              <a:cxnLst/>
              <a:rect l="l" t="t" r="r" b="b"/>
              <a:pathLst>
                <a:path w="15937" h="22045" extrusionOk="0">
                  <a:moveTo>
                    <a:pt x="11092" y="1"/>
                  </a:moveTo>
                  <a:lnTo>
                    <a:pt x="11079" y="17"/>
                  </a:lnTo>
                  <a:cubicBezTo>
                    <a:pt x="11063" y="324"/>
                    <a:pt x="11040" y="640"/>
                    <a:pt x="10997" y="980"/>
                  </a:cubicBezTo>
                  <a:cubicBezTo>
                    <a:pt x="10168" y="7383"/>
                    <a:pt x="3165" y="9588"/>
                    <a:pt x="1582" y="14481"/>
                  </a:cubicBezTo>
                  <a:cubicBezTo>
                    <a:pt x="0" y="19378"/>
                    <a:pt x="4368" y="22045"/>
                    <a:pt x="4368" y="22045"/>
                  </a:cubicBezTo>
                  <a:cubicBezTo>
                    <a:pt x="4368" y="22045"/>
                    <a:pt x="4593" y="18194"/>
                    <a:pt x="9415" y="14481"/>
                  </a:cubicBezTo>
                  <a:cubicBezTo>
                    <a:pt x="14236" y="10772"/>
                    <a:pt x="15936" y="4593"/>
                    <a:pt x="11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0"/>
            <p:cNvSpPr/>
            <p:nvPr/>
          </p:nvSpPr>
          <p:spPr>
            <a:xfrm>
              <a:off x="3905283" y="1902114"/>
              <a:ext cx="218828" cy="318781"/>
            </a:xfrm>
            <a:custGeom>
              <a:avLst/>
              <a:gdLst/>
              <a:ahLst/>
              <a:cxnLst/>
              <a:rect l="l" t="t" r="r" b="b"/>
              <a:pathLst>
                <a:path w="16111" h="23470" extrusionOk="0">
                  <a:moveTo>
                    <a:pt x="11380" y="0"/>
                  </a:moveTo>
                  <a:cubicBezTo>
                    <a:pt x="10993" y="2632"/>
                    <a:pt x="9351" y="5161"/>
                    <a:pt x="6898" y="7047"/>
                  </a:cubicBezTo>
                  <a:cubicBezTo>
                    <a:pt x="2076" y="10760"/>
                    <a:pt x="1851" y="14611"/>
                    <a:pt x="1851" y="14611"/>
                  </a:cubicBezTo>
                  <a:cubicBezTo>
                    <a:pt x="1851" y="14611"/>
                    <a:pt x="0" y="21472"/>
                    <a:pt x="5095" y="23469"/>
                  </a:cubicBezTo>
                  <a:cubicBezTo>
                    <a:pt x="5095" y="23469"/>
                    <a:pt x="4711" y="19910"/>
                    <a:pt x="7726" y="17562"/>
                  </a:cubicBezTo>
                  <a:cubicBezTo>
                    <a:pt x="10740" y="15219"/>
                    <a:pt x="16110" y="11135"/>
                    <a:pt x="15708" y="6250"/>
                  </a:cubicBezTo>
                  <a:cubicBezTo>
                    <a:pt x="15349" y="1886"/>
                    <a:pt x="12078" y="293"/>
                    <a:pt x="11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0"/>
            <p:cNvSpPr/>
            <p:nvPr/>
          </p:nvSpPr>
          <p:spPr>
            <a:xfrm>
              <a:off x="3966486" y="2020975"/>
              <a:ext cx="245409" cy="291127"/>
            </a:xfrm>
            <a:custGeom>
              <a:avLst/>
              <a:gdLst/>
              <a:ahLst/>
              <a:cxnLst/>
              <a:rect l="l" t="t" r="r" b="b"/>
              <a:pathLst>
                <a:path w="18068" h="21434" extrusionOk="0">
                  <a:moveTo>
                    <a:pt x="10922" y="1"/>
                  </a:moveTo>
                  <a:lnTo>
                    <a:pt x="10914" y="5"/>
                  </a:lnTo>
                  <a:cubicBezTo>
                    <a:pt x="9774" y="3773"/>
                    <a:pt x="5702" y="6882"/>
                    <a:pt x="3220" y="8811"/>
                  </a:cubicBezTo>
                  <a:cubicBezTo>
                    <a:pt x="205" y="11159"/>
                    <a:pt x="589" y="14718"/>
                    <a:pt x="589" y="14718"/>
                  </a:cubicBezTo>
                  <a:cubicBezTo>
                    <a:pt x="589" y="14718"/>
                    <a:pt x="1" y="18821"/>
                    <a:pt x="4069" y="21433"/>
                  </a:cubicBezTo>
                  <a:cubicBezTo>
                    <a:pt x="4069" y="21433"/>
                    <a:pt x="4376" y="18095"/>
                    <a:pt x="8795" y="14718"/>
                  </a:cubicBezTo>
                  <a:cubicBezTo>
                    <a:pt x="13210" y="11341"/>
                    <a:pt x="18067" y="5433"/>
                    <a:pt x="10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0"/>
            <p:cNvSpPr/>
            <p:nvPr/>
          </p:nvSpPr>
          <p:spPr>
            <a:xfrm>
              <a:off x="3888821" y="1985946"/>
              <a:ext cx="23443" cy="67804"/>
            </a:xfrm>
            <a:custGeom>
              <a:avLst/>
              <a:gdLst/>
              <a:ahLst/>
              <a:cxnLst/>
              <a:rect l="l" t="t" r="r" b="b"/>
              <a:pathLst>
                <a:path w="1726" h="4992" extrusionOk="0">
                  <a:moveTo>
                    <a:pt x="1559" y="0"/>
                  </a:moveTo>
                  <a:cubicBezTo>
                    <a:pt x="1516" y="0"/>
                    <a:pt x="1471" y="15"/>
                    <a:pt x="1437" y="43"/>
                  </a:cubicBezTo>
                  <a:cubicBezTo>
                    <a:pt x="348" y="903"/>
                    <a:pt x="1" y="3704"/>
                    <a:pt x="755" y="4840"/>
                  </a:cubicBezTo>
                  <a:cubicBezTo>
                    <a:pt x="825" y="4945"/>
                    <a:pt x="928" y="4992"/>
                    <a:pt x="1028" y="4992"/>
                  </a:cubicBezTo>
                  <a:cubicBezTo>
                    <a:pt x="1186" y="4992"/>
                    <a:pt x="1338" y="4874"/>
                    <a:pt x="1350" y="4679"/>
                  </a:cubicBezTo>
                  <a:cubicBezTo>
                    <a:pt x="1401" y="3909"/>
                    <a:pt x="1137" y="3156"/>
                    <a:pt x="1221" y="2367"/>
                  </a:cubicBezTo>
                  <a:cubicBezTo>
                    <a:pt x="1295" y="1609"/>
                    <a:pt x="1662" y="903"/>
                    <a:pt x="1718" y="158"/>
                  </a:cubicBezTo>
                  <a:cubicBezTo>
                    <a:pt x="1725" y="53"/>
                    <a:pt x="1644" y="0"/>
                    <a:pt x="15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0"/>
            <p:cNvSpPr/>
            <p:nvPr/>
          </p:nvSpPr>
          <p:spPr>
            <a:xfrm>
              <a:off x="3931538" y="2075169"/>
              <a:ext cx="26717" cy="91139"/>
            </a:xfrm>
            <a:custGeom>
              <a:avLst/>
              <a:gdLst/>
              <a:ahLst/>
              <a:cxnLst/>
              <a:rect l="l" t="t" r="r" b="b"/>
              <a:pathLst>
                <a:path w="1967" h="6710" extrusionOk="0">
                  <a:moveTo>
                    <a:pt x="1845" y="0"/>
                  </a:moveTo>
                  <a:cubicBezTo>
                    <a:pt x="1822" y="0"/>
                    <a:pt x="1798" y="9"/>
                    <a:pt x="1776" y="32"/>
                  </a:cubicBezTo>
                  <a:cubicBezTo>
                    <a:pt x="908" y="911"/>
                    <a:pt x="439" y="2139"/>
                    <a:pt x="273" y="3350"/>
                  </a:cubicBezTo>
                  <a:cubicBezTo>
                    <a:pt x="143" y="4284"/>
                    <a:pt x="1" y="5938"/>
                    <a:pt x="826" y="6620"/>
                  </a:cubicBezTo>
                  <a:cubicBezTo>
                    <a:pt x="902" y="6683"/>
                    <a:pt x="983" y="6710"/>
                    <a:pt x="1059" y="6710"/>
                  </a:cubicBezTo>
                  <a:cubicBezTo>
                    <a:pt x="1282" y="6710"/>
                    <a:pt x="1461" y="6477"/>
                    <a:pt x="1346" y="6218"/>
                  </a:cubicBezTo>
                  <a:cubicBezTo>
                    <a:pt x="451" y="4162"/>
                    <a:pt x="1094" y="2119"/>
                    <a:pt x="1934" y="154"/>
                  </a:cubicBezTo>
                  <a:cubicBezTo>
                    <a:pt x="1967" y="80"/>
                    <a:pt x="1911" y="0"/>
                    <a:pt x="1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0"/>
            <p:cNvSpPr/>
            <p:nvPr/>
          </p:nvSpPr>
          <p:spPr>
            <a:xfrm>
              <a:off x="3957535" y="2045980"/>
              <a:ext cx="12713" cy="11436"/>
            </a:xfrm>
            <a:custGeom>
              <a:avLst/>
              <a:gdLst/>
              <a:ahLst/>
              <a:cxnLst/>
              <a:rect l="l" t="t" r="r" b="b"/>
              <a:pathLst>
                <a:path w="936" h="842" extrusionOk="0">
                  <a:moveTo>
                    <a:pt x="433" y="0"/>
                  </a:moveTo>
                  <a:cubicBezTo>
                    <a:pt x="291" y="0"/>
                    <a:pt x="147" y="78"/>
                    <a:pt x="72" y="267"/>
                  </a:cubicBezTo>
                  <a:cubicBezTo>
                    <a:pt x="1" y="449"/>
                    <a:pt x="64" y="642"/>
                    <a:pt x="214" y="760"/>
                  </a:cubicBezTo>
                  <a:cubicBezTo>
                    <a:pt x="286" y="816"/>
                    <a:pt x="367" y="842"/>
                    <a:pt x="445" y="842"/>
                  </a:cubicBezTo>
                  <a:cubicBezTo>
                    <a:pt x="583" y="842"/>
                    <a:pt x="709" y="759"/>
                    <a:pt x="752" y="609"/>
                  </a:cubicBezTo>
                  <a:lnTo>
                    <a:pt x="752" y="609"/>
                  </a:lnTo>
                  <a:cubicBezTo>
                    <a:pt x="756" y="603"/>
                    <a:pt x="764" y="587"/>
                    <a:pt x="774" y="562"/>
                  </a:cubicBezTo>
                  <a:cubicBezTo>
                    <a:pt x="936" y="249"/>
                    <a:pt x="687" y="0"/>
                    <a:pt x="4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0"/>
            <p:cNvSpPr/>
            <p:nvPr/>
          </p:nvSpPr>
          <p:spPr>
            <a:xfrm>
              <a:off x="3982771" y="2187646"/>
              <a:ext cx="16625" cy="66717"/>
            </a:xfrm>
            <a:custGeom>
              <a:avLst/>
              <a:gdLst/>
              <a:ahLst/>
              <a:cxnLst/>
              <a:rect l="l" t="t" r="r" b="b"/>
              <a:pathLst>
                <a:path w="1224" h="4912" extrusionOk="0">
                  <a:moveTo>
                    <a:pt x="832" y="0"/>
                  </a:moveTo>
                  <a:cubicBezTo>
                    <a:pt x="808" y="0"/>
                    <a:pt x="784" y="12"/>
                    <a:pt x="766" y="40"/>
                  </a:cubicBezTo>
                  <a:cubicBezTo>
                    <a:pt x="277" y="809"/>
                    <a:pt x="71" y="1650"/>
                    <a:pt x="33" y="2553"/>
                  </a:cubicBezTo>
                  <a:cubicBezTo>
                    <a:pt x="5" y="3287"/>
                    <a:pt x="0" y="4301"/>
                    <a:pt x="585" y="4826"/>
                  </a:cubicBezTo>
                  <a:cubicBezTo>
                    <a:pt x="650" y="4885"/>
                    <a:pt x="726" y="4911"/>
                    <a:pt x="800" y="4911"/>
                  </a:cubicBezTo>
                  <a:cubicBezTo>
                    <a:pt x="1020" y="4911"/>
                    <a:pt x="1224" y="4683"/>
                    <a:pt x="1082" y="4444"/>
                  </a:cubicBezTo>
                  <a:cubicBezTo>
                    <a:pt x="344" y="3205"/>
                    <a:pt x="707" y="1448"/>
                    <a:pt x="916" y="104"/>
                  </a:cubicBezTo>
                  <a:cubicBezTo>
                    <a:pt x="927" y="46"/>
                    <a:pt x="880" y="0"/>
                    <a:pt x="8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0"/>
            <p:cNvSpPr/>
            <p:nvPr/>
          </p:nvSpPr>
          <p:spPr>
            <a:xfrm>
              <a:off x="4000904" y="2143638"/>
              <a:ext cx="21107" cy="20917"/>
            </a:xfrm>
            <a:custGeom>
              <a:avLst/>
              <a:gdLst/>
              <a:ahLst/>
              <a:cxnLst/>
              <a:rect l="l" t="t" r="r" b="b"/>
              <a:pathLst>
                <a:path w="1554" h="1540" extrusionOk="0">
                  <a:moveTo>
                    <a:pt x="1004" y="1"/>
                  </a:moveTo>
                  <a:cubicBezTo>
                    <a:pt x="970" y="1"/>
                    <a:pt x="935" y="6"/>
                    <a:pt x="899" y="17"/>
                  </a:cubicBezTo>
                  <a:cubicBezTo>
                    <a:pt x="575" y="124"/>
                    <a:pt x="268" y="392"/>
                    <a:pt x="236" y="735"/>
                  </a:cubicBezTo>
                  <a:cubicBezTo>
                    <a:pt x="177" y="842"/>
                    <a:pt x="126" y="948"/>
                    <a:pt x="91" y="1047"/>
                  </a:cubicBezTo>
                  <a:cubicBezTo>
                    <a:pt x="0" y="1287"/>
                    <a:pt x="239" y="1539"/>
                    <a:pt x="474" y="1539"/>
                  </a:cubicBezTo>
                  <a:cubicBezTo>
                    <a:pt x="537" y="1539"/>
                    <a:pt x="599" y="1521"/>
                    <a:pt x="654" y="1481"/>
                  </a:cubicBezTo>
                  <a:cubicBezTo>
                    <a:pt x="914" y="1292"/>
                    <a:pt x="1112" y="1066"/>
                    <a:pt x="1246" y="791"/>
                  </a:cubicBezTo>
                  <a:cubicBezTo>
                    <a:pt x="1313" y="735"/>
                    <a:pt x="1373" y="680"/>
                    <a:pt x="1428" y="605"/>
                  </a:cubicBezTo>
                  <a:cubicBezTo>
                    <a:pt x="1554" y="427"/>
                    <a:pt x="1444" y="226"/>
                    <a:pt x="1282" y="135"/>
                  </a:cubicBezTo>
                  <a:cubicBezTo>
                    <a:pt x="1212" y="54"/>
                    <a:pt x="1113" y="1"/>
                    <a:pt x="10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0"/>
            <p:cNvSpPr/>
            <p:nvPr/>
          </p:nvSpPr>
          <p:spPr>
            <a:xfrm>
              <a:off x="4024524" y="2271246"/>
              <a:ext cx="25603" cy="86548"/>
            </a:xfrm>
            <a:custGeom>
              <a:avLst/>
              <a:gdLst/>
              <a:ahLst/>
              <a:cxnLst/>
              <a:rect l="l" t="t" r="r" b="b"/>
              <a:pathLst>
                <a:path w="1885" h="6372" extrusionOk="0">
                  <a:moveTo>
                    <a:pt x="1716" y="0"/>
                  </a:moveTo>
                  <a:cubicBezTo>
                    <a:pt x="1684" y="0"/>
                    <a:pt x="1652" y="12"/>
                    <a:pt x="1626" y="40"/>
                  </a:cubicBezTo>
                  <a:cubicBezTo>
                    <a:pt x="880" y="880"/>
                    <a:pt x="415" y="2092"/>
                    <a:pt x="226" y="3189"/>
                  </a:cubicBezTo>
                  <a:cubicBezTo>
                    <a:pt x="64" y="4128"/>
                    <a:pt x="0" y="5553"/>
                    <a:pt x="703" y="6286"/>
                  </a:cubicBezTo>
                  <a:cubicBezTo>
                    <a:pt x="759" y="6345"/>
                    <a:pt x="833" y="6372"/>
                    <a:pt x="908" y="6372"/>
                  </a:cubicBezTo>
                  <a:cubicBezTo>
                    <a:pt x="1068" y="6372"/>
                    <a:pt x="1231" y="6250"/>
                    <a:pt x="1224" y="6070"/>
                  </a:cubicBezTo>
                  <a:cubicBezTo>
                    <a:pt x="1196" y="5556"/>
                    <a:pt x="959" y="5094"/>
                    <a:pt x="900" y="4578"/>
                  </a:cubicBezTo>
                  <a:cubicBezTo>
                    <a:pt x="837" y="4057"/>
                    <a:pt x="869" y="3508"/>
                    <a:pt x="956" y="2992"/>
                  </a:cubicBezTo>
                  <a:cubicBezTo>
                    <a:pt x="1125" y="2002"/>
                    <a:pt x="1590" y="1133"/>
                    <a:pt x="1859" y="179"/>
                  </a:cubicBezTo>
                  <a:cubicBezTo>
                    <a:pt x="1884" y="84"/>
                    <a:pt x="1800" y="0"/>
                    <a:pt x="17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0"/>
            <p:cNvSpPr/>
            <p:nvPr/>
          </p:nvSpPr>
          <p:spPr>
            <a:xfrm>
              <a:off x="3930669" y="1938841"/>
              <a:ext cx="21555" cy="21583"/>
            </a:xfrm>
            <a:custGeom>
              <a:avLst/>
              <a:gdLst/>
              <a:ahLst/>
              <a:cxnLst/>
              <a:rect l="l" t="t" r="r" b="b"/>
              <a:pathLst>
                <a:path w="1587" h="1589" extrusionOk="0">
                  <a:moveTo>
                    <a:pt x="1113" y="0"/>
                  </a:moveTo>
                  <a:cubicBezTo>
                    <a:pt x="1059" y="0"/>
                    <a:pt x="1001" y="13"/>
                    <a:pt x="941" y="42"/>
                  </a:cubicBezTo>
                  <a:cubicBezTo>
                    <a:pt x="483" y="259"/>
                    <a:pt x="140" y="681"/>
                    <a:pt x="41" y="1179"/>
                  </a:cubicBezTo>
                  <a:cubicBezTo>
                    <a:pt x="1" y="1387"/>
                    <a:pt x="159" y="1589"/>
                    <a:pt x="352" y="1589"/>
                  </a:cubicBezTo>
                  <a:cubicBezTo>
                    <a:pt x="404" y="1589"/>
                    <a:pt x="458" y="1574"/>
                    <a:pt x="511" y="1542"/>
                  </a:cubicBezTo>
                  <a:cubicBezTo>
                    <a:pt x="941" y="1286"/>
                    <a:pt x="1521" y="847"/>
                    <a:pt x="1576" y="311"/>
                  </a:cubicBezTo>
                  <a:cubicBezTo>
                    <a:pt x="1587" y="207"/>
                    <a:pt x="1498" y="148"/>
                    <a:pt x="1408" y="148"/>
                  </a:cubicBezTo>
                  <a:cubicBezTo>
                    <a:pt x="1402" y="148"/>
                    <a:pt x="1396" y="149"/>
                    <a:pt x="1390" y="149"/>
                  </a:cubicBezTo>
                  <a:cubicBezTo>
                    <a:pt x="1328" y="60"/>
                    <a:pt x="1230" y="0"/>
                    <a:pt x="11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0"/>
            <p:cNvSpPr/>
            <p:nvPr/>
          </p:nvSpPr>
          <p:spPr>
            <a:xfrm>
              <a:off x="3887381" y="1844864"/>
              <a:ext cx="18581" cy="18038"/>
            </a:xfrm>
            <a:custGeom>
              <a:avLst/>
              <a:gdLst/>
              <a:ahLst/>
              <a:cxnLst/>
              <a:rect l="l" t="t" r="r" b="b"/>
              <a:pathLst>
                <a:path w="1368" h="1328" extrusionOk="0">
                  <a:moveTo>
                    <a:pt x="1072" y="0"/>
                  </a:moveTo>
                  <a:cubicBezTo>
                    <a:pt x="1034" y="0"/>
                    <a:pt x="994" y="11"/>
                    <a:pt x="955" y="37"/>
                  </a:cubicBezTo>
                  <a:cubicBezTo>
                    <a:pt x="655" y="234"/>
                    <a:pt x="383" y="463"/>
                    <a:pt x="131" y="724"/>
                  </a:cubicBezTo>
                  <a:cubicBezTo>
                    <a:pt x="48" y="810"/>
                    <a:pt x="1" y="948"/>
                    <a:pt x="40" y="1066"/>
                  </a:cubicBezTo>
                  <a:cubicBezTo>
                    <a:pt x="83" y="1205"/>
                    <a:pt x="143" y="1280"/>
                    <a:pt x="289" y="1316"/>
                  </a:cubicBezTo>
                  <a:cubicBezTo>
                    <a:pt x="320" y="1324"/>
                    <a:pt x="352" y="1328"/>
                    <a:pt x="385" y="1328"/>
                  </a:cubicBezTo>
                  <a:cubicBezTo>
                    <a:pt x="477" y="1328"/>
                    <a:pt x="571" y="1295"/>
                    <a:pt x="632" y="1225"/>
                  </a:cubicBezTo>
                  <a:cubicBezTo>
                    <a:pt x="877" y="960"/>
                    <a:pt x="1097" y="673"/>
                    <a:pt x="1275" y="360"/>
                  </a:cubicBezTo>
                  <a:cubicBezTo>
                    <a:pt x="1367" y="201"/>
                    <a:pt x="1233" y="0"/>
                    <a:pt x="10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0"/>
            <p:cNvSpPr/>
            <p:nvPr/>
          </p:nvSpPr>
          <p:spPr>
            <a:xfrm>
              <a:off x="4072375" y="2226492"/>
              <a:ext cx="30873" cy="23226"/>
            </a:xfrm>
            <a:custGeom>
              <a:avLst/>
              <a:gdLst/>
              <a:ahLst/>
              <a:cxnLst/>
              <a:rect l="l" t="t" r="r" b="b"/>
              <a:pathLst>
                <a:path w="2273" h="1710" extrusionOk="0">
                  <a:moveTo>
                    <a:pt x="2003" y="0"/>
                  </a:moveTo>
                  <a:cubicBezTo>
                    <a:pt x="1996" y="0"/>
                    <a:pt x="1989" y="1"/>
                    <a:pt x="1982" y="1"/>
                  </a:cubicBezTo>
                  <a:cubicBezTo>
                    <a:pt x="1571" y="41"/>
                    <a:pt x="1153" y="278"/>
                    <a:pt x="813" y="506"/>
                  </a:cubicBezTo>
                  <a:cubicBezTo>
                    <a:pt x="510" y="715"/>
                    <a:pt x="1" y="999"/>
                    <a:pt x="21" y="1422"/>
                  </a:cubicBezTo>
                  <a:cubicBezTo>
                    <a:pt x="28" y="1584"/>
                    <a:pt x="147" y="1702"/>
                    <a:pt x="309" y="1709"/>
                  </a:cubicBezTo>
                  <a:cubicBezTo>
                    <a:pt x="316" y="1710"/>
                    <a:pt x="323" y="1710"/>
                    <a:pt x="331" y="1710"/>
                  </a:cubicBezTo>
                  <a:cubicBezTo>
                    <a:pt x="694" y="1710"/>
                    <a:pt x="953" y="1326"/>
                    <a:pt x="1216" y="1118"/>
                  </a:cubicBezTo>
                  <a:cubicBezTo>
                    <a:pt x="1516" y="873"/>
                    <a:pt x="1883" y="676"/>
                    <a:pt x="2147" y="404"/>
                  </a:cubicBezTo>
                  <a:cubicBezTo>
                    <a:pt x="2273" y="274"/>
                    <a:pt x="2200" y="0"/>
                    <a:pt x="20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0"/>
            <p:cNvSpPr/>
            <p:nvPr/>
          </p:nvSpPr>
          <p:spPr>
            <a:xfrm>
              <a:off x="4536421" y="1451841"/>
              <a:ext cx="170338" cy="322177"/>
            </a:xfrm>
            <a:custGeom>
              <a:avLst/>
              <a:gdLst/>
              <a:ahLst/>
              <a:cxnLst/>
              <a:rect l="l" t="t" r="r" b="b"/>
              <a:pathLst>
                <a:path w="12541" h="23720" extrusionOk="0">
                  <a:moveTo>
                    <a:pt x="2013" y="1"/>
                  </a:moveTo>
                  <a:cubicBezTo>
                    <a:pt x="1663" y="1"/>
                    <a:pt x="1462" y="556"/>
                    <a:pt x="1776" y="809"/>
                  </a:cubicBezTo>
                  <a:cubicBezTo>
                    <a:pt x="2861" y="1681"/>
                    <a:pt x="3816" y="2513"/>
                    <a:pt x="4546" y="3728"/>
                  </a:cubicBezTo>
                  <a:cubicBezTo>
                    <a:pt x="5248" y="4901"/>
                    <a:pt x="5722" y="6214"/>
                    <a:pt x="5982" y="7556"/>
                  </a:cubicBezTo>
                  <a:cubicBezTo>
                    <a:pt x="6290" y="9146"/>
                    <a:pt x="6298" y="10779"/>
                    <a:pt x="6141" y="12382"/>
                  </a:cubicBezTo>
                  <a:cubicBezTo>
                    <a:pt x="6069" y="13112"/>
                    <a:pt x="5962" y="13837"/>
                    <a:pt x="5837" y="14560"/>
                  </a:cubicBezTo>
                  <a:cubicBezTo>
                    <a:pt x="5262" y="14178"/>
                    <a:pt x="4573" y="13987"/>
                    <a:pt x="3879" y="13987"/>
                  </a:cubicBezTo>
                  <a:cubicBezTo>
                    <a:pt x="2237" y="13987"/>
                    <a:pt x="570" y="15055"/>
                    <a:pt x="340" y="17187"/>
                  </a:cubicBezTo>
                  <a:cubicBezTo>
                    <a:pt x="1" y="20332"/>
                    <a:pt x="2021" y="23354"/>
                    <a:pt x="5070" y="23685"/>
                  </a:cubicBezTo>
                  <a:cubicBezTo>
                    <a:pt x="5280" y="23708"/>
                    <a:pt x="5496" y="23719"/>
                    <a:pt x="5716" y="23719"/>
                  </a:cubicBezTo>
                  <a:cubicBezTo>
                    <a:pt x="8712" y="23719"/>
                    <a:pt x="12540" y="21624"/>
                    <a:pt x="11313" y="17468"/>
                  </a:cubicBezTo>
                  <a:cubicBezTo>
                    <a:pt x="10564" y="14933"/>
                    <a:pt x="8964" y="14386"/>
                    <a:pt x="7724" y="14386"/>
                  </a:cubicBezTo>
                  <a:cubicBezTo>
                    <a:pt x="7246" y="14386"/>
                    <a:pt x="6821" y="14467"/>
                    <a:pt x="6519" y="14547"/>
                  </a:cubicBezTo>
                  <a:cubicBezTo>
                    <a:pt x="6700" y="13719"/>
                    <a:pt x="6855" y="12886"/>
                    <a:pt x="6941" y="12043"/>
                  </a:cubicBezTo>
                  <a:cubicBezTo>
                    <a:pt x="7119" y="10357"/>
                    <a:pt x="7095" y="8634"/>
                    <a:pt x="6736" y="6972"/>
                  </a:cubicBezTo>
                  <a:cubicBezTo>
                    <a:pt x="6172" y="4340"/>
                    <a:pt x="4657" y="1377"/>
                    <a:pt x="2198" y="51"/>
                  </a:cubicBezTo>
                  <a:cubicBezTo>
                    <a:pt x="2133" y="16"/>
                    <a:pt x="2071" y="1"/>
                    <a:pt x="2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0"/>
            <p:cNvSpPr/>
            <p:nvPr/>
          </p:nvSpPr>
          <p:spPr>
            <a:xfrm>
              <a:off x="4554431" y="1650363"/>
              <a:ext cx="36618" cy="31050"/>
            </a:xfrm>
            <a:custGeom>
              <a:avLst/>
              <a:gdLst/>
              <a:ahLst/>
              <a:cxnLst/>
              <a:rect l="l" t="t" r="r" b="b"/>
              <a:pathLst>
                <a:path w="2696" h="2286" extrusionOk="0">
                  <a:moveTo>
                    <a:pt x="1892" y="0"/>
                  </a:moveTo>
                  <a:cubicBezTo>
                    <a:pt x="1636" y="0"/>
                    <a:pt x="1362" y="106"/>
                    <a:pt x="1117" y="255"/>
                  </a:cubicBezTo>
                  <a:cubicBezTo>
                    <a:pt x="1113" y="259"/>
                    <a:pt x="1105" y="263"/>
                    <a:pt x="1098" y="267"/>
                  </a:cubicBezTo>
                  <a:lnTo>
                    <a:pt x="1093" y="271"/>
                  </a:lnTo>
                  <a:cubicBezTo>
                    <a:pt x="979" y="342"/>
                    <a:pt x="872" y="425"/>
                    <a:pt x="778" y="512"/>
                  </a:cubicBezTo>
                  <a:cubicBezTo>
                    <a:pt x="734" y="547"/>
                    <a:pt x="691" y="579"/>
                    <a:pt x="656" y="614"/>
                  </a:cubicBezTo>
                  <a:cubicBezTo>
                    <a:pt x="604" y="665"/>
                    <a:pt x="553" y="732"/>
                    <a:pt x="501" y="803"/>
                  </a:cubicBezTo>
                  <a:lnTo>
                    <a:pt x="497" y="807"/>
                  </a:lnTo>
                  <a:cubicBezTo>
                    <a:pt x="490" y="820"/>
                    <a:pt x="486" y="831"/>
                    <a:pt x="478" y="843"/>
                  </a:cubicBezTo>
                  <a:cubicBezTo>
                    <a:pt x="174" y="1313"/>
                    <a:pt x="0" y="2062"/>
                    <a:pt x="652" y="2260"/>
                  </a:cubicBezTo>
                  <a:cubicBezTo>
                    <a:pt x="710" y="2278"/>
                    <a:pt x="768" y="2285"/>
                    <a:pt x="826" y="2285"/>
                  </a:cubicBezTo>
                  <a:cubicBezTo>
                    <a:pt x="1101" y="2285"/>
                    <a:pt x="1361" y="2104"/>
                    <a:pt x="1583" y="1944"/>
                  </a:cubicBezTo>
                  <a:cubicBezTo>
                    <a:pt x="1752" y="1821"/>
                    <a:pt x="1918" y="1672"/>
                    <a:pt x="2064" y="1502"/>
                  </a:cubicBezTo>
                  <a:cubicBezTo>
                    <a:pt x="2281" y="1423"/>
                    <a:pt x="2466" y="1293"/>
                    <a:pt x="2566" y="1064"/>
                  </a:cubicBezTo>
                  <a:cubicBezTo>
                    <a:pt x="2695" y="756"/>
                    <a:pt x="2624" y="366"/>
                    <a:pt x="2360" y="157"/>
                  </a:cubicBezTo>
                  <a:cubicBezTo>
                    <a:pt x="2222" y="47"/>
                    <a:pt x="2061" y="0"/>
                    <a:pt x="1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0"/>
            <p:cNvSpPr/>
            <p:nvPr/>
          </p:nvSpPr>
          <p:spPr>
            <a:xfrm>
              <a:off x="4549718" y="1689100"/>
              <a:ext cx="13623" cy="10160"/>
            </a:xfrm>
            <a:custGeom>
              <a:avLst/>
              <a:gdLst/>
              <a:ahLst/>
              <a:cxnLst/>
              <a:rect l="l" t="t" r="r" b="b"/>
              <a:pathLst>
                <a:path w="1003" h="748" extrusionOk="0">
                  <a:moveTo>
                    <a:pt x="494" y="1"/>
                  </a:moveTo>
                  <a:cubicBezTo>
                    <a:pt x="62" y="1"/>
                    <a:pt x="1" y="692"/>
                    <a:pt x="462" y="745"/>
                  </a:cubicBezTo>
                  <a:cubicBezTo>
                    <a:pt x="478" y="747"/>
                    <a:pt x="493" y="747"/>
                    <a:pt x="508" y="747"/>
                  </a:cubicBezTo>
                  <a:cubicBezTo>
                    <a:pt x="944" y="747"/>
                    <a:pt x="1003" y="53"/>
                    <a:pt x="540" y="3"/>
                  </a:cubicBezTo>
                  <a:cubicBezTo>
                    <a:pt x="525" y="2"/>
                    <a:pt x="509" y="1"/>
                    <a:pt x="4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0"/>
            <p:cNvSpPr/>
            <p:nvPr/>
          </p:nvSpPr>
          <p:spPr>
            <a:xfrm>
              <a:off x="5023938" y="2082762"/>
              <a:ext cx="70751" cy="123492"/>
            </a:xfrm>
            <a:custGeom>
              <a:avLst/>
              <a:gdLst/>
              <a:ahLst/>
              <a:cxnLst/>
              <a:rect l="l" t="t" r="r" b="b"/>
              <a:pathLst>
                <a:path w="5209" h="9092" extrusionOk="0">
                  <a:moveTo>
                    <a:pt x="1788" y="1"/>
                  </a:moveTo>
                  <a:cubicBezTo>
                    <a:pt x="1200" y="1268"/>
                    <a:pt x="605" y="2554"/>
                    <a:pt x="0" y="3860"/>
                  </a:cubicBezTo>
                  <a:cubicBezTo>
                    <a:pt x="692" y="4858"/>
                    <a:pt x="1355" y="5876"/>
                    <a:pt x="2009" y="6898"/>
                  </a:cubicBezTo>
                  <a:cubicBezTo>
                    <a:pt x="2475" y="7624"/>
                    <a:pt x="2928" y="8358"/>
                    <a:pt x="3378" y="9092"/>
                  </a:cubicBezTo>
                  <a:cubicBezTo>
                    <a:pt x="3994" y="7793"/>
                    <a:pt x="4605" y="6504"/>
                    <a:pt x="5209" y="5233"/>
                  </a:cubicBezTo>
                  <a:cubicBezTo>
                    <a:pt x="4356" y="3938"/>
                    <a:pt x="3509" y="2641"/>
                    <a:pt x="2657" y="1347"/>
                  </a:cubicBezTo>
                  <a:cubicBezTo>
                    <a:pt x="2364" y="901"/>
                    <a:pt x="2076" y="451"/>
                    <a:pt x="1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0"/>
            <p:cNvSpPr/>
            <p:nvPr/>
          </p:nvSpPr>
          <p:spPr>
            <a:xfrm>
              <a:off x="4982090" y="2157737"/>
              <a:ext cx="76116" cy="131329"/>
            </a:xfrm>
            <a:custGeom>
              <a:avLst/>
              <a:gdLst/>
              <a:ahLst/>
              <a:cxnLst/>
              <a:rect l="l" t="t" r="r" b="b"/>
              <a:pathLst>
                <a:path w="5604" h="9669" extrusionOk="0">
                  <a:moveTo>
                    <a:pt x="2313" y="1"/>
                  </a:moveTo>
                  <a:cubicBezTo>
                    <a:pt x="1547" y="1654"/>
                    <a:pt x="774" y="3327"/>
                    <a:pt x="0" y="5004"/>
                  </a:cubicBezTo>
                  <a:cubicBezTo>
                    <a:pt x="596" y="5781"/>
                    <a:pt x="1188" y="6558"/>
                    <a:pt x="1784" y="7336"/>
                  </a:cubicBezTo>
                  <a:cubicBezTo>
                    <a:pt x="2380" y="8113"/>
                    <a:pt x="2972" y="8891"/>
                    <a:pt x="3567" y="9668"/>
                  </a:cubicBezTo>
                  <a:cubicBezTo>
                    <a:pt x="4246" y="8232"/>
                    <a:pt x="4928" y="6799"/>
                    <a:pt x="5603" y="5379"/>
                  </a:cubicBezTo>
                  <a:cubicBezTo>
                    <a:pt x="4980" y="4294"/>
                    <a:pt x="4341" y="3220"/>
                    <a:pt x="3686" y="2159"/>
                  </a:cubicBezTo>
                  <a:cubicBezTo>
                    <a:pt x="3236" y="1434"/>
                    <a:pt x="2774" y="715"/>
                    <a:pt x="2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0"/>
            <p:cNvSpPr/>
            <p:nvPr/>
          </p:nvSpPr>
          <p:spPr>
            <a:xfrm>
              <a:off x="5056155" y="2000180"/>
              <a:ext cx="78792" cy="132986"/>
            </a:xfrm>
            <a:custGeom>
              <a:avLst/>
              <a:gdLst/>
              <a:ahLst/>
              <a:cxnLst/>
              <a:rect l="l" t="t" r="r" b="b"/>
              <a:pathLst>
                <a:path w="5801" h="9791" extrusionOk="0">
                  <a:moveTo>
                    <a:pt x="2253" y="1"/>
                  </a:moveTo>
                  <a:cubicBezTo>
                    <a:pt x="1523" y="1559"/>
                    <a:pt x="769" y="3173"/>
                    <a:pt x="1" y="4826"/>
                  </a:cubicBezTo>
                  <a:cubicBezTo>
                    <a:pt x="702" y="5781"/>
                    <a:pt x="1401" y="6740"/>
                    <a:pt x="2088" y="7711"/>
                  </a:cubicBezTo>
                  <a:cubicBezTo>
                    <a:pt x="2576" y="8405"/>
                    <a:pt x="3066" y="9095"/>
                    <a:pt x="3559" y="9790"/>
                  </a:cubicBezTo>
                  <a:cubicBezTo>
                    <a:pt x="4321" y="8177"/>
                    <a:pt x="5070" y="6594"/>
                    <a:pt x="5801" y="5055"/>
                  </a:cubicBezTo>
                  <a:cubicBezTo>
                    <a:pt x="5630" y="4815"/>
                    <a:pt x="5464" y="4573"/>
                    <a:pt x="5299" y="4349"/>
                  </a:cubicBezTo>
                  <a:cubicBezTo>
                    <a:pt x="4466" y="3224"/>
                    <a:pt x="3654" y="2084"/>
                    <a:pt x="2869" y="924"/>
                  </a:cubicBezTo>
                  <a:cubicBezTo>
                    <a:pt x="2663" y="616"/>
                    <a:pt x="2454" y="308"/>
                    <a:pt x="22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0"/>
            <p:cNvSpPr/>
            <p:nvPr/>
          </p:nvSpPr>
          <p:spPr>
            <a:xfrm>
              <a:off x="4940283" y="2247572"/>
              <a:ext cx="79227" cy="128463"/>
            </a:xfrm>
            <a:custGeom>
              <a:avLst/>
              <a:gdLst/>
              <a:ahLst/>
              <a:cxnLst/>
              <a:rect l="l" t="t" r="r" b="b"/>
              <a:pathLst>
                <a:path w="5833" h="9458" extrusionOk="0">
                  <a:moveTo>
                    <a:pt x="2340" y="0"/>
                  </a:moveTo>
                  <a:cubicBezTo>
                    <a:pt x="1559" y="1696"/>
                    <a:pt x="778" y="3397"/>
                    <a:pt x="1" y="5090"/>
                  </a:cubicBezTo>
                  <a:cubicBezTo>
                    <a:pt x="1193" y="6549"/>
                    <a:pt x="2400" y="8002"/>
                    <a:pt x="3603" y="9457"/>
                  </a:cubicBezTo>
                  <a:cubicBezTo>
                    <a:pt x="4345" y="7903"/>
                    <a:pt x="5087" y="6333"/>
                    <a:pt x="5833" y="4766"/>
                  </a:cubicBezTo>
                  <a:cubicBezTo>
                    <a:pt x="4937" y="3563"/>
                    <a:pt x="4049" y="2355"/>
                    <a:pt x="3169" y="1144"/>
                  </a:cubicBezTo>
                  <a:cubicBezTo>
                    <a:pt x="2893" y="762"/>
                    <a:pt x="2617" y="379"/>
                    <a:pt x="2340" y="0"/>
                  </a:cubicBezTo>
                  <a:close/>
                </a:path>
              </a:pathLst>
            </a:custGeom>
            <a:solidFill>
              <a:srgbClr val="DB5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0"/>
            <p:cNvSpPr/>
            <p:nvPr/>
          </p:nvSpPr>
          <p:spPr>
            <a:xfrm>
              <a:off x="5139538" y="1826813"/>
              <a:ext cx="76048" cy="130514"/>
            </a:xfrm>
            <a:custGeom>
              <a:avLst/>
              <a:gdLst/>
              <a:ahLst/>
              <a:cxnLst/>
              <a:rect l="l" t="t" r="r" b="b"/>
              <a:pathLst>
                <a:path w="5599" h="9609" extrusionOk="0">
                  <a:moveTo>
                    <a:pt x="2179" y="1"/>
                  </a:moveTo>
                  <a:cubicBezTo>
                    <a:pt x="1519" y="1354"/>
                    <a:pt x="789" y="2869"/>
                    <a:pt x="1" y="4526"/>
                  </a:cubicBezTo>
                  <a:cubicBezTo>
                    <a:pt x="423" y="5145"/>
                    <a:pt x="841" y="5766"/>
                    <a:pt x="1267" y="6381"/>
                  </a:cubicBezTo>
                  <a:cubicBezTo>
                    <a:pt x="2013" y="7465"/>
                    <a:pt x="2774" y="8539"/>
                    <a:pt x="3544" y="9608"/>
                  </a:cubicBezTo>
                  <a:cubicBezTo>
                    <a:pt x="4273" y="8062"/>
                    <a:pt x="4964" y="6606"/>
                    <a:pt x="5599" y="5252"/>
                  </a:cubicBezTo>
                  <a:cubicBezTo>
                    <a:pt x="5552" y="5178"/>
                    <a:pt x="5504" y="5107"/>
                    <a:pt x="5462" y="5036"/>
                  </a:cubicBezTo>
                  <a:cubicBezTo>
                    <a:pt x="4704" y="3879"/>
                    <a:pt x="3934" y="2731"/>
                    <a:pt x="3189" y="1567"/>
                  </a:cubicBezTo>
                  <a:cubicBezTo>
                    <a:pt x="2853" y="1046"/>
                    <a:pt x="2514" y="525"/>
                    <a:pt x="21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0"/>
            <p:cNvSpPr/>
            <p:nvPr/>
          </p:nvSpPr>
          <p:spPr>
            <a:xfrm>
              <a:off x="5097039" y="1910631"/>
              <a:ext cx="79498" cy="134901"/>
            </a:xfrm>
            <a:custGeom>
              <a:avLst/>
              <a:gdLst/>
              <a:ahLst/>
              <a:cxnLst/>
              <a:rect l="l" t="t" r="r" b="b"/>
              <a:pathLst>
                <a:path w="5853" h="9932" extrusionOk="0">
                  <a:moveTo>
                    <a:pt x="2348" y="1"/>
                  </a:moveTo>
                  <a:cubicBezTo>
                    <a:pt x="1607" y="1563"/>
                    <a:pt x="821" y="3224"/>
                    <a:pt x="1" y="4972"/>
                  </a:cubicBezTo>
                  <a:cubicBezTo>
                    <a:pt x="391" y="5528"/>
                    <a:pt x="782" y="6081"/>
                    <a:pt x="1181" y="6633"/>
                  </a:cubicBezTo>
                  <a:cubicBezTo>
                    <a:pt x="1970" y="7730"/>
                    <a:pt x="2767" y="8823"/>
                    <a:pt x="3583" y="9900"/>
                  </a:cubicBezTo>
                  <a:cubicBezTo>
                    <a:pt x="3587" y="9912"/>
                    <a:pt x="3595" y="9920"/>
                    <a:pt x="3603" y="9932"/>
                  </a:cubicBezTo>
                  <a:cubicBezTo>
                    <a:pt x="4384" y="8283"/>
                    <a:pt x="5134" y="6692"/>
                    <a:pt x="5852" y="5177"/>
                  </a:cubicBezTo>
                  <a:cubicBezTo>
                    <a:pt x="5781" y="5071"/>
                    <a:pt x="5710" y="4969"/>
                    <a:pt x="5643" y="4869"/>
                  </a:cubicBezTo>
                  <a:cubicBezTo>
                    <a:pt x="4767" y="3623"/>
                    <a:pt x="3911" y="2365"/>
                    <a:pt x="3066" y="1097"/>
                  </a:cubicBezTo>
                  <a:cubicBezTo>
                    <a:pt x="2826" y="735"/>
                    <a:pt x="2585" y="367"/>
                    <a:pt x="23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0"/>
            <p:cNvSpPr/>
            <p:nvPr/>
          </p:nvSpPr>
          <p:spPr>
            <a:xfrm>
              <a:off x="5211987" y="1733936"/>
              <a:ext cx="67546" cy="72911"/>
            </a:xfrm>
            <a:custGeom>
              <a:avLst/>
              <a:gdLst/>
              <a:ahLst/>
              <a:cxnLst/>
              <a:rect l="l" t="t" r="r" b="b"/>
              <a:pathLst>
                <a:path w="4973" h="5368" extrusionOk="0">
                  <a:moveTo>
                    <a:pt x="487" y="1"/>
                  </a:moveTo>
                  <a:cubicBezTo>
                    <a:pt x="423" y="1"/>
                    <a:pt x="257" y="230"/>
                    <a:pt x="1" y="664"/>
                  </a:cubicBezTo>
                  <a:cubicBezTo>
                    <a:pt x="767" y="1761"/>
                    <a:pt x="1524" y="2869"/>
                    <a:pt x="2325" y="3939"/>
                  </a:cubicBezTo>
                  <a:cubicBezTo>
                    <a:pt x="2688" y="4420"/>
                    <a:pt x="3051" y="4894"/>
                    <a:pt x="3422" y="5367"/>
                  </a:cubicBezTo>
                  <a:cubicBezTo>
                    <a:pt x="4360" y="3347"/>
                    <a:pt x="4897" y="2171"/>
                    <a:pt x="4905" y="2100"/>
                  </a:cubicBezTo>
                  <a:cubicBezTo>
                    <a:pt x="4972" y="1501"/>
                    <a:pt x="1694" y="37"/>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0"/>
            <p:cNvSpPr/>
            <p:nvPr/>
          </p:nvSpPr>
          <p:spPr>
            <a:xfrm>
              <a:off x="5178072" y="1767756"/>
              <a:ext cx="68184" cy="108918"/>
            </a:xfrm>
            <a:custGeom>
              <a:avLst/>
              <a:gdLst/>
              <a:ahLst/>
              <a:cxnLst/>
              <a:rect l="l" t="t" r="r" b="b"/>
              <a:pathLst>
                <a:path w="5020" h="8019" extrusionOk="0">
                  <a:moveTo>
                    <a:pt x="1507" y="0"/>
                  </a:moveTo>
                  <a:cubicBezTo>
                    <a:pt x="1081" y="821"/>
                    <a:pt x="576" y="1832"/>
                    <a:pt x="1" y="2999"/>
                  </a:cubicBezTo>
                  <a:cubicBezTo>
                    <a:pt x="541" y="3761"/>
                    <a:pt x="1077" y="4518"/>
                    <a:pt x="1610" y="5284"/>
                  </a:cubicBezTo>
                  <a:cubicBezTo>
                    <a:pt x="2241" y="6195"/>
                    <a:pt x="2873" y="7107"/>
                    <a:pt x="3508" y="8018"/>
                  </a:cubicBezTo>
                  <a:cubicBezTo>
                    <a:pt x="4060" y="6842"/>
                    <a:pt x="4566" y="5765"/>
                    <a:pt x="5019" y="4802"/>
                  </a:cubicBezTo>
                  <a:cubicBezTo>
                    <a:pt x="4455" y="4084"/>
                    <a:pt x="3907" y="3358"/>
                    <a:pt x="3366" y="2620"/>
                  </a:cubicBezTo>
                  <a:cubicBezTo>
                    <a:pt x="2743" y="1764"/>
                    <a:pt x="2111" y="892"/>
                    <a:pt x="15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0"/>
            <p:cNvSpPr/>
            <p:nvPr/>
          </p:nvSpPr>
          <p:spPr>
            <a:xfrm>
              <a:off x="4904058" y="2335505"/>
              <a:ext cx="74622" cy="124348"/>
            </a:xfrm>
            <a:custGeom>
              <a:avLst/>
              <a:gdLst/>
              <a:ahLst/>
              <a:cxnLst/>
              <a:rect l="l" t="t" r="r" b="b"/>
              <a:pathLst>
                <a:path w="5494" h="9155" extrusionOk="0">
                  <a:moveTo>
                    <a:pt x="2028" y="1"/>
                  </a:moveTo>
                  <a:cubicBezTo>
                    <a:pt x="1346" y="1492"/>
                    <a:pt x="671" y="2972"/>
                    <a:pt x="1" y="4431"/>
                  </a:cubicBezTo>
                  <a:cubicBezTo>
                    <a:pt x="446" y="5036"/>
                    <a:pt x="888" y="5647"/>
                    <a:pt x="1327" y="6254"/>
                  </a:cubicBezTo>
                  <a:cubicBezTo>
                    <a:pt x="2008" y="7214"/>
                    <a:pt x="2680" y="8180"/>
                    <a:pt x="3339" y="9155"/>
                  </a:cubicBezTo>
                  <a:cubicBezTo>
                    <a:pt x="4049" y="7667"/>
                    <a:pt x="4767" y="6152"/>
                    <a:pt x="5493" y="4625"/>
                  </a:cubicBezTo>
                  <a:cubicBezTo>
                    <a:pt x="4274" y="3138"/>
                    <a:pt x="3126" y="1591"/>
                    <a:pt x="2028" y="1"/>
                  </a:cubicBezTo>
                  <a:close/>
                </a:path>
              </a:pathLst>
            </a:custGeom>
            <a:solidFill>
              <a:srgbClr val="DB5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0"/>
            <p:cNvSpPr/>
            <p:nvPr/>
          </p:nvSpPr>
          <p:spPr>
            <a:xfrm>
              <a:off x="4819969" y="2523459"/>
              <a:ext cx="65508" cy="117054"/>
            </a:xfrm>
            <a:custGeom>
              <a:avLst/>
              <a:gdLst/>
              <a:ahLst/>
              <a:cxnLst/>
              <a:rect l="l" t="t" r="r" b="b"/>
              <a:pathLst>
                <a:path w="4823" h="8618" extrusionOk="0">
                  <a:moveTo>
                    <a:pt x="1895" y="0"/>
                  </a:moveTo>
                  <a:cubicBezTo>
                    <a:pt x="1244" y="1428"/>
                    <a:pt x="609" y="2818"/>
                    <a:pt x="1" y="4155"/>
                  </a:cubicBezTo>
                  <a:cubicBezTo>
                    <a:pt x="624" y="4999"/>
                    <a:pt x="1236" y="5852"/>
                    <a:pt x="1847" y="6704"/>
                  </a:cubicBezTo>
                  <a:cubicBezTo>
                    <a:pt x="2301" y="7339"/>
                    <a:pt x="2755" y="7978"/>
                    <a:pt x="3209" y="8618"/>
                  </a:cubicBezTo>
                  <a:cubicBezTo>
                    <a:pt x="3730" y="7529"/>
                    <a:pt x="4266" y="6392"/>
                    <a:pt x="4823" y="5224"/>
                  </a:cubicBezTo>
                  <a:cubicBezTo>
                    <a:pt x="4109" y="3898"/>
                    <a:pt x="3375" y="2581"/>
                    <a:pt x="2629" y="1274"/>
                  </a:cubicBezTo>
                  <a:cubicBezTo>
                    <a:pt x="2384" y="848"/>
                    <a:pt x="2139" y="422"/>
                    <a:pt x="1895" y="0"/>
                  </a:cubicBezTo>
                  <a:close/>
                </a:path>
              </a:pathLst>
            </a:custGeom>
            <a:solidFill>
              <a:srgbClr val="DB5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0"/>
            <p:cNvSpPr/>
            <p:nvPr/>
          </p:nvSpPr>
          <p:spPr>
            <a:xfrm>
              <a:off x="4750794" y="2689261"/>
              <a:ext cx="61637" cy="98310"/>
            </a:xfrm>
            <a:custGeom>
              <a:avLst/>
              <a:gdLst/>
              <a:ahLst/>
              <a:cxnLst/>
              <a:rect l="l" t="t" r="r" b="b"/>
              <a:pathLst>
                <a:path w="4538" h="7238" extrusionOk="0">
                  <a:moveTo>
                    <a:pt x="1432" y="1"/>
                  </a:moveTo>
                  <a:cubicBezTo>
                    <a:pt x="911" y="1149"/>
                    <a:pt x="430" y="2206"/>
                    <a:pt x="0" y="3158"/>
                  </a:cubicBezTo>
                  <a:cubicBezTo>
                    <a:pt x="955" y="4341"/>
                    <a:pt x="1878" y="5556"/>
                    <a:pt x="2794" y="6767"/>
                  </a:cubicBezTo>
                  <a:cubicBezTo>
                    <a:pt x="2916" y="6926"/>
                    <a:pt x="3034" y="7083"/>
                    <a:pt x="3153" y="7237"/>
                  </a:cubicBezTo>
                  <a:cubicBezTo>
                    <a:pt x="3555" y="6389"/>
                    <a:pt x="4021" y="5414"/>
                    <a:pt x="4538" y="4325"/>
                  </a:cubicBezTo>
                  <a:cubicBezTo>
                    <a:pt x="3725" y="3177"/>
                    <a:pt x="2905" y="2033"/>
                    <a:pt x="2080" y="893"/>
                  </a:cubicBezTo>
                  <a:cubicBezTo>
                    <a:pt x="1863" y="596"/>
                    <a:pt x="1645" y="301"/>
                    <a:pt x="1432" y="1"/>
                  </a:cubicBezTo>
                  <a:close/>
                </a:path>
              </a:pathLst>
            </a:custGeom>
            <a:solidFill>
              <a:srgbClr val="DB5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0"/>
            <p:cNvSpPr/>
            <p:nvPr/>
          </p:nvSpPr>
          <p:spPr>
            <a:xfrm>
              <a:off x="4780689" y="2603949"/>
              <a:ext cx="70982" cy="119254"/>
            </a:xfrm>
            <a:custGeom>
              <a:avLst/>
              <a:gdLst/>
              <a:ahLst/>
              <a:cxnLst/>
              <a:rect l="l" t="t" r="r" b="b"/>
              <a:pathLst>
                <a:path w="5226" h="8780" extrusionOk="0">
                  <a:moveTo>
                    <a:pt x="2088" y="0"/>
                  </a:moveTo>
                  <a:cubicBezTo>
                    <a:pt x="1346" y="1626"/>
                    <a:pt x="648" y="3160"/>
                    <a:pt x="1" y="4586"/>
                  </a:cubicBezTo>
                  <a:cubicBezTo>
                    <a:pt x="549" y="5287"/>
                    <a:pt x="1097" y="5994"/>
                    <a:pt x="1638" y="6704"/>
                  </a:cubicBezTo>
                  <a:cubicBezTo>
                    <a:pt x="2163" y="7394"/>
                    <a:pt x="2684" y="8085"/>
                    <a:pt x="3204" y="8780"/>
                  </a:cubicBezTo>
                  <a:cubicBezTo>
                    <a:pt x="3824" y="7478"/>
                    <a:pt x="4503" y="6053"/>
                    <a:pt x="5225" y="4530"/>
                  </a:cubicBezTo>
                  <a:cubicBezTo>
                    <a:pt x="4590" y="3599"/>
                    <a:pt x="3951" y="2668"/>
                    <a:pt x="3308" y="1745"/>
                  </a:cubicBezTo>
                  <a:cubicBezTo>
                    <a:pt x="2900" y="1160"/>
                    <a:pt x="2494" y="580"/>
                    <a:pt x="2088" y="0"/>
                  </a:cubicBezTo>
                  <a:close/>
                </a:path>
              </a:pathLst>
            </a:custGeom>
            <a:solidFill>
              <a:srgbClr val="DB5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0"/>
            <p:cNvSpPr/>
            <p:nvPr/>
          </p:nvSpPr>
          <p:spPr>
            <a:xfrm>
              <a:off x="4856479" y="2418358"/>
              <a:ext cx="81414" cy="150603"/>
            </a:xfrm>
            <a:custGeom>
              <a:avLst/>
              <a:gdLst/>
              <a:ahLst/>
              <a:cxnLst/>
              <a:rect l="l" t="t" r="r" b="b"/>
              <a:pathLst>
                <a:path w="5994" h="11088" extrusionOk="0">
                  <a:moveTo>
                    <a:pt x="2742" y="1"/>
                  </a:moveTo>
                  <a:cubicBezTo>
                    <a:pt x="1803" y="2052"/>
                    <a:pt x="884" y="4060"/>
                    <a:pt x="0" y="6002"/>
                  </a:cubicBezTo>
                  <a:cubicBezTo>
                    <a:pt x="407" y="6657"/>
                    <a:pt x="809" y="7316"/>
                    <a:pt x="1203" y="7979"/>
                  </a:cubicBezTo>
                  <a:cubicBezTo>
                    <a:pt x="1823" y="9008"/>
                    <a:pt x="2426" y="10046"/>
                    <a:pt x="3026" y="11088"/>
                  </a:cubicBezTo>
                  <a:cubicBezTo>
                    <a:pt x="3977" y="9088"/>
                    <a:pt x="4972" y="6996"/>
                    <a:pt x="5993" y="4845"/>
                  </a:cubicBezTo>
                  <a:cubicBezTo>
                    <a:pt x="5114" y="3496"/>
                    <a:pt x="4218" y="2159"/>
                    <a:pt x="3310" y="833"/>
                  </a:cubicBezTo>
                  <a:cubicBezTo>
                    <a:pt x="3120" y="553"/>
                    <a:pt x="2931" y="276"/>
                    <a:pt x="2742" y="1"/>
                  </a:cubicBezTo>
                  <a:close/>
                </a:path>
              </a:pathLst>
            </a:custGeom>
            <a:solidFill>
              <a:srgbClr val="DB5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0"/>
            <p:cNvSpPr/>
            <p:nvPr/>
          </p:nvSpPr>
          <p:spPr>
            <a:xfrm>
              <a:off x="4715465" y="2756087"/>
              <a:ext cx="65943" cy="83193"/>
            </a:xfrm>
            <a:custGeom>
              <a:avLst/>
              <a:gdLst/>
              <a:ahLst/>
              <a:cxnLst/>
              <a:rect l="l" t="t" r="r" b="b"/>
              <a:pathLst>
                <a:path w="4855" h="6125" extrusionOk="0">
                  <a:moveTo>
                    <a:pt x="1800" y="1"/>
                  </a:moveTo>
                  <a:cubicBezTo>
                    <a:pt x="660" y="2518"/>
                    <a:pt x="1" y="3974"/>
                    <a:pt x="1" y="3974"/>
                  </a:cubicBezTo>
                  <a:lnTo>
                    <a:pt x="3943" y="6125"/>
                  </a:lnTo>
                  <a:cubicBezTo>
                    <a:pt x="3943" y="6125"/>
                    <a:pt x="4266" y="5442"/>
                    <a:pt x="4854" y="4203"/>
                  </a:cubicBezTo>
                  <a:cubicBezTo>
                    <a:pt x="4539" y="3757"/>
                    <a:pt x="4219" y="3311"/>
                    <a:pt x="3899" y="2869"/>
                  </a:cubicBezTo>
                  <a:cubicBezTo>
                    <a:pt x="3204" y="1911"/>
                    <a:pt x="2503" y="955"/>
                    <a:pt x="1800" y="1"/>
                  </a:cubicBezTo>
                  <a:close/>
                </a:path>
              </a:pathLst>
            </a:custGeom>
            <a:solidFill>
              <a:srgbClr val="DB5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0"/>
            <p:cNvSpPr/>
            <p:nvPr/>
          </p:nvSpPr>
          <p:spPr>
            <a:xfrm>
              <a:off x="5198541" y="1742941"/>
              <a:ext cx="59940" cy="90052"/>
            </a:xfrm>
            <a:custGeom>
              <a:avLst/>
              <a:gdLst/>
              <a:ahLst/>
              <a:cxnLst/>
              <a:rect l="l" t="t" r="r" b="b"/>
              <a:pathLst>
                <a:path w="4413" h="6630" extrusionOk="0">
                  <a:moveTo>
                    <a:pt x="991" y="1"/>
                  </a:moveTo>
                  <a:cubicBezTo>
                    <a:pt x="743" y="423"/>
                    <a:pt x="411" y="1038"/>
                    <a:pt x="0" y="1827"/>
                  </a:cubicBezTo>
                  <a:cubicBezTo>
                    <a:pt x="604" y="2719"/>
                    <a:pt x="1236" y="3591"/>
                    <a:pt x="1859" y="4447"/>
                  </a:cubicBezTo>
                  <a:cubicBezTo>
                    <a:pt x="2400" y="5185"/>
                    <a:pt x="2948" y="5911"/>
                    <a:pt x="3512" y="6629"/>
                  </a:cubicBezTo>
                  <a:cubicBezTo>
                    <a:pt x="3840" y="5923"/>
                    <a:pt x="4143" y="5280"/>
                    <a:pt x="4412" y="4704"/>
                  </a:cubicBezTo>
                  <a:cubicBezTo>
                    <a:pt x="4041" y="4231"/>
                    <a:pt x="3678" y="3757"/>
                    <a:pt x="3315" y="3276"/>
                  </a:cubicBezTo>
                  <a:cubicBezTo>
                    <a:pt x="2514" y="2206"/>
                    <a:pt x="1757" y="1098"/>
                    <a:pt x="9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0"/>
            <p:cNvSpPr/>
            <p:nvPr/>
          </p:nvSpPr>
          <p:spPr>
            <a:xfrm>
              <a:off x="5169121" y="1808490"/>
              <a:ext cx="56612" cy="89672"/>
            </a:xfrm>
            <a:custGeom>
              <a:avLst/>
              <a:gdLst/>
              <a:ahLst/>
              <a:cxnLst/>
              <a:rect l="l" t="t" r="r" b="b"/>
              <a:pathLst>
                <a:path w="4168" h="6602" extrusionOk="0">
                  <a:moveTo>
                    <a:pt x="660" y="0"/>
                  </a:moveTo>
                  <a:cubicBezTo>
                    <a:pt x="450" y="430"/>
                    <a:pt x="230" y="880"/>
                    <a:pt x="1" y="1350"/>
                  </a:cubicBezTo>
                  <a:cubicBezTo>
                    <a:pt x="336" y="1874"/>
                    <a:pt x="675" y="2395"/>
                    <a:pt x="1011" y="2916"/>
                  </a:cubicBezTo>
                  <a:cubicBezTo>
                    <a:pt x="1756" y="4080"/>
                    <a:pt x="2526" y="5228"/>
                    <a:pt x="3284" y="6385"/>
                  </a:cubicBezTo>
                  <a:cubicBezTo>
                    <a:pt x="3326" y="6456"/>
                    <a:pt x="3374" y="6527"/>
                    <a:pt x="3421" y="6601"/>
                  </a:cubicBezTo>
                  <a:cubicBezTo>
                    <a:pt x="3678" y="6057"/>
                    <a:pt x="3927" y="5529"/>
                    <a:pt x="4167" y="5019"/>
                  </a:cubicBezTo>
                  <a:cubicBezTo>
                    <a:pt x="3532" y="4108"/>
                    <a:pt x="2900" y="3196"/>
                    <a:pt x="2269" y="2285"/>
                  </a:cubicBezTo>
                  <a:cubicBezTo>
                    <a:pt x="1736" y="1519"/>
                    <a:pt x="1200" y="762"/>
                    <a:pt x="6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0"/>
            <p:cNvSpPr/>
            <p:nvPr/>
          </p:nvSpPr>
          <p:spPr>
            <a:xfrm>
              <a:off x="5128930" y="1888287"/>
              <a:ext cx="58758" cy="92660"/>
            </a:xfrm>
            <a:custGeom>
              <a:avLst/>
              <a:gdLst/>
              <a:ahLst/>
              <a:cxnLst/>
              <a:rect l="l" t="t" r="r" b="b"/>
              <a:pathLst>
                <a:path w="4326" h="6822" extrusionOk="0">
                  <a:moveTo>
                    <a:pt x="782" y="0"/>
                  </a:moveTo>
                  <a:cubicBezTo>
                    <a:pt x="525" y="533"/>
                    <a:pt x="265" y="1085"/>
                    <a:pt x="0" y="1646"/>
                  </a:cubicBezTo>
                  <a:cubicBezTo>
                    <a:pt x="237" y="2012"/>
                    <a:pt x="478" y="2380"/>
                    <a:pt x="718" y="2742"/>
                  </a:cubicBezTo>
                  <a:cubicBezTo>
                    <a:pt x="1563" y="4010"/>
                    <a:pt x="2419" y="5268"/>
                    <a:pt x="3295" y="6514"/>
                  </a:cubicBezTo>
                  <a:cubicBezTo>
                    <a:pt x="3362" y="6614"/>
                    <a:pt x="3433" y="6716"/>
                    <a:pt x="3504" y="6822"/>
                  </a:cubicBezTo>
                  <a:cubicBezTo>
                    <a:pt x="3784" y="6230"/>
                    <a:pt x="4056" y="5651"/>
                    <a:pt x="4325" y="5082"/>
                  </a:cubicBezTo>
                  <a:cubicBezTo>
                    <a:pt x="3555" y="4013"/>
                    <a:pt x="2794" y="2939"/>
                    <a:pt x="2048" y="1855"/>
                  </a:cubicBezTo>
                  <a:cubicBezTo>
                    <a:pt x="1622" y="1240"/>
                    <a:pt x="1204" y="619"/>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0"/>
            <p:cNvSpPr/>
            <p:nvPr/>
          </p:nvSpPr>
          <p:spPr>
            <a:xfrm>
              <a:off x="5086757" y="1978163"/>
              <a:ext cx="59233" cy="90690"/>
            </a:xfrm>
            <a:custGeom>
              <a:avLst/>
              <a:gdLst/>
              <a:ahLst/>
              <a:cxnLst/>
              <a:rect l="l" t="t" r="r" b="b"/>
              <a:pathLst>
                <a:path w="4361" h="6677" extrusionOk="0">
                  <a:moveTo>
                    <a:pt x="758" y="0"/>
                  </a:moveTo>
                  <a:cubicBezTo>
                    <a:pt x="509" y="533"/>
                    <a:pt x="257" y="1073"/>
                    <a:pt x="0" y="1622"/>
                  </a:cubicBezTo>
                  <a:cubicBezTo>
                    <a:pt x="201" y="1929"/>
                    <a:pt x="410" y="2237"/>
                    <a:pt x="616" y="2545"/>
                  </a:cubicBezTo>
                  <a:cubicBezTo>
                    <a:pt x="1401" y="3705"/>
                    <a:pt x="2213" y="4845"/>
                    <a:pt x="3046" y="5970"/>
                  </a:cubicBezTo>
                  <a:cubicBezTo>
                    <a:pt x="3211" y="6194"/>
                    <a:pt x="3377" y="6436"/>
                    <a:pt x="3548" y="6676"/>
                  </a:cubicBezTo>
                  <a:cubicBezTo>
                    <a:pt x="3819" y="6100"/>
                    <a:pt x="4092" y="5524"/>
                    <a:pt x="4360" y="4960"/>
                  </a:cubicBezTo>
                  <a:cubicBezTo>
                    <a:pt x="4352" y="4948"/>
                    <a:pt x="4344" y="4940"/>
                    <a:pt x="4340" y="4928"/>
                  </a:cubicBezTo>
                  <a:cubicBezTo>
                    <a:pt x="3524" y="3851"/>
                    <a:pt x="2727" y="2758"/>
                    <a:pt x="1938" y="1661"/>
                  </a:cubicBezTo>
                  <a:cubicBezTo>
                    <a:pt x="1539" y="1109"/>
                    <a:pt x="1148" y="556"/>
                    <a:pt x="7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0"/>
            <p:cNvSpPr/>
            <p:nvPr/>
          </p:nvSpPr>
          <p:spPr>
            <a:xfrm>
              <a:off x="5048223" y="2065729"/>
              <a:ext cx="56286" cy="88110"/>
            </a:xfrm>
            <a:custGeom>
              <a:avLst/>
              <a:gdLst/>
              <a:ahLst/>
              <a:cxnLst/>
              <a:rect l="l" t="t" r="r" b="b"/>
              <a:pathLst>
                <a:path w="4144" h="6487" extrusionOk="0">
                  <a:moveTo>
                    <a:pt x="585" y="0"/>
                  </a:moveTo>
                  <a:cubicBezTo>
                    <a:pt x="390" y="415"/>
                    <a:pt x="197" y="833"/>
                    <a:pt x="0" y="1255"/>
                  </a:cubicBezTo>
                  <a:cubicBezTo>
                    <a:pt x="288" y="1705"/>
                    <a:pt x="576" y="2155"/>
                    <a:pt x="869" y="2601"/>
                  </a:cubicBezTo>
                  <a:cubicBezTo>
                    <a:pt x="1721" y="3895"/>
                    <a:pt x="2568" y="5192"/>
                    <a:pt x="3421" y="6487"/>
                  </a:cubicBezTo>
                  <a:cubicBezTo>
                    <a:pt x="3662" y="5974"/>
                    <a:pt x="3903" y="5469"/>
                    <a:pt x="4143" y="4964"/>
                  </a:cubicBezTo>
                  <a:cubicBezTo>
                    <a:pt x="3650" y="4269"/>
                    <a:pt x="3160" y="3579"/>
                    <a:pt x="2672" y="2885"/>
                  </a:cubicBezTo>
                  <a:cubicBezTo>
                    <a:pt x="1985" y="1914"/>
                    <a:pt x="1286" y="955"/>
                    <a:pt x="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0"/>
            <p:cNvSpPr/>
            <p:nvPr/>
          </p:nvSpPr>
          <p:spPr>
            <a:xfrm>
              <a:off x="5013493" y="2135177"/>
              <a:ext cx="56340" cy="95621"/>
            </a:xfrm>
            <a:custGeom>
              <a:avLst/>
              <a:gdLst/>
              <a:ahLst/>
              <a:cxnLst/>
              <a:rect l="l" t="t" r="r" b="b"/>
              <a:pathLst>
                <a:path w="4148" h="7040" extrusionOk="0">
                  <a:moveTo>
                    <a:pt x="769" y="1"/>
                  </a:moveTo>
                  <a:cubicBezTo>
                    <a:pt x="514" y="549"/>
                    <a:pt x="257" y="1106"/>
                    <a:pt x="1" y="1662"/>
                  </a:cubicBezTo>
                  <a:cubicBezTo>
                    <a:pt x="462" y="2376"/>
                    <a:pt x="924" y="3095"/>
                    <a:pt x="1374" y="3820"/>
                  </a:cubicBezTo>
                  <a:cubicBezTo>
                    <a:pt x="2029" y="4881"/>
                    <a:pt x="2668" y="5955"/>
                    <a:pt x="3291" y="7040"/>
                  </a:cubicBezTo>
                  <a:cubicBezTo>
                    <a:pt x="3575" y="6436"/>
                    <a:pt x="3863" y="5832"/>
                    <a:pt x="4147" y="5233"/>
                  </a:cubicBezTo>
                  <a:cubicBezTo>
                    <a:pt x="3697" y="4499"/>
                    <a:pt x="3244" y="3765"/>
                    <a:pt x="2778" y="3039"/>
                  </a:cubicBezTo>
                  <a:cubicBezTo>
                    <a:pt x="2124" y="2017"/>
                    <a:pt x="1461" y="999"/>
                    <a:pt x="7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0"/>
            <p:cNvSpPr/>
            <p:nvPr/>
          </p:nvSpPr>
          <p:spPr>
            <a:xfrm>
              <a:off x="4972066" y="2225704"/>
              <a:ext cx="58486" cy="86616"/>
            </a:xfrm>
            <a:custGeom>
              <a:avLst/>
              <a:gdLst/>
              <a:ahLst/>
              <a:cxnLst/>
              <a:rect l="l" t="t" r="r" b="b"/>
              <a:pathLst>
                <a:path w="4306" h="6377" extrusionOk="0">
                  <a:moveTo>
                    <a:pt x="738" y="0"/>
                  </a:moveTo>
                  <a:cubicBezTo>
                    <a:pt x="494" y="536"/>
                    <a:pt x="245" y="1073"/>
                    <a:pt x="0" y="1610"/>
                  </a:cubicBezTo>
                  <a:cubicBezTo>
                    <a:pt x="277" y="1989"/>
                    <a:pt x="553" y="2372"/>
                    <a:pt x="829" y="2754"/>
                  </a:cubicBezTo>
                  <a:cubicBezTo>
                    <a:pt x="1709" y="3965"/>
                    <a:pt x="2597" y="5173"/>
                    <a:pt x="3493" y="6376"/>
                  </a:cubicBezTo>
                  <a:cubicBezTo>
                    <a:pt x="3765" y="5804"/>
                    <a:pt x="4033" y="5232"/>
                    <a:pt x="4305" y="4664"/>
                  </a:cubicBezTo>
                  <a:cubicBezTo>
                    <a:pt x="3710" y="3887"/>
                    <a:pt x="3118" y="3109"/>
                    <a:pt x="2522" y="2332"/>
                  </a:cubicBezTo>
                  <a:cubicBezTo>
                    <a:pt x="1926" y="1554"/>
                    <a:pt x="1334" y="777"/>
                    <a:pt x="7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0"/>
            <p:cNvSpPr/>
            <p:nvPr/>
          </p:nvSpPr>
          <p:spPr>
            <a:xfrm>
              <a:off x="4931604" y="2316707"/>
              <a:ext cx="57617" cy="81617"/>
            </a:xfrm>
            <a:custGeom>
              <a:avLst/>
              <a:gdLst/>
              <a:ahLst/>
              <a:cxnLst/>
              <a:rect l="l" t="t" r="r" b="b"/>
              <a:pathLst>
                <a:path w="4242" h="6009" extrusionOk="0">
                  <a:moveTo>
                    <a:pt x="640" y="0"/>
                  </a:moveTo>
                  <a:cubicBezTo>
                    <a:pt x="426" y="461"/>
                    <a:pt x="213" y="927"/>
                    <a:pt x="0" y="1385"/>
                  </a:cubicBezTo>
                  <a:cubicBezTo>
                    <a:pt x="1098" y="2975"/>
                    <a:pt x="2246" y="4522"/>
                    <a:pt x="3465" y="6009"/>
                  </a:cubicBezTo>
                  <a:cubicBezTo>
                    <a:pt x="3721" y="5464"/>
                    <a:pt x="3981" y="4916"/>
                    <a:pt x="4242" y="4367"/>
                  </a:cubicBezTo>
                  <a:cubicBezTo>
                    <a:pt x="3039" y="2912"/>
                    <a:pt x="1832" y="1459"/>
                    <a:pt x="6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0"/>
            <p:cNvSpPr/>
            <p:nvPr/>
          </p:nvSpPr>
          <p:spPr>
            <a:xfrm>
              <a:off x="4893709" y="2395689"/>
              <a:ext cx="55702" cy="88490"/>
            </a:xfrm>
            <a:custGeom>
              <a:avLst/>
              <a:gdLst/>
              <a:ahLst/>
              <a:cxnLst/>
              <a:rect l="l" t="t" r="r" b="b"/>
              <a:pathLst>
                <a:path w="4101" h="6515" extrusionOk="0">
                  <a:moveTo>
                    <a:pt x="763" y="0"/>
                  </a:moveTo>
                  <a:cubicBezTo>
                    <a:pt x="506" y="561"/>
                    <a:pt x="254" y="1117"/>
                    <a:pt x="1" y="1670"/>
                  </a:cubicBezTo>
                  <a:cubicBezTo>
                    <a:pt x="190" y="1945"/>
                    <a:pt x="379" y="2222"/>
                    <a:pt x="569" y="2502"/>
                  </a:cubicBezTo>
                  <a:cubicBezTo>
                    <a:pt x="1477" y="3828"/>
                    <a:pt x="2373" y="5165"/>
                    <a:pt x="3252" y="6514"/>
                  </a:cubicBezTo>
                  <a:cubicBezTo>
                    <a:pt x="3533" y="5923"/>
                    <a:pt x="3817" y="5323"/>
                    <a:pt x="4101" y="4724"/>
                  </a:cubicBezTo>
                  <a:cubicBezTo>
                    <a:pt x="3442" y="3749"/>
                    <a:pt x="2770" y="2783"/>
                    <a:pt x="2089" y="1823"/>
                  </a:cubicBezTo>
                  <a:cubicBezTo>
                    <a:pt x="1650" y="1216"/>
                    <a:pt x="1208" y="605"/>
                    <a:pt x="7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0"/>
            <p:cNvSpPr/>
            <p:nvPr/>
          </p:nvSpPr>
          <p:spPr>
            <a:xfrm>
              <a:off x="4845694" y="2499867"/>
              <a:ext cx="51885" cy="94548"/>
            </a:xfrm>
            <a:custGeom>
              <a:avLst/>
              <a:gdLst/>
              <a:ahLst/>
              <a:cxnLst/>
              <a:rect l="l" t="t" r="r" b="b"/>
              <a:pathLst>
                <a:path w="3820" h="6961" extrusionOk="0">
                  <a:moveTo>
                    <a:pt x="794" y="1"/>
                  </a:moveTo>
                  <a:cubicBezTo>
                    <a:pt x="525" y="585"/>
                    <a:pt x="261" y="1164"/>
                    <a:pt x="1" y="1737"/>
                  </a:cubicBezTo>
                  <a:cubicBezTo>
                    <a:pt x="245" y="2159"/>
                    <a:pt x="490" y="2585"/>
                    <a:pt x="735" y="3011"/>
                  </a:cubicBezTo>
                  <a:cubicBezTo>
                    <a:pt x="1481" y="4318"/>
                    <a:pt x="2215" y="5635"/>
                    <a:pt x="2929" y="6961"/>
                  </a:cubicBezTo>
                  <a:cubicBezTo>
                    <a:pt x="3220" y="6345"/>
                    <a:pt x="3517" y="5722"/>
                    <a:pt x="3820" y="5087"/>
                  </a:cubicBezTo>
                  <a:cubicBezTo>
                    <a:pt x="3220" y="4045"/>
                    <a:pt x="2617" y="3007"/>
                    <a:pt x="1997" y="1978"/>
                  </a:cubicBezTo>
                  <a:cubicBezTo>
                    <a:pt x="1603" y="1315"/>
                    <a:pt x="1201" y="656"/>
                    <a:pt x="7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0"/>
            <p:cNvSpPr/>
            <p:nvPr/>
          </p:nvSpPr>
          <p:spPr>
            <a:xfrm>
              <a:off x="4809035" y="2579881"/>
              <a:ext cx="54534" cy="85597"/>
            </a:xfrm>
            <a:custGeom>
              <a:avLst/>
              <a:gdLst/>
              <a:ahLst/>
              <a:cxnLst/>
              <a:rect l="l" t="t" r="r" b="b"/>
              <a:pathLst>
                <a:path w="4015" h="6302" extrusionOk="0">
                  <a:moveTo>
                    <a:pt x="806" y="1"/>
                  </a:moveTo>
                  <a:cubicBezTo>
                    <a:pt x="534" y="600"/>
                    <a:pt x="265" y="1192"/>
                    <a:pt x="1" y="1772"/>
                  </a:cubicBezTo>
                  <a:cubicBezTo>
                    <a:pt x="407" y="2352"/>
                    <a:pt x="813" y="2932"/>
                    <a:pt x="1221" y="3517"/>
                  </a:cubicBezTo>
                  <a:cubicBezTo>
                    <a:pt x="1864" y="4440"/>
                    <a:pt x="2503" y="5371"/>
                    <a:pt x="3138" y="6302"/>
                  </a:cubicBezTo>
                  <a:cubicBezTo>
                    <a:pt x="3426" y="5702"/>
                    <a:pt x="3714" y="5091"/>
                    <a:pt x="4014" y="4464"/>
                  </a:cubicBezTo>
                  <a:cubicBezTo>
                    <a:pt x="3560" y="3824"/>
                    <a:pt x="3106" y="3185"/>
                    <a:pt x="2652" y="2550"/>
                  </a:cubicBezTo>
                  <a:cubicBezTo>
                    <a:pt x="2041" y="1698"/>
                    <a:pt x="1429" y="845"/>
                    <a:pt x="8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0"/>
            <p:cNvSpPr/>
            <p:nvPr/>
          </p:nvSpPr>
          <p:spPr>
            <a:xfrm>
              <a:off x="4770244" y="2666225"/>
              <a:ext cx="53977" cy="81794"/>
            </a:xfrm>
            <a:custGeom>
              <a:avLst/>
              <a:gdLst/>
              <a:ahLst/>
              <a:cxnLst/>
              <a:rect l="l" t="t" r="r" b="b"/>
              <a:pathLst>
                <a:path w="3974" h="6022" extrusionOk="0">
                  <a:moveTo>
                    <a:pt x="770" y="1"/>
                  </a:moveTo>
                  <a:cubicBezTo>
                    <a:pt x="506" y="584"/>
                    <a:pt x="249" y="1152"/>
                    <a:pt x="0" y="1697"/>
                  </a:cubicBezTo>
                  <a:cubicBezTo>
                    <a:pt x="213" y="1997"/>
                    <a:pt x="431" y="2292"/>
                    <a:pt x="648" y="2589"/>
                  </a:cubicBezTo>
                  <a:cubicBezTo>
                    <a:pt x="1473" y="3729"/>
                    <a:pt x="2293" y="4873"/>
                    <a:pt x="3106" y="6021"/>
                  </a:cubicBezTo>
                  <a:cubicBezTo>
                    <a:pt x="3382" y="5441"/>
                    <a:pt x="3669" y="4834"/>
                    <a:pt x="3973" y="4195"/>
                  </a:cubicBezTo>
                  <a:cubicBezTo>
                    <a:pt x="3453" y="3500"/>
                    <a:pt x="2932" y="2809"/>
                    <a:pt x="2407" y="2119"/>
                  </a:cubicBezTo>
                  <a:cubicBezTo>
                    <a:pt x="1866" y="1409"/>
                    <a:pt x="1318" y="702"/>
                    <a:pt x="7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0"/>
            <p:cNvSpPr/>
            <p:nvPr/>
          </p:nvSpPr>
          <p:spPr>
            <a:xfrm>
              <a:off x="4739914" y="2732141"/>
              <a:ext cx="53705" cy="81047"/>
            </a:xfrm>
            <a:custGeom>
              <a:avLst/>
              <a:gdLst/>
              <a:ahLst/>
              <a:cxnLst/>
              <a:rect l="l" t="t" r="r" b="b"/>
              <a:pathLst>
                <a:path w="3954" h="5967" extrusionOk="0">
                  <a:moveTo>
                    <a:pt x="801" y="1"/>
                  </a:moveTo>
                  <a:cubicBezTo>
                    <a:pt x="513" y="635"/>
                    <a:pt x="244" y="1223"/>
                    <a:pt x="0" y="1764"/>
                  </a:cubicBezTo>
                  <a:cubicBezTo>
                    <a:pt x="703" y="2718"/>
                    <a:pt x="1404" y="3674"/>
                    <a:pt x="2099" y="4632"/>
                  </a:cubicBezTo>
                  <a:cubicBezTo>
                    <a:pt x="2419" y="5074"/>
                    <a:pt x="2739" y="5520"/>
                    <a:pt x="3054" y="5966"/>
                  </a:cubicBezTo>
                  <a:cubicBezTo>
                    <a:pt x="3307" y="5433"/>
                    <a:pt x="3606" y="4806"/>
                    <a:pt x="3954" y="4080"/>
                  </a:cubicBezTo>
                  <a:cubicBezTo>
                    <a:pt x="3835" y="3926"/>
                    <a:pt x="3717" y="3769"/>
                    <a:pt x="3595" y="3610"/>
                  </a:cubicBezTo>
                  <a:cubicBezTo>
                    <a:pt x="2679" y="2399"/>
                    <a:pt x="1756" y="1184"/>
                    <a:pt x="8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0"/>
            <p:cNvSpPr/>
            <p:nvPr/>
          </p:nvSpPr>
          <p:spPr>
            <a:xfrm>
              <a:off x="4230421" y="1774466"/>
              <a:ext cx="764654" cy="580407"/>
            </a:xfrm>
            <a:custGeom>
              <a:avLst/>
              <a:gdLst/>
              <a:ahLst/>
              <a:cxnLst/>
              <a:rect l="l" t="t" r="r" b="b"/>
              <a:pathLst>
                <a:path w="56297" h="42732" extrusionOk="0">
                  <a:moveTo>
                    <a:pt x="26546" y="1"/>
                  </a:moveTo>
                  <a:cubicBezTo>
                    <a:pt x="25765" y="1"/>
                    <a:pt x="24964" y="35"/>
                    <a:pt x="24143" y="107"/>
                  </a:cubicBezTo>
                  <a:cubicBezTo>
                    <a:pt x="9225" y="1409"/>
                    <a:pt x="3212" y="14165"/>
                    <a:pt x="1606" y="21295"/>
                  </a:cubicBezTo>
                  <a:cubicBezTo>
                    <a:pt x="1" y="28424"/>
                    <a:pt x="4632" y="35381"/>
                    <a:pt x="4632" y="35381"/>
                  </a:cubicBezTo>
                  <a:cubicBezTo>
                    <a:pt x="7727" y="40407"/>
                    <a:pt x="17676" y="42731"/>
                    <a:pt x="27577" y="42731"/>
                  </a:cubicBezTo>
                  <a:cubicBezTo>
                    <a:pt x="37317" y="42731"/>
                    <a:pt x="47012" y="40481"/>
                    <a:pt x="50089" y="36339"/>
                  </a:cubicBezTo>
                  <a:cubicBezTo>
                    <a:pt x="56297" y="27986"/>
                    <a:pt x="49909" y="14568"/>
                    <a:pt x="48634" y="12255"/>
                  </a:cubicBezTo>
                  <a:cubicBezTo>
                    <a:pt x="47429" y="10073"/>
                    <a:pt x="39954" y="1"/>
                    <a:pt x="265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0"/>
            <p:cNvSpPr/>
            <p:nvPr/>
          </p:nvSpPr>
          <p:spPr>
            <a:xfrm>
              <a:off x="4784994" y="1894984"/>
              <a:ext cx="92646" cy="282733"/>
            </a:xfrm>
            <a:custGeom>
              <a:avLst/>
              <a:gdLst/>
              <a:ahLst/>
              <a:cxnLst/>
              <a:rect l="l" t="t" r="r" b="b"/>
              <a:pathLst>
                <a:path w="6821" h="20816" extrusionOk="0">
                  <a:moveTo>
                    <a:pt x="132" y="1"/>
                  </a:moveTo>
                  <a:cubicBezTo>
                    <a:pt x="69" y="1"/>
                    <a:pt x="1" y="70"/>
                    <a:pt x="12" y="146"/>
                  </a:cubicBezTo>
                  <a:cubicBezTo>
                    <a:pt x="236" y="1732"/>
                    <a:pt x="1818" y="2731"/>
                    <a:pt x="2600" y="4033"/>
                  </a:cubicBezTo>
                  <a:cubicBezTo>
                    <a:pt x="3554" y="5627"/>
                    <a:pt x="3779" y="7513"/>
                    <a:pt x="3973" y="9324"/>
                  </a:cubicBezTo>
                  <a:cubicBezTo>
                    <a:pt x="4158" y="11060"/>
                    <a:pt x="4335" y="12777"/>
                    <a:pt x="4832" y="14458"/>
                  </a:cubicBezTo>
                  <a:cubicBezTo>
                    <a:pt x="5133" y="15463"/>
                    <a:pt x="5488" y="16461"/>
                    <a:pt x="5626" y="17508"/>
                  </a:cubicBezTo>
                  <a:cubicBezTo>
                    <a:pt x="5768" y="18597"/>
                    <a:pt x="5543" y="19488"/>
                    <a:pt x="5227" y="20514"/>
                  </a:cubicBezTo>
                  <a:cubicBezTo>
                    <a:pt x="5169" y="20703"/>
                    <a:pt x="5309" y="20816"/>
                    <a:pt x="5459" y="20816"/>
                  </a:cubicBezTo>
                  <a:cubicBezTo>
                    <a:pt x="5541" y="20816"/>
                    <a:pt x="5625" y="20782"/>
                    <a:pt x="5681" y="20707"/>
                  </a:cubicBezTo>
                  <a:cubicBezTo>
                    <a:pt x="6821" y="19216"/>
                    <a:pt x="6182" y="16856"/>
                    <a:pt x="5701" y="15250"/>
                  </a:cubicBezTo>
                  <a:cubicBezTo>
                    <a:pt x="5109" y="13281"/>
                    <a:pt x="4794" y="11364"/>
                    <a:pt x="4553" y="9324"/>
                  </a:cubicBezTo>
                  <a:cubicBezTo>
                    <a:pt x="4355" y="7640"/>
                    <a:pt x="4091" y="5935"/>
                    <a:pt x="3322" y="4400"/>
                  </a:cubicBezTo>
                  <a:cubicBezTo>
                    <a:pt x="2505" y="2774"/>
                    <a:pt x="922" y="1741"/>
                    <a:pt x="212" y="60"/>
                  </a:cubicBezTo>
                  <a:cubicBezTo>
                    <a:pt x="194" y="18"/>
                    <a:pt x="164" y="1"/>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0"/>
            <p:cNvSpPr/>
            <p:nvPr/>
          </p:nvSpPr>
          <p:spPr>
            <a:xfrm>
              <a:off x="4871827" y="2114151"/>
              <a:ext cx="21202" cy="75587"/>
            </a:xfrm>
            <a:custGeom>
              <a:avLst/>
              <a:gdLst/>
              <a:ahLst/>
              <a:cxnLst/>
              <a:rect l="l" t="t" r="r" b="b"/>
              <a:pathLst>
                <a:path w="1561" h="5565" extrusionOk="0">
                  <a:moveTo>
                    <a:pt x="1230" y="0"/>
                  </a:moveTo>
                  <a:cubicBezTo>
                    <a:pt x="1182" y="0"/>
                    <a:pt x="1136" y="33"/>
                    <a:pt x="1134" y="101"/>
                  </a:cubicBezTo>
                  <a:cubicBezTo>
                    <a:pt x="1091" y="1036"/>
                    <a:pt x="1028" y="1971"/>
                    <a:pt x="830" y="2891"/>
                  </a:cubicBezTo>
                  <a:cubicBezTo>
                    <a:pt x="650" y="3743"/>
                    <a:pt x="302" y="4516"/>
                    <a:pt x="42" y="5344"/>
                  </a:cubicBezTo>
                  <a:cubicBezTo>
                    <a:pt x="0" y="5471"/>
                    <a:pt x="108" y="5564"/>
                    <a:pt x="217" y="5564"/>
                  </a:cubicBezTo>
                  <a:cubicBezTo>
                    <a:pt x="274" y="5564"/>
                    <a:pt x="332" y="5538"/>
                    <a:pt x="369" y="5479"/>
                  </a:cubicBezTo>
                  <a:cubicBezTo>
                    <a:pt x="1276" y="3971"/>
                    <a:pt x="1561" y="1825"/>
                    <a:pt x="1340" y="101"/>
                  </a:cubicBezTo>
                  <a:cubicBezTo>
                    <a:pt x="1332" y="35"/>
                    <a:pt x="1280" y="0"/>
                    <a:pt x="1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0"/>
            <p:cNvSpPr/>
            <p:nvPr/>
          </p:nvSpPr>
          <p:spPr>
            <a:xfrm>
              <a:off x="4301810" y="1926359"/>
              <a:ext cx="105441" cy="240994"/>
            </a:xfrm>
            <a:custGeom>
              <a:avLst/>
              <a:gdLst/>
              <a:ahLst/>
              <a:cxnLst/>
              <a:rect l="l" t="t" r="r" b="b"/>
              <a:pathLst>
                <a:path w="7763" h="17743" extrusionOk="0">
                  <a:moveTo>
                    <a:pt x="7683" y="0"/>
                  </a:moveTo>
                  <a:cubicBezTo>
                    <a:pt x="7656" y="0"/>
                    <a:pt x="7630" y="15"/>
                    <a:pt x="7619" y="50"/>
                  </a:cubicBezTo>
                  <a:cubicBezTo>
                    <a:pt x="6656" y="3250"/>
                    <a:pt x="3772" y="5377"/>
                    <a:pt x="2229" y="8269"/>
                  </a:cubicBezTo>
                  <a:cubicBezTo>
                    <a:pt x="758" y="11026"/>
                    <a:pt x="0" y="14488"/>
                    <a:pt x="576" y="17596"/>
                  </a:cubicBezTo>
                  <a:cubicBezTo>
                    <a:pt x="595" y="17696"/>
                    <a:pt x="681" y="17742"/>
                    <a:pt x="769" y="17742"/>
                  </a:cubicBezTo>
                  <a:cubicBezTo>
                    <a:pt x="878" y="17742"/>
                    <a:pt x="991" y="17670"/>
                    <a:pt x="982" y="17541"/>
                  </a:cubicBezTo>
                  <a:cubicBezTo>
                    <a:pt x="856" y="15813"/>
                    <a:pt x="820" y="14164"/>
                    <a:pt x="1176" y="12455"/>
                  </a:cubicBezTo>
                  <a:cubicBezTo>
                    <a:pt x="1523" y="10786"/>
                    <a:pt x="2139" y="9168"/>
                    <a:pt x="3014" y="7708"/>
                  </a:cubicBezTo>
                  <a:cubicBezTo>
                    <a:pt x="4557" y="5140"/>
                    <a:pt x="7181" y="3155"/>
                    <a:pt x="7753" y="85"/>
                  </a:cubicBezTo>
                  <a:cubicBezTo>
                    <a:pt x="7763" y="34"/>
                    <a:pt x="7723" y="0"/>
                    <a:pt x="76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0"/>
            <p:cNvSpPr/>
            <p:nvPr/>
          </p:nvSpPr>
          <p:spPr>
            <a:xfrm>
              <a:off x="4299298" y="1987385"/>
              <a:ext cx="10065" cy="23348"/>
            </a:xfrm>
            <a:custGeom>
              <a:avLst/>
              <a:gdLst/>
              <a:ahLst/>
              <a:cxnLst/>
              <a:rect l="l" t="t" r="r" b="b"/>
              <a:pathLst>
                <a:path w="741" h="1719" extrusionOk="0">
                  <a:moveTo>
                    <a:pt x="626" y="0"/>
                  </a:moveTo>
                  <a:cubicBezTo>
                    <a:pt x="590" y="0"/>
                    <a:pt x="554" y="15"/>
                    <a:pt x="536" y="47"/>
                  </a:cubicBezTo>
                  <a:cubicBezTo>
                    <a:pt x="284" y="501"/>
                    <a:pt x="51" y="1077"/>
                    <a:pt x="7" y="1594"/>
                  </a:cubicBezTo>
                  <a:cubicBezTo>
                    <a:pt x="0" y="1675"/>
                    <a:pt x="65" y="1719"/>
                    <a:pt x="132" y="1719"/>
                  </a:cubicBezTo>
                  <a:cubicBezTo>
                    <a:pt x="175" y="1719"/>
                    <a:pt x="219" y="1700"/>
                    <a:pt x="244" y="1661"/>
                  </a:cubicBezTo>
                  <a:cubicBezTo>
                    <a:pt x="521" y="1215"/>
                    <a:pt x="666" y="615"/>
                    <a:pt x="734" y="103"/>
                  </a:cubicBezTo>
                  <a:cubicBezTo>
                    <a:pt x="741" y="37"/>
                    <a:pt x="683" y="0"/>
                    <a:pt x="626" y="0"/>
                  </a:cubicBezTo>
                  <a:close/>
                </a:path>
              </a:pathLst>
            </a:custGeom>
            <a:solidFill>
              <a:srgbClr val="C7E2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0"/>
            <p:cNvSpPr/>
            <p:nvPr/>
          </p:nvSpPr>
          <p:spPr>
            <a:xfrm>
              <a:off x="4512842" y="1979019"/>
              <a:ext cx="45352" cy="194040"/>
            </a:xfrm>
            <a:custGeom>
              <a:avLst/>
              <a:gdLst/>
              <a:ahLst/>
              <a:cxnLst/>
              <a:rect l="l" t="t" r="r" b="b"/>
              <a:pathLst>
                <a:path w="3339" h="14286" extrusionOk="0">
                  <a:moveTo>
                    <a:pt x="2245" y="0"/>
                  </a:moveTo>
                  <a:cubicBezTo>
                    <a:pt x="2217" y="0"/>
                    <a:pt x="2189" y="12"/>
                    <a:pt x="2171" y="40"/>
                  </a:cubicBezTo>
                  <a:cubicBezTo>
                    <a:pt x="964" y="1906"/>
                    <a:pt x="1" y="4538"/>
                    <a:pt x="758" y="6739"/>
                  </a:cubicBezTo>
                  <a:cubicBezTo>
                    <a:pt x="1165" y="7919"/>
                    <a:pt x="1911" y="8914"/>
                    <a:pt x="2230" y="10137"/>
                  </a:cubicBezTo>
                  <a:cubicBezTo>
                    <a:pt x="2585" y="11478"/>
                    <a:pt x="2506" y="12736"/>
                    <a:pt x="2364" y="14098"/>
                  </a:cubicBezTo>
                  <a:cubicBezTo>
                    <a:pt x="2351" y="14220"/>
                    <a:pt x="2451" y="14285"/>
                    <a:pt x="2552" y="14285"/>
                  </a:cubicBezTo>
                  <a:cubicBezTo>
                    <a:pt x="2634" y="14285"/>
                    <a:pt x="2718" y="14242"/>
                    <a:pt x="2743" y="14149"/>
                  </a:cubicBezTo>
                  <a:cubicBezTo>
                    <a:pt x="3339" y="11999"/>
                    <a:pt x="2719" y="9651"/>
                    <a:pt x="1702" y="7741"/>
                  </a:cubicBezTo>
                  <a:cubicBezTo>
                    <a:pt x="1003" y="6432"/>
                    <a:pt x="770" y="5184"/>
                    <a:pt x="1082" y="3721"/>
                  </a:cubicBezTo>
                  <a:cubicBezTo>
                    <a:pt x="1350" y="2467"/>
                    <a:pt x="1926" y="1318"/>
                    <a:pt x="2328" y="107"/>
                  </a:cubicBezTo>
                  <a:cubicBezTo>
                    <a:pt x="2349" y="43"/>
                    <a:pt x="2298" y="0"/>
                    <a:pt x="22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0"/>
            <p:cNvSpPr/>
            <p:nvPr/>
          </p:nvSpPr>
          <p:spPr>
            <a:xfrm>
              <a:off x="4482838" y="2026829"/>
              <a:ext cx="39933" cy="98541"/>
            </a:xfrm>
            <a:custGeom>
              <a:avLst/>
              <a:gdLst/>
              <a:ahLst/>
              <a:cxnLst/>
              <a:rect l="l" t="t" r="r" b="b"/>
              <a:pathLst>
                <a:path w="2940" h="7255" extrusionOk="0">
                  <a:moveTo>
                    <a:pt x="550" y="0"/>
                  </a:moveTo>
                  <a:cubicBezTo>
                    <a:pt x="528" y="0"/>
                    <a:pt x="506" y="12"/>
                    <a:pt x="493" y="40"/>
                  </a:cubicBezTo>
                  <a:cubicBezTo>
                    <a:pt x="1" y="1081"/>
                    <a:pt x="462" y="2178"/>
                    <a:pt x="986" y="3113"/>
                  </a:cubicBezTo>
                  <a:cubicBezTo>
                    <a:pt x="1361" y="3780"/>
                    <a:pt x="1784" y="4407"/>
                    <a:pt x="2020" y="5141"/>
                  </a:cubicBezTo>
                  <a:cubicBezTo>
                    <a:pt x="2233" y="5804"/>
                    <a:pt x="2194" y="6502"/>
                    <a:pt x="2383" y="7162"/>
                  </a:cubicBezTo>
                  <a:cubicBezTo>
                    <a:pt x="2403" y="7224"/>
                    <a:pt x="2455" y="7255"/>
                    <a:pt x="2508" y="7255"/>
                  </a:cubicBezTo>
                  <a:cubicBezTo>
                    <a:pt x="2562" y="7255"/>
                    <a:pt x="2616" y="7223"/>
                    <a:pt x="2636" y="7162"/>
                  </a:cubicBezTo>
                  <a:cubicBezTo>
                    <a:pt x="2940" y="6226"/>
                    <a:pt x="2474" y="4975"/>
                    <a:pt x="2052" y="4143"/>
                  </a:cubicBezTo>
                  <a:cubicBezTo>
                    <a:pt x="1369" y="2801"/>
                    <a:pt x="347" y="1720"/>
                    <a:pt x="631" y="98"/>
                  </a:cubicBezTo>
                  <a:cubicBezTo>
                    <a:pt x="642" y="46"/>
                    <a:pt x="595" y="0"/>
                    <a:pt x="5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0"/>
            <p:cNvSpPr/>
            <p:nvPr/>
          </p:nvSpPr>
          <p:spPr>
            <a:xfrm>
              <a:off x="4734386" y="1948607"/>
              <a:ext cx="38235" cy="67016"/>
            </a:xfrm>
            <a:custGeom>
              <a:avLst/>
              <a:gdLst/>
              <a:ahLst/>
              <a:cxnLst/>
              <a:rect l="l" t="t" r="r" b="b"/>
              <a:pathLst>
                <a:path w="2815" h="4934" extrusionOk="0">
                  <a:moveTo>
                    <a:pt x="141" y="1"/>
                  </a:moveTo>
                  <a:cubicBezTo>
                    <a:pt x="69" y="1"/>
                    <a:pt x="1" y="95"/>
                    <a:pt x="36" y="172"/>
                  </a:cubicBezTo>
                  <a:cubicBezTo>
                    <a:pt x="372" y="894"/>
                    <a:pt x="1062" y="1324"/>
                    <a:pt x="1524" y="1955"/>
                  </a:cubicBezTo>
                  <a:cubicBezTo>
                    <a:pt x="2139" y="2800"/>
                    <a:pt x="2281" y="3715"/>
                    <a:pt x="2261" y="4737"/>
                  </a:cubicBezTo>
                  <a:cubicBezTo>
                    <a:pt x="2259" y="4861"/>
                    <a:pt x="2371" y="4934"/>
                    <a:pt x="2477" y="4934"/>
                  </a:cubicBezTo>
                  <a:cubicBezTo>
                    <a:pt x="2561" y="4934"/>
                    <a:pt x="2641" y="4889"/>
                    <a:pt x="2660" y="4788"/>
                  </a:cubicBezTo>
                  <a:cubicBezTo>
                    <a:pt x="2814" y="3916"/>
                    <a:pt x="2616" y="2993"/>
                    <a:pt x="2199" y="2215"/>
                  </a:cubicBezTo>
                  <a:cubicBezTo>
                    <a:pt x="1713" y="1316"/>
                    <a:pt x="837" y="818"/>
                    <a:pt x="210" y="37"/>
                  </a:cubicBezTo>
                  <a:cubicBezTo>
                    <a:pt x="189" y="11"/>
                    <a:pt x="165" y="1"/>
                    <a:pt x="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0"/>
            <p:cNvSpPr/>
            <p:nvPr/>
          </p:nvSpPr>
          <p:spPr>
            <a:xfrm>
              <a:off x="4662793" y="1903500"/>
              <a:ext cx="57549" cy="155927"/>
            </a:xfrm>
            <a:custGeom>
              <a:avLst/>
              <a:gdLst/>
              <a:ahLst/>
              <a:cxnLst/>
              <a:rect l="l" t="t" r="r" b="b"/>
              <a:pathLst>
                <a:path w="4237" h="11480" extrusionOk="0">
                  <a:moveTo>
                    <a:pt x="1067" y="1"/>
                  </a:moveTo>
                  <a:cubicBezTo>
                    <a:pt x="1042" y="1"/>
                    <a:pt x="1019" y="12"/>
                    <a:pt x="1007" y="40"/>
                  </a:cubicBezTo>
                  <a:cubicBezTo>
                    <a:pt x="588" y="967"/>
                    <a:pt x="308" y="1910"/>
                    <a:pt x="198" y="2925"/>
                  </a:cubicBezTo>
                  <a:cubicBezTo>
                    <a:pt x="99" y="3800"/>
                    <a:pt x="0" y="4747"/>
                    <a:pt x="537" y="5501"/>
                  </a:cubicBezTo>
                  <a:cubicBezTo>
                    <a:pt x="1188" y="6412"/>
                    <a:pt x="2029" y="7135"/>
                    <a:pt x="2597" y="8125"/>
                  </a:cubicBezTo>
                  <a:cubicBezTo>
                    <a:pt x="3176" y="9131"/>
                    <a:pt x="3516" y="10196"/>
                    <a:pt x="3784" y="11321"/>
                  </a:cubicBezTo>
                  <a:cubicBezTo>
                    <a:pt x="3811" y="11432"/>
                    <a:pt x="3890" y="11480"/>
                    <a:pt x="3973" y="11480"/>
                  </a:cubicBezTo>
                  <a:cubicBezTo>
                    <a:pt x="4100" y="11480"/>
                    <a:pt x="4237" y="11369"/>
                    <a:pt x="4210" y="11203"/>
                  </a:cubicBezTo>
                  <a:cubicBezTo>
                    <a:pt x="3926" y="9415"/>
                    <a:pt x="3050" y="7695"/>
                    <a:pt x="1870" y="6337"/>
                  </a:cubicBezTo>
                  <a:cubicBezTo>
                    <a:pt x="1586" y="6006"/>
                    <a:pt x="1247" y="5722"/>
                    <a:pt x="967" y="5387"/>
                  </a:cubicBezTo>
                  <a:cubicBezTo>
                    <a:pt x="506" y="4826"/>
                    <a:pt x="482" y="4156"/>
                    <a:pt x="497" y="3458"/>
                  </a:cubicBezTo>
                  <a:cubicBezTo>
                    <a:pt x="530" y="2321"/>
                    <a:pt x="778" y="1176"/>
                    <a:pt x="1153" y="104"/>
                  </a:cubicBezTo>
                  <a:cubicBezTo>
                    <a:pt x="1171" y="46"/>
                    <a:pt x="1116" y="1"/>
                    <a:pt x="10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0"/>
            <p:cNvSpPr/>
            <p:nvPr/>
          </p:nvSpPr>
          <p:spPr>
            <a:xfrm>
              <a:off x="4345274" y="2078605"/>
              <a:ext cx="16095" cy="73631"/>
            </a:xfrm>
            <a:custGeom>
              <a:avLst/>
              <a:gdLst/>
              <a:ahLst/>
              <a:cxnLst/>
              <a:rect l="l" t="t" r="r" b="b"/>
              <a:pathLst>
                <a:path w="1185" h="5421" extrusionOk="0">
                  <a:moveTo>
                    <a:pt x="1047" y="1"/>
                  </a:moveTo>
                  <a:cubicBezTo>
                    <a:pt x="1009" y="1"/>
                    <a:pt x="970" y="17"/>
                    <a:pt x="943" y="54"/>
                  </a:cubicBezTo>
                  <a:cubicBezTo>
                    <a:pt x="418" y="793"/>
                    <a:pt x="217" y="1763"/>
                    <a:pt x="126" y="2651"/>
                  </a:cubicBezTo>
                  <a:cubicBezTo>
                    <a:pt x="39" y="3487"/>
                    <a:pt x="0" y="4592"/>
                    <a:pt x="422" y="5350"/>
                  </a:cubicBezTo>
                  <a:cubicBezTo>
                    <a:pt x="451" y="5399"/>
                    <a:pt x="497" y="5421"/>
                    <a:pt x="543" y="5421"/>
                  </a:cubicBezTo>
                  <a:cubicBezTo>
                    <a:pt x="619" y="5421"/>
                    <a:pt x="696" y="5363"/>
                    <a:pt x="698" y="5275"/>
                  </a:cubicBezTo>
                  <a:cubicBezTo>
                    <a:pt x="730" y="4442"/>
                    <a:pt x="497" y="3625"/>
                    <a:pt x="560" y="2777"/>
                  </a:cubicBezTo>
                  <a:cubicBezTo>
                    <a:pt x="631" y="1853"/>
                    <a:pt x="951" y="1037"/>
                    <a:pt x="1164" y="149"/>
                  </a:cubicBezTo>
                  <a:cubicBezTo>
                    <a:pt x="1184" y="59"/>
                    <a:pt x="1117" y="1"/>
                    <a:pt x="10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0"/>
            <p:cNvSpPr/>
            <p:nvPr/>
          </p:nvSpPr>
          <p:spPr>
            <a:xfrm>
              <a:off x="4248363" y="1743199"/>
              <a:ext cx="687600" cy="419957"/>
            </a:xfrm>
            <a:custGeom>
              <a:avLst/>
              <a:gdLst/>
              <a:ahLst/>
              <a:cxnLst/>
              <a:rect l="l" t="t" r="r" b="b"/>
              <a:pathLst>
                <a:path w="50624" h="30919" extrusionOk="0">
                  <a:moveTo>
                    <a:pt x="25057" y="0"/>
                  </a:moveTo>
                  <a:cubicBezTo>
                    <a:pt x="22543" y="0"/>
                    <a:pt x="20222" y="1017"/>
                    <a:pt x="17961" y="2112"/>
                  </a:cubicBezTo>
                  <a:cubicBezTo>
                    <a:pt x="16530" y="2807"/>
                    <a:pt x="15128" y="3572"/>
                    <a:pt x="13669" y="4223"/>
                  </a:cubicBezTo>
                  <a:cubicBezTo>
                    <a:pt x="12316" y="4827"/>
                    <a:pt x="10970" y="5415"/>
                    <a:pt x="9747" y="6267"/>
                  </a:cubicBezTo>
                  <a:cubicBezTo>
                    <a:pt x="7490" y="7841"/>
                    <a:pt x="5675" y="9921"/>
                    <a:pt x="4077" y="12142"/>
                  </a:cubicBezTo>
                  <a:cubicBezTo>
                    <a:pt x="3280" y="13255"/>
                    <a:pt x="2542" y="14411"/>
                    <a:pt x="1812" y="15571"/>
                  </a:cubicBezTo>
                  <a:cubicBezTo>
                    <a:pt x="1110" y="16684"/>
                    <a:pt x="1" y="18108"/>
                    <a:pt x="33" y="19497"/>
                  </a:cubicBezTo>
                  <a:cubicBezTo>
                    <a:pt x="58" y="20574"/>
                    <a:pt x="798" y="21033"/>
                    <a:pt x="1629" y="21033"/>
                  </a:cubicBezTo>
                  <a:cubicBezTo>
                    <a:pt x="2110" y="21033"/>
                    <a:pt x="2622" y="20879"/>
                    <a:pt x="3043" y="20601"/>
                  </a:cubicBezTo>
                  <a:cubicBezTo>
                    <a:pt x="4215" y="19824"/>
                    <a:pt x="4953" y="18791"/>
                    <a:pt x="5762" y="17674"/>
                  </a:cubicBezTo>
                  <a:cubicBezTo>
                    <a:pt x="6172" y="17106"/>
                    <a:pt x="6574" y="16897"/>
                    <a:pt x="7221" y="16656"/>
                  </a:cubicBezTo>
                  <a:cubicBezTo>
                    <a:pt x="7880" y="16411"/>
                    <a:pt x="8394" y="16032"/>
                    <a:pt x="8804" y="15460"/>
                  </a:cubicBezTo>
                  <a:cubicBezTo>
                    <a:pt x="9179" y="14932"/>
                    <a:pt x="9415" y="14324"/>
                    <a:pt x="9754" y="13776"/>
                  </a:cubicBezTo>
                  <a:cubicBezTo>
                    <a:pt x="10126" y="13160"/>
                    <a:pt x="10603" y="12627"/>
                    <a:pt x="11120" y="12135"/>
                  </a:cubicBezTo>
                  <a:cubicBezTo>
                    <a:pt x="11589" y="11685"/>
                    <a:pt x="12087" y="11274"/>
                    <a:pt x="12595" y="10880"/>
                  </a:cubicBezTo>
                  <a:cubicBezTo>
                    <a:pt x="12964" y="10593"/>
                    <a:pt x="13659" y="9875"/>
                    <a:pt x="14193" y="9875"/>
                  </a:cubicBezTo>
                  <a:cubicBezTo>
                    <a:pt x="14255" y="9875"/>
                    <a:pt x="14314" y="9884"/>
                    <a:pt x="14371" y="9905"/>
                  </a:cubicBezTo>
                  <a:cubicBezTo>
                    <a:pt x="15748" y="10410"/>
                    <a:pt x="14284" y="12931"/>
                    <a:pt x="13957" y="13681"/>
                  </a:cubicBezTo>
                  <a:cubicBezTo>
                    <a:pt x="12702" y="16546"/>
                    <a:pt x="11613" y="19485"/>
                    <a:pt x="11289" y="22614"/>
                  </a:cubicBezTo>
                  <a:cubicBezTo>
                    <a:pt x="11124" y="24204"/>
                    <a:pt x="11171" y="25849"/>
                    <a:pt x="11518" y="27416"/>
                  </a:cubicBezTo>
                  <a:cubicBezTo>
                    <a:pt x="11783" y="28588"/>
                    <a:pt x="12284" y="30111"/>
                    <a:pt x="13551" y="30525"/>
                  </a:cubicBezTo>
                  <a:cubicBezTo>
                    <a:pt x="13768" y="30596"/>
                    <a:pt x="13981" y="30630"/>
                    <a:pt x="14184" y="30630"/>
                  </a:cubicBezTo>
                  <a:cubicBezTo>
                    <a:pt x="15138" y="30630"/>
                    <a:pt x="15886" y="29889"/>
                    <a:pt x="15957" y="28848"/>
                  </a:cubicBezTo>
                  <a:cubicBezTo>
                    <a:pt x="16000" y="28169"/>
                    <a:pt x="15831" y="27447"/>
                    <a:pt x="15740" y="26777"/>
                  </a:cubicBezTo>
                  <a:cubicBezTo>
                    <a:pt x="15625" y="25917"/>
                    <a:pt x="15503" y="25056"/>
                    <a:pt x="15417" y="24192"/>
                  </a:cubicBezTo>
                  <a:cubicBezTo>
                    <a:pt x="15263" y="22689"/>
                    <a:pt x="15204" y="21146"/>
                    <a:pt x="15527" y="19658"/>
                  </a:cubicBezTo>
                  <a:cubicBezTo>
                    <a:pt x="15838" y="18223"/>
                    <a:pt x="16514" y="17059"/>
                    <a:pt x="17453" y="15941"/>
                  </a:cubicBezTo>
                  <a:cubicBezTo>
                    <a:pt x="18305" y="14932"/>
                    <a:pt x="19165" y="13953"/>
                    <a:pt x="19686" y="12722"/>
                  </a:cubicBezTo>
                  <a:cubicBezTo>
                    <a:pt x="19934" y="12135"/>
                    <a:pt x="20123" y="11503"/>
                    <a:pt x="20613" y="11065"/>
                  </a:cubicBezTo>
                  <a:cubicBezTo>
                    <a:pt x="20846" y="10856"/>
                    <a:pt x="21055" y="10686"/>
                    <a:pt x="21212" y="10402"/>
                  </a:cubicBezTo>
                  <a:cubicBezTo>
                    <a:pt x="21354" y="10141"/>
                    <a:pt x="21335" y="9692"/>
                    <a:pt x="21496" y="9471"/>
                  </a:cubicBezTo>
                  <a:cubicBezTo>
                    <a:pt x="21588" y="9347"/>
                    <a:pt x="21711" y="9296"/>
                    <a:pt x="21841" y="9296"/>
                  </a:cubicBezTo>
                  <a:cubicBezTo>
                    <a:pt x="22041" y="9296"/>
                    <a:pt x="22259" y="9417"/>
                    <a:pt x="22405" y="9578"/>
                  </a:cubicBezTo>
                  <a:cubicBezTo>
                    <a:pt x="22798" y="10004"/>
                    <a:pt x="22882" y="10623"/>
                    <a:pt x="23024" y="11159"/>
                  </a:cubicBezTo>
                  <a:cubicBezTo>
                    <a:pt x="23170" y="11709"/>
                    <a:pt x="23379" y="12248"/>
                    <a:pt x="23797" y="12643"/>
                  </a:cubicBezTo>
                  <a:cubicBezTo>
                    <a:pt x="24011" y="12840"/>
                    <a:pt x="24251" y="12978"/>
                    <a:pt x="24527" y="13069"/>
                  </a:cubicBezTo>
                  <a:cubicBezTo>
                    <a:pt x="24863" y="13176"/>
                    <a:pt x="25289" y="13121"/>
                    <a:pt x="25604" y="13271"/>
                  </a:cubicBezTo>
                  <a:cubicBezTo>
                    <a:pt x="26520" y="13697"/>
                    <a:pt x="26346" y="15386"/>
                    <a:pt x="26331" y="16187"/>
                  </a:cubicBezTo>
                  <a:cubicBezTo>
                    <a:pt x="26302" y="17844"/>
                    <a:pt x="26101" y="19469"/>
                    <a:pt x="25904" y="21111"/>
                  </a:cubicBezTo>
                  <a:cubicBezTo>
                    <a:pt x="25710" y="22721"/>
                    <a:pt x="25364" y="24307"/>
                    <a:pt x="25174" y="25920"/>
                  </a:cubicBezTo>
                  <a:cubicBezTo>
                    <a:pt x="25029" y="27168"/>
                    <a:pt x="24925" y="28938"/>
                    <a:pt x="25952" y="29882"/>
                  </a:cubicBezTo>
                  <a:cubicBezTo>
                    <a:pt x="26290" y="30192"/>
                    <a:pt x="26657" y="30324"/>
                    <a:pt x="27014" y="30324"/>
                  </a:cubicBezTo>
                  <a:cubicBezTo>
                    <a:pt x="27786" y="30324"/>
                    <a:pt x="28515" y="29706"/>
                    <a:pt x="28828" y="28919"/>
                  </a:cubicBezTo>
                  <a:cubicBezTo>
                    <a:pt x="29356" y="27574"/>
                    <a:pt x="29451" y="25979"/>
                    <a:pt x="29491" y="24547"/>
                  </a:cubicBezTo>
                  <a:cubicBezTo>
                    <a:pt x="29534" y="22989"/>
                    <a:pt x="29423" y="21430"/>
                    <a:pt x="29408" y="19871"/>
                  </a:cubicBezTo>
                  <a:cubicBezTo>
                    <a:pt x="29400" y="19137"/>
                    <a:pt x="29408" y="18404"/>
                    <a:pt x="29447" y="17670"/>
                  </a:cubicBezTo>
                  <a:cubicBezTo>
                    <a:pt x="29471" y="17307"/>
                    <a:pt x="29498" y="16944"/>
                    <a:pt x="29538" y="16581"/>
                  </a:cubicBezTo>
                  <a:cubicBezTo>
                    <a:pt x="29558" y="16411"/>
                    <a:pt x="29589" y="15473"/>
                    <a:pt x="29802" y="15366"/>
                  </a:cubicBezTo>
                  <a:cubicBezTo>
                    <a:pt x="29814" y="15360"/>
                    <a:pt x="29828" y="15357"/>
                    <a:pt x="29843" y="15357"/>
                  </a:cubicBezTo>
                  <a:cubicBezTo>
                    <a:pt x="30077" y="15357"/>
                    <a:pt x="30609" y="16060"/>
                    <a:pt x="30812" y="16187"/>
                  </a:cubicBezTo>
                  <a:cubicBezTo>
                    <a:pt x="31060" y="16338"/>
                    <a:pt x="31339" y="16413"/>
                    <a:pt x="31619" y="16413"/>
                  </a:cubicBezTo>
                  <a:cubicBezTo>
                    <a:pt x="31866" y="16413"/>
                    <a:pt x="32113" y="16354"/>
                    <a:pt x="32339" y="16238"/>
                  </a:cubicBezTo>
                  <a:cubicBezTo>
                    <a:pt x="33606" y="15586"/>
                    <a:pt x="33542" y="14186"/>
                    <a:pt x="33342" y="12975"/>
                  </a:cubicBezTo>
                  <a:cubicBezTo>
                    <a:pt x="33258" y="12470"/>
                    <a:pt x="32916" y="11128"/>
                    <a:pt x="33752" y="11022"/>
                  </a:cubicBezTo>
                  <a:cubicBezTo>
                    <a:pt x="33781" y="11018"/>
                    <a:pt x="33810" y="11016"/>
                    <a:pt x="33839" y="11016"/>
                  </a:cubicBezTo>
                  <a:cubicBezTo>
                    <a:pt x="34137" y="11016"/>
                    <a:pt x="34414" y="11214"/>
                    <a:pt x="34655" y="11479"/>
                  </a:cubicBezTo>
                  <a:cubicBezTo>
                    <a:pt x="34762" y="11874"/>
                    <a:pt x="34857" y="12277"/>
                    <a:pt x="34932" y="12679"/>
                  </a:cubicBezTo>
                  <a:cubicBezTo>
                    <a:pt x="35327" y="14770"/>
                    <a:pt x="35034" y="16853"/>
                    <a:pt x="35141" y="18960"/>
                  </a:cubicBezTo>
                  <a:cubicBezTo>
                    <a:pt x="35255" y="21237"/>
                    <a:pt x="35804" y="23439"/>
                    <a:pt x="36328" y="25648"/>
                  </a:cubicBezTo>
                  <a:cubicBezTo>
                    <a:pt x="36561" y="26623"/>
                    <a:pt x="36660" y="27830"/>
                    <a:pt x="37228" y="28678"/>
                  </a:cubicBezTo>
                  <a:cubicBezTo>
                    <a:pt x="37567" y="29185"/>
                    <a:pt x="38125" y="29477"/>
                    <a:pt x="38670" y="29477"/>
                  </a:cubicBezTo>
                  <a:cubicBezTo>
                    <a:pt x="39148" y="29477"/>
                    <a:pt x="39617" y="29253"/>
                    <a:pt x="39919" y="28754"/>
                  </a:cubicBezTo>
                  <a:cubicBezTo>
                    <a:pt x="40396" y="27960"/>
                    <a:pt x="40069" y="26816"/>
                    <a:pt x="39896" y="25979"/>
                  </a:cubicBezTo>
                  <a:cubicBezTo>
                    <a:pt x="39659" y="24843"/>
                    <a:pt x="39295" y="23742"/>
                    <a:pt x="38920" y="22646"/>
                  </a:cubicBezTo>
                  <a:cubicBezTo>
                    <a:pt x="38242" y="20645"/>
                    <a:pt x="37326" y="18601"/>
                    <a:pt x="37121" y="16486"/>
                  </a:cubicBezTo>
                  <a:cubicBezTo>
                    <a:pt x="37046" y="15709"/>
                    <a:pt x="37007" y="14932"/>
                    <a:pt x="36960" y="14158"/>
                  </a:cubicBezTo>
                  <a:lnTo>
                    <a:pt x="36960" y="14158"/>
                  </a:lnTo>
                  <a:cubicBezTo>
                    <a:pt x="36980" y="14159"/>
                    <a:pt x="36999" y="14160"/>
                    <a:pt x="37019" y="14160"/>
                  </a:cubicBezTo>
                  <a:cubicBezTo>
                    <a:pt x="37438" y="14160"/>
                    <a:pt x="37829" y="13921"/>
                    <a:pt x="38104" y="13559"/>
                  </a:cubicBezTo>
                  <a:cubicBezTo>
                    <a:pt x="38308" y="13286"/>
                    <a:pt x="38634" y="13185"/>
                    <a:pt x="39001" y="13185"/>
                  </a:cubicBezTo>
                  <a:cubicBezTo>
                    <a:pt x="39734" y="13185"/>
                    <a:pt x="40632" y="13589"/>
                    <a:pt x="41056" y="13847"/>
                  </a:cubicBezTo>
                  <a:cubicBezTo>
                    <a:pt x="42112" y="14497"/>
                    <a:pt x="42894" y="15555"/>
                    <a:pt x="43379" y="16684"/>
                  </a:cubicBezTo>
                  <a:cubicBezTo>
                    <a:pt x="44622" y="19576"/>
                    <a:pt x="44326" y="22883"/>
                    <a:pt x="44796" y="25937"/>
                  </a:cubicBezTo>
                  <a:cubicBezTo>
                    <a:pt x="45009" y="27321"/>
                    <a:pt x="45321" y="29113"/>
                    <a:pt x="46342" y="30158"/>
                  </a:cubicBezTo>
                  <a:cubicBezTo>
                    <a:pt x="46821" y="30646"/>
                    <a:pt x="47492" y="30919"/>
                    <a:pt x="48143" y="30919"/>
                  </a:cubicBezTo>
                  <a:cubicBezTo>
                    <a:pt x="48833" y="30919"/>
                    <a:pt x="49502" y="30613"/>
                    <a:pt x="49897" y="29933"/>
                  </a:cubicBezTo>
                  <a:cubicBezTo>
                    <a:pt x="50623" y="28683"/>
                    <a:pt x="49799" y="27206"/>
                    <a:pt x="49365" y="26019"/>
                  </a:cubicBezTo>
                  <a:cubicBezTo>
                    <a:pt x="48801" y="24460"/>
                    <a:pt x="48327" y="22863"/>
                    <a:pt x="47901" y="21264"/>
                  </a:cubicBezTo>
                  <a:cubicBezTo>
                    <a:pt x="47249" y="18834"/>
                    <a:pt x="46721" y="16376"/>
                    <a:pt x="46235" y="13910"/>
                  </a:cubicBezTo>
                  <a:cubicBezTo>
                    <a:pt x="46472" y="13764"/>
                    <a:pt x="46650" y="13512"/>
                    <a:pt x="46661" y="13124"/>
                  </a:cubicBezTo>
                  <a:cubicBezTo>
                    <a:pt x="46761" y="10086"/>
                    <a:pt x="44310" y="8027"/>
                    <a:pt x="41785" y="6816"/>
                  </a:cubicBezTo>
                  <a:cubicBezTo>
                    <a:pt x="40633" y="5277"/>
                    <a:pt x="38802" y="4070"/>
                    <a:pt x="37192" y="3292"/>
                  </a:cubicBezTo>
                  <a:cubicBezTo>
                    <a:pt x="35973" y="2708"/>
                    <a:pt x="34702" y="2250"/>
                    <a:pt x="33377" y="1974"/>
                  </a:cubicBezTo>
                  <a:cubicBezTo>
                    <a:pt x="32727" y="1841"/>
                    <a:pt x="31773" y="1602"/>
                    <a:pt x="30914" y="1602"/>
                  </a:cubicBezTo>
                  <a:cubicBezTo>
                    <a:pt x="30657" y="1602"/>
                    <a:pt x="30410" y="1623"/>
                    <a:pt x="30181" y="1675"/>
                  </a:cubicBezTo>
                  <a:cubicBezTo>
                    <a:pt x="30098" y="1604"/>
                    <a:pt x="30015" y="1529"/>
                    <a:pt x="29924" y="1458"/>
                  </a:cubicBezTo>
                  <a:cubicBezTo>
                    <a:pt x="28820" y="625"/>
                    <a:pt x="27471" y="218"/>
                    <a:pt x="26109" y="61"/>
                  </a:cubicBezTo>
                  <a:cubicBezTo>
                    <a:pt x="25754" y="20"/>
                    <a:pt x="25404" y="0"/>
                    <a:pt x="250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0"/>
            <p:cNvSpPr/>
            <p:nvPr/>
          </p:nvSpPr>
          <p:spPr>
            <a:xfrm>
              <a:off x="4296663" y="1842800"/>
              <a:ext cx="101366" cy="102507"/>
            </a:xfrm>
            <a:custGeom>
              <a:avLst/>
              <a:gdLst/>
              <a:ahLst/>
              <a:cxnLst/>
              <a:rect l="l" t="t" r="r" b="b"/>
              <a:pathLst>
                <a:path w="7463" h="7547" extrusionOk="0">
                  <a:moveTo>
                    <a:pt x="7291" y="1"/>
                  </a:moveTo>
                  <a:cubicBezTo>
                    <a:pt x="7271" y="1"/>
                    <a:pt x="7250" y="5"/>
                    <a:pt x="7229" y="15"/>
                  </a:cubicBezTo>
                  <a:cubicBezTo>
                    <a:pt x="5626" y="737"/>
                    <a:pt x="4233" y="1897"/>
                    <a:pt x="3011" y="3148"/>
                  </a:cubicBezTo>
                  <a:cubicBezTo>
                    <a:pt x="1886" y="4300"/>
                    <a:pt x="596" y="5736"/>
                    <a:pt x="52" y="7275"/>
                  </a:cubicBezTo>
                  <a:cubicBezTo>
                    <a:pt x="0" y="7415"/>
                    <a:pt x="138" y="7546"/>
                    <a:pt x="269" y="7546"/>
                  </a:cubicBezTo>
                  <a:cubicBezTo>
                    <a:pt x="320" y="7546"/>
                    <a:pt x="369" y="7527"/>
                    <a:pt x="407" y="7481"/>
                  </a:cubicBezTo>
                  <a:cubicBezTo>
                    <a:pt x="876" y="6904"/>
                    <a:pt x="1239" y="6237"/>
                    <a:pt x="1673" y="5634"/>
                  </a:cubicBezTo>
                  <a:cubicBezTo>
                    <a:pt x="2197" y="4896"/>
                    <a:pt x="2778" y="4198"/>
                    <a:pt x="3405" y="3542"/>
                  </a:cubicBezTo>
                  <a:cubicBezTo>
                    <a:pt x="4597" y="2288"/>
                    <a:pt x="5981" y="1278"/>
                    <a:pt x="7355" y="233"/>
                  </a:cubicBezTo>
                  <a:cubicBezTo>
                    <a:pt x="7463" y="148"/>
                    <a:pt x="7404" y="1"/>
                    <a:pt x="7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0"/>
            <p:cNvSpPr/>
            <p:nvPr/>
          </p:nvSpPr>
          <p:spPr>
            <a:xfrm>
              <a:off x="4275963" y="1961225"/>
              <a:ext cx="13895" cy="18228"/>
            </a:xfrm>
            <a:custGeom>
              <a:avLst/>
              <a:gdLst/>
              <a:ahLst/>
              <a:cxnLst/>
              <a:rect l="l" t="t" r="r" b="b"/>
              <a:pathLst>
                <a:path w="1023" h="1342" extrusionOk="0">
                  <a:moveTo>
                    <a:pt x="748" y="1"/>
                  </a:moveTo>
                  <a:cubicBezTo>
                    <a:pt x="700" y="1"/>
                    <a:pt x="651" y="18"/>
                    <a:pt x="609" y="60"/>
                  </a:cubicBezTo>
                  <a:cubicBezTo>
                    <a:pt x="345" y="320"/>
                    <a:pt x="1" y="718"/>
                    <a:pt x="44" y="1117"/>
                  </a:cubicBezTo>
                  <a:cubicBezTo>
                    <a:pt x="58" y="1244"/>
                    <a:pt x="163" y="1342"/>
                    <a:pt x="276" y="1342"/>
                  </a:cubicBezTo>
                  <a:cubicBezTo>
                    <a:pt x="327" y="1342"/>
                    <a:pt x="380" y="1322"/>
                    <a:pt x="427" y="1275"/>
                  </a:cubicBezTo>
                  <a:cubicBezTo>
                    <a:pt x="668" y="1031"/>
                    <a:pt x="767" y="612"/>
                    <a:pt x="937" y="312"/>
                  </a:cubicBezTo>
                  <a:cubicBezTo>
                    <a:pt x="1022" y="159"/>
                    <a:pt x="891" y="1"/>
                    <a:pt x="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0"/>
            <p:cNvSpPr/>
            <p:nvPr/>
          </p:nvSpPr>
          <p:spPr>
            <a:xfrm>
              <a:off x="4407333" y="2066232"/>
              <a:ext cx="29474" cy="73794"/>
            </a:xfrm>
            <a:custGeom>
              <a:avLst/>
              <a:gdLst/>
              <a:ahLst/>
              <a:cxnLst/>
              <a:rect l="l" t="t" r="r" b="b"/>
              <a:pathLst>
                <a:path w="2170" h="5433" extrusionOk="0">
                  <a:moveTo>
                    <a:pt x="429" y="0"/>
                  </a:moveTo>
                  <a:cubicBezTo>
                    <a:pt x="382" y="0"/>
                    <a:pt x="332" y="29"/>
                    <a:pt x="312" y="82"/>
                  </a:cubicBezTo>
                  <a:cubicBezTo>
                    <a:pt x="0" y="930"/>
                    <a:pt x="213" y="1999"/>
                    <a:pt x="438" y="2848"/>
                  </a:cubicBezTo>
                  <a:cubicBezTo>
                    <a:pt x="659" y="3676"/>
                    <a:pt x="1010" y="4797"/>
                    <a:pt x="1681" y="5368"/>
                  </a:cubicBezTo>
                  <a:cubicBezTo>
                    <a:pt x="1734" y="5412"/>
                    <a:pt x="1798" y="5432"/>
                    <a:pt x="1861" y="5432"/>
                  </a:cubicBezTo>
                  <a:cubicBezTo>
                    <a:pt x="2019" y="5432"/>
                    <a:pt x="2170" y="5306"/>
                    <a:pt x="2111" y="5117"/>
                  </a:cubicBezTo>
                  <a:cubicBezTo>
                    <a:pt x="1847" y="4276"/>
                    <a:pt x="1286" y="3550"/>
                    <a:pt x="1026" y="2686"/>
                  </a:cubicBezTo>
                  <a:cubicBezTo>
                    <a:pt x="769" y="1834"/>
                    <a:pt x="785" y="926"/>
                    <a:pt x="532" y="82"/>
                  </a:cubicBezTo>
                  <a:cubicBezTo>
                    <a:pt x="517" y="26"/>
                    <a:pt x="474" y="0"/>
                    <a:pt x="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0"/>
            <p:cNvSpPr/>
            <p:nvPr/>
          </p:nvSpPr>
          <p:spPr>
            <a:xfrm>
              <a:off x="4415890" y="2033199"/>
              <a:ext cx="8217" cy="6397"/>
            </a:xfrm>
            <a:custGeom>
              <a:avLst/>
              <a:gdLst/>
              <a:ahLst/>
              <a:cxnLst/>
              <a:rect l="l" t="t" r="r" b="b"/>
              <a:pathLst>
                <a:path w="605" h="471" extrusionOk="0">
                  <a:moveTo>
                    <a:pt x="305" y="0"/>
                  </a:moveTo>
                  <a:cubicBezTo>
                    <a:pt x="1" y="0"/>
                    <a:pt x="1" y="470"/>
                    <a:pt x="305" y="470"/>
                  </a:cubicBezTo>
                  <a:cubicBezTo>
                    <a:pt x="605" y="470"/>
                    <a:pt x="605" y="0"/>
                    <a:pt x="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0"/>
            <p:cNvSpPr/>
            <p:nvPr/>
          </p:nvSpPr>
          <p:spPr>
            <a:xfrm>
              <a:off x="4573569" y="1874012"/>
              <a:ext cx="23688" cy="29189"/>
            </a:xfrm>
            <a:custGeom>
              <a:avLst/>
              <a:gdLst/>
              <a:ahLst/>
              <a:cxnLst/>
              <a:rect l="l" t="t" r="r" b="b"/>
              <a:pathLst>
                <a:path w="1744" h="2149" extrusionOk="0">
                  <a:moveTo>
                    <a:pt x="298" y="1"/>
                  </a:moveTo>
                  <a:cubicBezTo>
                    <a:pt x="205" y="1"/>
                    <a:pt x="113" y="53"/>
                    <a:pt x="91" y="152"/>
                  </a:cubicBezTo>
                  <a:cubicBezTo>
                    <a:pt x="0" y="598"/>
                    <a:pt x="186" y="1091"/>
                    <a:pt x="450" y="1446"/>
                  </a:cubicBezTo>
                  <a:cubicBezTo>
                    <a:pt x="666" y="1737"/>
                    <a:pt x="1019" y="2149"/>
                    <a:pt x="1407" y="2149"/>
                  </a:cubicBezTo>
                  <a:cubicBezTo>
                    <a:pt x="1446" y="2149"/>
                    <a:pt x="1484" y="2145"/>
                    <a:pt x="1523" y="2136"/>
                  </a:cubicBezTo>
                  <a:cubicBezTo>
                    <a:pt x="1649" y="2109"/>
                    <a:pt x="1744" y="1951"/>
                    <a:pt x="1696" y="1829"/>
                  </a:cubicBezTo>
                  <a:cubicBezTo>
                    <a:pt x="1578" y="1501"/>
                    <a:pt x="1199" y="1359"/>
                    <a:pt x="991" y="1083"/>
                  </a:cubicBezTo>
                  <a:cubicBezTo>
                    <a:pt x="762" y="779"/>
                    <a:pt x="651" y="436"/>
                    <a:pt x="481" y="104"/>
                  </a:cubicBezTo>
                  <a:cubicBezTo>
                    <a:pt x="445" y="34"/>
                    <a:pt x="371" y="1"/>
                    <a:pt x="2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0"/>
            <p:cNvSpPr/>
            <p:nvPr/>
          </p:nvSpPr>
          <p:spPr>
            <a:xfrm>
              <a:off x="4603899" y="2019562"/>
              <a:ext cx="17657" cy="73142"/>
            </a:xfrm>
            <a:custGeom>
              <a:avLst/>
              <a:gdLst/>
              <a:ahLst/>
              <a:cxnLst/>
              <a:rect l="l" t="t" r="r" b="b"/>
              <a:pathLst>
                <a:path w="1300" h="5385" extrusionOk="0">
                  <a:moveTo>
                    <a:pt x="1144" y="0"/>
                  </a:moveTo>
                  <a:cubicBezTo>
                    <a:pt x="1096" y="0"/>
                    <a:pt x="1048" y="22"/>
                    <a:pt x="1022" y="69"/>
                  </a:cubicBezTo>
                  <a:cubicBezTo>
                    <a:pt x="584" y="859"/>
                    <a:pt x="415" y="1789"/>
                    <a:pt x="288" y="2678"/>
                  </a:cubicBezTo>
                  <a:cubicBezTo>
                    <a:pt x="173" y="3474"/>
                    <a:pt x="0" y="4448"/>
                    <a:pt x="288" y="5218"/>
                  </a:cubicBezTo>
                  <a:cubicBezTo>
                    <a:pt x="329" y="5326"/>
                    <a:pt x="429" y="5384"/>
                    <a:pt x="525" y="5384"/>
                  </a:cubicBezTo>
                  <a:cubicBezTo>
                    <a:pt x="617" y="5384"/>
                    <a:pt x="705" y="5332"/>
                    <a:pt x="738" y="5218"/>
                  </a:cubicBezTo>
                  <a:cubicBezTo>
                    <a:pt x="963" y="4453"/>
                    <a:pt x="849" y="3561"/>
                    <a:pt x="923" y="2764"/>
                  </a:cubicBezTo>
                  <a:cubicBezTo>
                    <a:pt x="1002" y="1884"/>
                    <a:pt x="1231" y="1021"/>
                    <a:pt x="1295" y="145"/>
                  </a:cubicBezTo>
                  <a:cubicBezTo>
                    <a:pt x="1299" y="54"/>
                    <a:pt x="1221" y="0"/>
                    <a:pt x="1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0"/>
            <p:cNvSpPr/>
            <p:nvPr/>
          </p:nvSpPr>
          <p:spPr>
            <a:xfrm>
              <a:off x="4738678" y="2026367"/>
              <a:ext cx="14560" cy="25209"/>
            </a:xfrm>
            <a:custGeom>
              <a:avLst/>
              <a:gdLst/>
              <a:ahLst/>
              <a:cxnLst/>
              <a:rect l="l" t="t" r="r" b="b"/>
              <a:pathLst>
                <a:path w="1072" h="1856" extrusionOk="0">
                  <a:moveTo>
                    <a:pt x="260" y="1"/>
                  </a:moveTo>
                  <a:cubicBezTo>
                    <a:pt x="143" y="1"/>
                    <a:pt x="29" y="86"/>
                    <a:pt x="24" y="231"/>
                  </a:cubicBezTo>
                  <a:cubicBezTo>
                    <a:pt x="0" y="744"/>
                    <a:pt x="297" y="1541"/>
                    <a:pt x="738" y="1825"/>
                  </a:cubicBezTo>
                  <a:cubicBezTo>
                    <a:pt x="770" y="1846"/>
                    <a:pt x="807" y="1856"/>
                    <a:pt x="843" y="1856"/>
                  </a:cubicBezTo>
                  <a:cubicBezTo>
                    <a:pt x="957" y="1856"/>
                    <a:pt x="1072" y="1763"/>
                    <a:pt x="1066" y="1640"/>
                  </a:cubicBezTo>
                  <a:cubicBezTo>
                    <a:pt x="1050" y="1372"/>
                    <a:pt x="923" y="1143"/>
                    <a:pt x="814" y="902"/>
                  </a:cubicBezTo>
                  <a:cubicBezTo>
                    <a:pt x="695" y="642"/>
                    <a:pt x="616" y="354"/>
                    <a:pt x="462" y="112"/>
                  </a:cubicBezTo>
                  <a:cubicBezTo>
                    <a:pt x="411" y="36"/>
                    <a:pt x="335" y="1"/>
                    <a:pt x="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0"/>
            <p:cNvSpPr/>
            <p:nvPr/>
          </p:nvSpPr>
          <p:spPr>
            <a:xfrm>
              <a:off x="4872656" y="2109886"/>
              <a:ext cx="32381" cy="31050"/>
            </a:xfrm>
            <a:custGeom>
              <a:avLst/>
              <a:gdLst/>
              <a:ahLst/>
              <a:cxnLst/>
              <a:rect l="l" t="t" r="r" b="b"/>
              <a:pathLst>
                <a:path w="2384" h="2286" extrusionOk="0">
                  <a:moveTo>
                    <a:pt x="587" y="0"/>
                  </a:moveTo>
                  <a:cubicBezTo>
                    <a:pt x="545" y="0"/>
                    <a:pt x="504" y="19"/>
                    <a:pt x="482" y="60"/>
                  </a:cubicBezTo>
                  <a:cubicBezTo>
                    <a:pt x="1" y="956"/>
                    <a:pt x="876" y="2218"/>
                    <a:pt x="1835" y="2285"/>
                  </a:cubicBezTo>
                  <a:cubicBezTo>
                    <a:pt x="1840" y="2285"/>
                    <a:pt x="1845" y="2286"/>
                    <a:pt x="1850" y="2286"/>
                  </a:cubicBezTo>
                  <a:cubicBezTo>
                    <a:pt x="1961" y="2286"/>
                    <a:pt x="2090" y="2206"/>
                    <a:pt x="2143" y="2107"/>
                  </a:cubicBezTo>
                  <a:cubicBezTo>
                    <a:pt x="2384" y="1622"/>
                    <a:pt x="1701" y="1539"/>
                    <a:pt x="1432" y="1342"/>
                  </a:cubicBezTo>
                  <a:cubicBezTo>
                    <a:pt x="1011" y="1027"/>
                    <a:pt x="845" y="584"/>
                    <a:pt x="715" y="91"/>
                  </a:cubicBezTo>
                  <a:cubicBezTo>
                    <a:pt x="699" y="33"/>
                    <a:pt x="642" y="0"/>
                    <a:pt x="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0"/>
            <p:cNvSpPr/>
            <p:nvPr/>
          </p:nvSpPr>
          <p:spPr>
            <a:xfrm>
              <a:off x="4731180" y="2184861"/>
              <a:ext cx="301572" cy="265212"/>
            </a:xfrm>
            <a:custGeom>
              <a:avLst/>
              <a:gdLst/>
              <a:ahLst/>
              <a:cxnLst/>
              <a:rect l="l" t="t" r="r" b="b"/>
              <a:pathLst>
                <a:path w="22203" h="19526" extrusionOk="0">
                  <a:moveTo>
                    <a:pt x="16323" y="1"/>
                  </a:moveTo>
                  <a:cubicBezTo>
                    <a:pt x="16171" y="1"/>
                    <a:pt x="15970" y="120"/>
                    <a:pt x="15842" y="427"/>
                  </a:cubicBezTo>
                  <a:cubicBezTo>
                    <a:pt x="14567" y="3465"/>
                    <a:pt x="10030" y="2806"/>
                    <a:pt x="7454" y="4257"/>
                  </a:cubicBezTo>
                  <a:cubicBezTo>
                    <a:pt x="7450" y="4255"/>
                    <a:pt x="7441" y="4253"/>
                    <a:pt x="7428" y="4253"/>
                  </a:cubicBezTo>
                  <a:cubicBezTo>
                    <a:pt x="7108" y="4253"/>
                    <a:pt x="4062" y="5061"/>
                    <a:pt x="3160" y="6255"/>
                  </a:cubicBezTo>
                  <a:cubicBezTo>
                    <a:pt x="2166" y="7568"/>
                    <a:pt x="1219" y="9316"/>
                    <a:pt x="840" y="10930"/>
                  </a:cubicBezTo>
                  <a:cubicBezTo>
                    <a:pt x="0" y="14489"/>
                    <a:pt x="3089" y="16928"/>
                    <a:pt x="6064" y="18004"/>
                  </a:cubicBezTo>
                  <a:cubicBezTo>
                    <a:pt x="8594" y="18923"/>
                    <a:pt x="11284" y="19525"/>
                    <a:pt x="13982" y="19525"/>
                  </a:cubicBezTo>
                  <a:cubicBezTo>
                    <a:pt x="14920" y="19525"/>
                    <a:pt x="15859" y="19453"/>
                    <a:pt x="16792" y="19295"/>
                  </a:cubicBezTo>
                  <a:cubicBezTo>
                    <a:pt x="20323" y="18698"/>
                    <a:pt x="22202" y="15309"/>
                    <a:pt x="21456" y="11909"/>
                  </a:cubicBezTo>
                  <a:cubicBezTo>
                    <a:pt x="21026" y="9935"/>
                    <a:pt x="19649" y="8105"/>
                    <a:pt x="18643" y="6384"/>
                  </a:cubicBezTo>
                  <a:cubicBezTo>
                    <a:pt x="18098" y="5446"/>
                    <a:pt x="17479" y="4589"/>
                    <a:pt x="16896" y="3682"/>
                  </a:cubicBezTo>
                  <a:cubicBezTo>
                    <a:pt x="16220" y="2632"/>
                    <a:pt x="16106" y="1507"/>
                    <a:pt x="16504" y="324"/>
                  </a:cubicBezTo>
                  <a:cubicBezTo>
                    <a:pt x="16594" y="135"/>
                    <a:pt x="16485" y="1"/>
                    <a:pt x="16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0"/>
            <p:cNvSpPr/>
            <p:nvPr/>
          </p:nvSpPr>
          <p:spPr>
            <a:xfrm>
              <a:off x="4920561" y="2226546"/>
              <a:ext cx="71240" cy="132022"/>
            </a:xfrm>
            <a:custGeom>
              <a:avLst/>
              <a:gdLst/>
              <a:ahLst/>
              <a:cxnLst/>
              <a:rect l="l" t="t" r="r" b="b"/>
              <a:pathLst>
                <a:path w="5245" h="9720" extrusionOk="0">
                  <a:moveTo>
                    <a:pt x="972" y="1"/>
                  </a:moveTo>
                  <a:cubicBezTo>
                    <a:pt x="944" y="1"/>
                    <a:pt x="920" y="9"/>
                    <a:pt x="900" y="33"/>
                  </a:cubicBezTo>
                  <a:cubicBezTo>
                    <a:pt x="1" y="1070"/>
                    <a:pt x="1425" y="2779"/>
                    <a:pt x="1906" y="3703"/>
                  </a:cubicBezTo>
                  <a:cubicBezTo>
                    <a:pt x="2328" y="4515"/>
                    <a:pt x="2727" y="5340"/>
                    <a:pt x="3098" y="6176"/>
                  </a:cubicBezTo>
                  <a:cubicBezTo>
                    <a:pt x="3469" y="7017"/>
                    <a:pt x="4326" y="8390"/>
                    <a:pt x="3524" y="9210"/>
                  </a:cubicBezTo>
                  <a:cubicBezTo>
                    <a:pt x="3303" y="9439"/>
                    <a:pt x="3508" y="9720"/>
                    <a:pt x="3749" y="9720"/>
                  </a:cubicBezTo>
                  <a:cubicBezTo>
                    <a:pt x="3820" y="9720"/>
                    <a:pt x="3891" y="9696"/>
                    <a:pt x="3958" y="9645"/>
                  </a:cubicBezTo>
                  <a:cubicBezTo>
                    <a:pt x="5244" y="8642"/>
                    <a:pt x="4018" y="6713"/>
                    <a:pt x="3488" y="5632"/>
                  </a:cubicBezTo>
                  <a:cubicBezTo>
                    <a:pt x="3071" y="4768"/>
                    <a:pt x="2636" y="3911"/>
                    <a:pt x="2167" y="3071"/>
                  </a:cubicBezTo>
                  <a:cubicBezTo>
                    <a:pt x="1693" y="2226"/>
                    <a:pt x="751" y="1161"/>
                    <a:pt x="1082" y="139"/>
                  </a:cubicBezTo>
                  <a:cubicBezTo>
                    <a:pt x="1106" y="64"/>
                    <a:pt x="1035"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0"/>
            <p:cNvSpPr/>
            <p:nvPr/>
          </p:nvSpPr>
          <p:spPr>
            <a:xfrm>
              <a:off x="4868472" y="2236149"/>
              <a:ext cx="45895" cy="166902"/>
            </a:xfrm>
            <a:custGeom>
              <a:avLst/>
              <a:gdLst/>
              <a:ahLst/>
              <a:cxnLst/>
              <a:rect l="l" t="t" r="r" b="b"/>
              <a:pathLst>
                <a:path w="3379" h="12288" extrusionOk="0">
                  <a:moveTo>
                    <a:pt x="2147" y="0"/>
                  </a:moveTo>
                  <a:cubicBezTo>
                    <a:pt x="2128" y="0"/>
                    <a:pt x="2108" y="4"/>
                    <a:pt x="2092" y="20"/>
                  </a:cubicBezTo>
                  <a:cubicBezTo>
                    <a:pt x="1330" y="683"/>
                    <a:pt x="884" y="1847"/>
                    <a:pt x="580" y="2790"/>
                  </a:cubicBezTo>
                  <a:cubicBezTo>
                    <a:pt x="285" y="3706"/>
                    <a:pt x="1" y="4830"/>
                    <a:pt x="221" y="5789"/>
                  </a:cubicBezTo>
                  <a:cubicBezTo>
                    <a:pt x="458" y="6815"/>
                    <a:pt x="1319" y="7568"/>
                    <a:pt x="1776" y="8495"/>
                  </a:cubicBezTo>
                  <a:cubicBezTo>
                    <a:pt x="2064" y="9084"/>
                    <a:pt x="2270" y="9723"/>
                    <a:pt x="2392" y="10366"/>
                  </a:cubicBezTo>
                  <a:cubicBezTo>
                    <a:pt x="2503" y="10945"/>
                    <a:pt x="2419" y="11577"/>
                    <a:pt x="2605" y="12129"/>
                  </a:cubicBezTo>
                  <a:cubicBezTo>
                    <a:pt x="2640" y="12240"/>
                    <a:pt x="2727" y="12287"/>
                    <a:pt x="2814" y="12287"/>
                  </a:cubicBezTo>
                  <a:cubicBezTo>
                    <a:pt x="2905" y="12287"/>
                    <a:pt x="3000" y="12232"/>
                    <a:pt x="3042" y="12129"/>
                  </a:cubicBezTo>
                  <a:cubicBezTo>
                    <a:pt x="3379" y="11300"/>
                    <a:pt x="3007" y="10018"/>
                    <a:pt x="2719" y="9213"/>
                  </a:cubicBezTo>
                  <a:cubicBezTo>
                    <a:pt x="2376" y="8255"/>
                    <a:pt x="1824" y="7474"/>
                    <a:pt x="1248" y="6645"/>
                  </a:cubicBezTo>
                  <a:cubicBezTo>
                    <a:pt x="490" y="5564"/>
                    <a:pt x="651" y="4384"/>
                    <a:pt x="975" y="3169"/>
                  </a:cubicBezTo>
                  <a:cubicBezTo>
                    <a:pt x="1267" y="2080"/>
                    <a:pt x="1875" y="1149"/>
                    <a:pt x="2226" y="99"/>
                  </a:cubicBezTo>
                  <a:cubicBezTo>
                    <a:pt x="2246" y="40"/>
                    <a:pt x="2199" y="0"/>
                    <a:pt x="2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0"/>
            <p:cNvSpPr/>
            <p:nvPr/>
          </p:nvSpPr>
          <p:spPr>
            <a:xfrm>
              <a:off x="4125863" y="2194342"/>
              <a:ext cx="281212" cy="257334"/>
            </a:xfrm>
            <a:custGeom>
              <a:avLst/>
              <a:gdLst/>
              <a:ahLst/>
              <a:cxnLst/>
              <a:rect l="l" t="t" r="r" b="b"/>
              <a:pathLst>
                <a:path w="20704" h="18946" extrusionOk="0">
                  <a:moveTo>
                    <a:pt x="5813" y="1"/>
                  </a:moveTo>
                  <a:cubicBezTo>
                    <a:pt x="5463" y="1"/>
                    <a:pt x="5197" y="481"/>
                    <a:pt x="5501" y="742"/>
                  </a:cubicBezTo>
                  <a:cubicBezTo>
                    <a:pt x="6140" y="1279"/>
                    <a:pt x="5492" y="2443"/>
                    <a:pt x="5208" y="3031"/>
                  </a:cubicBezTo>
                  <a:cubicBezTo>
                    <a:pt x="4811" y="3863"/>
                    <a:pt x="4301" y="4653"/>
                    <a:pt x="3844" y="5453"/>
                  </a:cubicBezTo>
                  <a:cubicBezTo>
                    <a:pt x="2932" y="7032"/>
                    <a:pt x="1954" y="8594"/>
                    <a:pt x="1160" y="10240"/>
                  </a:cubicBezTo>
                  <a:cubicBezTo>
                    <a:pt x="502" y="11613"/>
                    <a:pt x="0" y="13076"/>
                    <a:pt x="324" y="14611"/>
                  </a:cubicBezTo>
                  <a:cubicBezTo>
                    <a:pt x="628" y="16044"/>
                    <a:pt x="1595" y="17263"/>
                    <a:pt x="2865" y="17969"/>
                  </a:cubicBezTo>
                  <a:cubicBezTo>
                    <a:pt x="4161" y="18691"/>
                    <a:pt x="5662" y="18946"/>
                    <a:pt x="7196" y="18946"/>
                  </a:cubicBezTo>
                  <a:cubicBezTo>
                    <a:pt x="8967" y="18946"/>
                    <a:pt x="10782" y="18606"/>
                    <a:pt x="12378" y="18253"/>
                  </a:cubicBezTo>
                  <a:cubicBezTo>
                    <a:pt x="13873" y="17926"/>
                    <a:pt x="15329" y="17377"/>
                    <a:pt x="16553" y="16438"/>
                  </a:cubicBezTo>
                  <a:cubicBezTo>
                    <a:pt x="17732" y="15535"/>
                    <a:pt x="19015" y="14252"/>
                    <a:pt x="19551" y="12840"/>
                  </a:cubicBezTo>
                  <a:cubicBezTo>
                    <a:pt x="20703" y="9814"/>
                    <a:pt x="18052" y="5718"/>
                    <a:pt x="15085" y="4881"/>
                  </a:cubicBezTo>
                  <a:lnTo>
                    <a:pt x="15080" y="4881"/>
                  </a:lnTo>
                  <a:cubicBezTo>
                    <a:pt x="14288" y="4100"/>
                    <a:pt x="13246" y="3497"/>
                    <a:pt x="12354" y="3027"/>
                  </a:cubicBezTo>
                  <a:cubicBezTo>
                    <a:pt x="10267" y="1922"/>
                    <a:pt x="8191" y="687"/>
                    <a:pt x="5923" y="17"/>
                  </a:cubicBezTo>
                  <a:cubicBezTo>
                    <a:pt x="5886" y="6"/>
                    <a:pt x="5849" y="1"/>
                    <a:pt x="5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0"/>
            <p:cNvSpPr/>
            <p:nvPr/>
          </p:nvSpPr>
          <p:spPr>
            <a:xfrm>
              <a:off x="4209354" y="2225541"/>
              <a:ext cx="93855" cy="75030"/>
            </a:xfrm>
            <a:custGeom>
              <a:avLst/>
              <a:gdLst/>
              <a:ahLst/>
              <a:cxnLst/>
              <a:rect l="l" t="t" r="r" b="b"/>
              <a:pathLst>
                <a:path w="6910" h="5524" extrusionOk="0">
                  <a:moveTo>
                    <a:pt x="103" y="0"/>
                  </a:moveTo>
                  <a:cubicBezTo>
                    <a:pt x="52" y="0"/>
                    <a:pt x="1" y="31"/>
                    <a:pt x="5" y="91"/>
                  </a:cubicBezTo>
                  <a:cubicBezTo>
                    <a:pt x="147" y="2127"/>
                    <a:pt x="2234" y="3457"/>
                    <a:pt x="3895" y="4242"/>
                  </a:cubicBezTo>
                  <a:cubicBezTo>
                    <a:pt x="4842" y="4688"/>
                    <a:pt x="5817" y="5070"/>
                    <a:pt x="6736" y="5524"/>
                  </a:cubicBezTo>
                  <a:cubicBezTo>
                    <a:pt x="6787" y="5311"/>
                    <a:pt x="6846" y="5106"/>
                    <a:pt x="6910" y="4901"/>
                  </a:cubicBezTo>
                  <a:cubicBezTo>
                    <a:pt x="6483" y="4700"/>
                    <a:pt x="6050" y="4518"/>
                    <a:pt x="5631" y="4340"/>
                  </a:cubicBezTo>
                  <a:cubicBezTo>
                    <a:pt x="4522" y="3875"/>
                    <a:pt x="3394" y="3413"/>
                    <a:pt x="2408" y="2719"/>
                  </a:cubicBezTo>
                  <a:cubicBezTo>
                    <a:pt x="1417" y="2020"/>
                    <a:pt x="754" y="1093"/>
                    <a:pt x="183" y="44"/>
                  </a:cubicBezTo>
                  <a:cubicBezTo>
                    <a:pt x="166" y="12"/>
                    <a:pt x="135" y="0"/>
                    <a:pt x="1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0"/>
            <p:cNvSpPr/>
            <p:nvPr/>
          </p:nvSpPr>
          <p:spPr>
            <a:xfrm>
              <a:off x="4179677" y="2285236"/>
              <a:ext cx="116565" cy="111281"/>
            </a:xfrm>
            <a:custGeom>
              <a:avLst/>
              <a:gdLst/>
              <a:ahLst/>
              <a:cxnLst/>
              <a:rect l="l" t="t" r="r" b="b"/>
              <a:pathLst>
                <a:path w="8582" h="8193" extrusionOk="0">
                  <a:moveTo>
                    <a:pt x="79" y="1"/>
                  </a:moveTo>
                  <a:cubicBezTo>
                    <a:pt x="39" y="1"/>
                    <a:pt x="0" y="28"/>
                    <a:pt x="8" y="76"/>
                  </a:cubicBezTo>
                  <a:cubicBezTo>
                    <a:pt x="228" y="1831"/>
                    <a:pt x="2028" y="3075"/>
                    <a:pt x="3385" y="4002"/>
                  </a:cubicBezTo>
                  <a:cubicBezTo>
                    <a:pt x="4234" y="4581"/>
                    <a:pt x="5161" y="5024"/>
                    <a:pt x="6013" y="5595"/>
                  </a:cubicBezTo>
                  <a:cubicBezTo>
                    <a:pt x="6478" y="5911"/>
                    <a:pt x="6909" y="6266"/>
                    <a:pt x="7252" y="6716"/>
                  </a:cubicBezTo>
                  <a:cubicBezTo>
                    <a:pt x="7583" y="7147"/>
                    <a:pt x="7686" y="7644"/>
                    <a:pt x="7958" y="8094"/>
                  </a:cubicBezTo>
                  <a:cubicBezTo>
                    <a:pt x="7998" y="8156"/>
                    <a:pt x="8080" y="8192"/>
                    <a:pt x="8159" y="8192"/>
                  </a:cubicBezTo>
                  <a:cubicBezTo>
                    <a:pt x="8250" y="8192"/>
                    <a:pt x="8337" y="8145"/>
                    <a:pt x="8353" y="8041"/>
                  </a:cubicBezTo>
                  <a:cubicBezTo>
                    <a:pt x="8581" y="6393"/>
                    <a:pt x="6388" y="5138"/>
                    <a:pt x="5205" y="4483"/>
                  </a:cubicBezTo>
                  <a:cubicBezTo>
                    <a:pt x="4253" y="3954"/>
                    <a:pt x="3330" y="3406"/>
                    <a:pt x="2466" y="2739"/>
                  </a:cubicBezTo>
                  <a:cubicBezTo>
                    <a:pt x="1543" y="2025"/>
                    <a:pt x="548" y="1196"/>
                    <a:pt x="157" y="56"/>
                  </a:cubicBezTo>
                  <a:cubicBezTo>
                    <a:pt x="146" y="21"/>
                    <a:pt x="110"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0"/>
            <p:cNvSpPr/>
            <p:nvPr/>
          </p:nvSpPr>
          <p:spPr>
            <a:xfrm>
              <a:off x="4293444" y="2152413"/>
              <a:ext cx="296044" cy="256669"/>
            </a:xfrm>
            <a:custGeom>
              <a:avLst/>
              <a:gdLst/>
              <a:ahLst/>
              <a:cxnLst/>
              <a:rect l="l" t="t" r="r" b="b"/>
              <a:pathLst>
                <a:path w="21796" h="18897" extrusionOk="0">
                  <a:moveTo>
                    <a:pt x="6989" y="0"/>
                  </a:moveTo>
                  <a:cubicBezTo>
                    <a:pt x="6741" y="0"/>
                    <a:pt x="6686" y="423"/>
                    <a:pt x="6645" y="1150"/>
                  </a:cubicBezTo>
                  <a:cubicBezTo>
                    <a:pt x="6593" y="2145"/>
                    <a:pt x="4388" y="4714"/>
                    <a:pt x="3007" y="6307"/>
                  </a:cubicBezTo>
                  <a:cubicBezTo>
                    <a:pt x="1677" y="7846"/>
                    <a:pt x="739" y="9606"/>
                    <a:pt x="395" y="11626"/>
                  </a:cubicBezTo>
                  <a:cubicBezTo>
                    <a:pt x="76" y="13493"/>
                    <a:pt x="1" y="15619"/>
                    <a:pt x="1345" y="17119"/>
                  </a:cubicBezTo>
                  <a:cubicBezTo>
                    <a:pt x="2455" y="18352"/>
                    <a:pt x="4179" y="18897"/>
                    <a:pt x="5811" y="18897"/>
                  </a:cubicBezTo>
                  <a:cubicBezTo>
                    <a:pt x="5944" y="18897"/>
                    <a:pt x="6076" y="18893"/>
                    <a:pt x="6207" y="18886"/>
                  </a:cubicBezTo>
                  <a:cubicBezTo>
                    <a:pt x="8409" y="18767"/>
                    <a:pt x="10507" y="17908"/>
                    <a:pt x="12619" y="17356"/>
                  </a:cubicBezTo>
                  <a:cubicBezTo>
                    <a:pt x="13732" y="17068"/>
                    <a:pt x="14848" y="16811"/>
                    <a:pt x="15976" y="16586"/>
                  </a:cubicBezTo>
                  <a:cubicBezTo>
                    <a:pt x="16931" y="16396"/>
                    <a:pt x="17886" y="16239"/>
                    <a:pt x="18782" y="15844"/>
                  </a:cubicBezTo>
                  <a:cubicBezTo>
                    <a:pt x="20506" y="15090"/>
                    <a:pt x="21535" y="13464"/>
                    <a:pt x="21662" y="11607"/>
                  </a:cubicBezTo>
                  <a:cubicBezTo>
                    <a:pt x="21796" y="9677"/>
                    <a:pt x="20810" y="7826"/>
                    <a:pt x="19499" y="6473"/>
                  </a:cubicBezTo>
                  <a:cubicBezTo>
                    <a:pt x="18647" y="5601"/>
                    <a:pt x="17614" y="4805"/>
                    <a:pt x="16580" y="4161"/>
                  </a:cubicBezTo>
                  <a:cubicBezTo>
                    <a:pt x="15613" y="3561"/>
                    <a:pt x="14591" y="3328"/>
                    <a:pt x="13482" y="3151"/>
                  </a:cubicBezTo>
                  <a:cubicBezTo>
                    <a:pt x="12335" y="2966"/>
                    <a:pt x="11293" y="2634"/>
                    <a:pt x="10287" y="2039"/>
                  </a:cubicBezTo>
                  <a:cubicBezTo>
                    <a:pt x="9292" y="1451"/>
                    <a:pt x="8251" y="879"/>
                    <a:pt x="7343" y="172"/>
                  </a:cubicBezTo>
                  <a:cubicBezTo>
                    <a:pt x="7194" y="56"/>
                    <a:pt x="7079" y="0"/>
                    <a:pt x="69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0"/>
            <p:cNvSpPr/>
            <p:nvPr/>
          </p:nvSpPr>
          <p:spPr>
            <a:xfrm>
              <a:off x="4398368" y="2172474"/>
              <a:ext cx="124565" cy="82500"/>
            </a:xfrm>
            <a:custGeom>
              <a:avLst/>
              <a:gdLst/>
              <a:ahLst/>
              <a:cxnLst/>
              <a:rect l="l" t="t" r="r" b="b"/>
              <a:pathLst>
                <a:path w="9171" h="6074" extrusionOk="0">
                  <a:moveTo>
                    <a:pt x="210" y="1"/>
                  </a:moveTo>
                  <a:cubicBezTo>
                    <a:pt x="163" y="1"/>
                    <a:pt x="116" y="41"/>
                    <a:pt x="112" y="92"/>
                  </a:cubicBezTo>
                  <a:cubicBezTo>
                    <a:pt x="1" y="1634"/>
                    <a:pt x="1926" y="2404"/>
                    <a:pt x="3082" y="2849"/>
                  </a:cubicBezTo>
                  <a:cubicBezTo>
                    <a:pt x="4065" y="3228"/>
                    <a:pt x="5051" y="3603"/>
                    <a:pt x="6038" y="3974"/>
                  </a:cubicBezTo>
                  <a:cubicBezTo>
                    <a:pt x="7178" y="4404"/>
                    <a:pt x="8239" y="4720"/>
                    <a:pt x="8717" y="5939"/>
                  </a:cubicBezTo>
                  <a:cubicBezTo>
                    <a:pt x="8753" y="6030"/>
                    <a:pt x="8831" y="6074"/>
                    <a:pt x="8910" y="6074"/>
                  </a:cubicBezTo>
                  <a:cubicBezTo>
                    <a:pt x="9001" y="6074"/>
                    <a:pt x="9092" y="6010"/>
                    <a:pt x="9095" y="5888"/>
                  </a:cubicBezTo>
                  <a:cubicBezTo>
                    <a:pt x="9170" y="4211"/>
                    <a:pt x="6685" y="3670"/>
                    <a:pt x="5505" y="3224"/>
                  </a:cubicBezTo>
                  <a:cubicBezTo>
                    <a:pt x="4543" y="2862"/>
                    <a:pt x="3572" y="2523"/>
                    <a:pt x="2616" y="2144"/>
                  </a:cubicBezTo>
                  <a:cubicBezTo>
                    <a:pt x="1485" y="1694"/>
                    <a:pt x="794" y="1161"/>
                    <a:pt x="273" y="48"/>
                  </a:cubicBezTo>
                  <a:cubicBezTo>
                    <a:pt x="261" y="17"/>
                    <a:pt x="234" y="1"/>
                    <a:pt x="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0"/>
            <p:cNvSpPr/>
            <p:nvPr/>
          </p:nvSpPr>
          <p:spPr>
            <a:xfrm>
              <a:off x="4363543" y="2200563"/>
              <a:ext cx="108579" cy="128260"/>
            </a:xfrm>
            <a:custGeom>
              <a:avLst/>
              <a:gdLst/>
              <a:ahLst/>
              <a:cxnLst/>
              <a:rect l="l" t="t" r="r" b="b"/>
              <a:pathLst>
                <a:path w="7994" h="9443" extrusionOk="0">
                  <a:moveTo>
                    <a:pt x="1223" y="0"/>
                  </a:moveTo>
                  <a:cubicBezTo>
                    <a:pt x="1208" y="0"/>
                    <a:pt x="1192" y="9"/>
                    <a:pt x="1180" y="20"/>
                  </a:cubicBezTo>
                  <a:cubicBezTo>
                    <a:pt x="1" y="1681"/>
                    <a:pt x="1500" y="3709"/>
                    <a:pt x="2695" y="4850"/>
                  </a:cubicBezTo>
                  <a:cubicBezTo>
                    <a:pt x="3508" y="5619"/>
                    <a:pt x="4376" y="6310"/>
                    <a:pt x="5280" y="6969"/>
                  </a:cubicBezTo>
                  <a:cubicBezTo>
                    <a:pt x="5714" y="7288"/>
                    <a:pt x="6163" y="7616"/>
                    <a:pt x="6522" y="8022"/>
                  </a:cubicBezTo>
                  <a:cubicBezTo>
                    <a:pt x="6877" y="8424"/>
                    <a:pt x="6992" y="8918"/>
                    <a:pt x="7287" y="9344"/>
                  </a:cubicBezTo>
                  <a:cubicBezTo>
                    <a:pt x="7331" y="9407"/>
                    <a:pt x="7406" y="9442"/>
                    <a:pt x="7482" y="9442"/>
                  </a:cubicBezTo>
                  <a:cubicBezTo>
                    <a:pt x="7564" y="9442"/>
                    <a:pt x="7647" y="9395"/>
                    <a:pt x="7671" y="9293"/>
                  </a:cubicBezTo>
                  <a:cubicBezTo>
                    <a:pt x="7994" y="7770"/>
                    <a:pt x="5568" y="6499"/>
                    <a:pt x="4601" y="5758"/>
                  </a:cubicBezTo>
                  <a:cubicBezTo>
                    <a:pt x="2833" y="4403"/>
                    <a:pt x="450" y="2565"/>
                    <a:pt x="1271" y="60"/>
                  </a:cubicBezTo>
                  <a:cubicBezTo>
                    <a:pt x="1283" y="24"/>
                    <a:pt x="1255" y="0"/>
                    <a:pt x="1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0"/>
            <p:cNvSpPr/>
            <p:nvPr/>
          </p:nvSpPr>
          <p:spPr>
            <a:xfrm>
              <a:off x="4505765" y="2111203"/>
              <a:ext cx="316581" cy="287677"/>
            </a:xfrm>
            <a:custGeom>
              <a:avLst/>
              <a:gdLst/>
              <a:ahLst/>
              <a:cxnLst/>
              <a:rect l="l" t="t" r="r" b="b"/>
              <a:pathLst>
                <a:path w="23308" h="21180" extrusionOk="0">
                  <a:moveTo>
                    <a:pt x="11240" y="1"/>
                  </a:moveTo>
                  <a:cubicBezTo>
                    <a:pt x="11034" y="1"/>
                    <a:pt x="10839" y="118"/>
                    <a:pt x="10776" y="389"/>
                  </a:cubicBezTo>
                  <a:cubicBezTo>
                    <a:pt x="10630" y="1036"/>
                    <a:pt x="10244" y="1671"/>
                    <a:pt x="9920" y="2243"/>
                  </a:cubicBezTo>
                  <a:cubicBezTo>
                    <a:pt x="9576" y="2843"/>
                    <a:pt x="9155" y="3285"/>
                    <a:pt x="8733" y="3814"/>
                  </a:cubicBezTo>
                  <a:cubicBezTo>
                    <a:pt x="7888" y="4879"/>
                    <a:pt x="7091" y="5881"/>
                    <a:pt x="6061" y="6785"/>
                  </a:cubicBezTo>
                  <a:cubicBezTo>
                    <a:pt x="4980" y="7728"/>
                    <a:pt x="3820" y="8588"/>
                    <a:pt x="2882" y="9677"/>
                  </a:cubicBezTo>
                  <a:cubicBezTo>
                    <a:pt x="1997" y="10711"/>
                    <a:pt x="1291" y="11867"/>
                    <a:pt x="782" y="13125"/>
                  </a:cubicBezTo>
                  <a:cubicBezTo>
                    <a:pt x="309" y="14302"/>
                    <a:pt x="1" y="15584"/>
                    <a:pt x="376" y="16835"/>
                  </a:cubicBezTo>
                  <a:cubicBezTo>
                    <a:pt x="711" y="17959"/>
                    <a:pt x="1469" y="18926"/>
                    <a:pt x="2427" y="19588"/>
                  </a:cubicBezTo>
                  <a:cubicBezTo>
                    <a:pt x="3654" y="20440"/>
                    <a:pt x="5124" y="20794"/>
                    <a:pt x="6606" y="20794"/>
                  </a:cubicBezTo>
                  <a:cubicBezTo>
                    <a:pt x="6855" y="20794"/>
                    <a:pt x="7103" y="20784"/>
                    <a:pt x="7351" y="20765"/>
                  </a:cubicBezTo>
                  <a:cubicBezTo>
                    <a:pt x="7517" y="20945"/>
                    <a:pt x="7758" y="21072"/>
                    <a:pt x="8077" y="21080"/>
                  </a:cubicBezTo>
                  <a:cubicBezTo>
                    <a:pt x="9534" y="21113"/>
                    <a:pt x="10998" y="21179"/>
                    <a:pt x="12460" y="21179"/>
                  </a:cubicBezTo>
                  <a:cubicBezTo>
                    <a:pt x="13795" y="21179"/>
                    <a:pt x="15128" y="21124"/>
                    <a:pt x="16450" y="20938"/>
                  </a:cubicBezTo>
                  <a:cubicBezTo>
                    <a:pt x="18932" y="20586"/>
                    <a:pt x="21560" y="19813"/>
                    <a:pt x="22515" y="17265"/>
                  </a:cubicBezTo>
                  <a:cubicBezTo>
                    <a:pt x="23307" y="15145"/>
                    <a:pt x="23039" y="12573"/>
                    <a:pt x="21907" y="10627"/>
                  </a:cubicBezTo>
                  <a:cubicBezTo>
                    <a:pt x="20708" y="8573"/>
                    <a:pt x="18707" y="7404"/>
                    <a:pt x="16608" y="6426"/>
                  </a:cubicBezTo>
                  <a:cubicBezTo>
                    <a:pt x="15400" y="5865"/>
                    <a:pt x="14047" y="5333"/>
                    <a:pt x="13049" y="4425"/>
                  </a:cubicBezTo>
                  <a:cubicBezTo>
                    <a:pt x="11940" y="3415"/>
                    <a:pt x="11952" y="1915"/>
                    <a:pt x="11834" y="531"/>
                  </a:cubicBezTo>
                  <a:cubicBezTo>
                    <a:pt x="11807" y="207"/>
                    <a:pt x="11514" y="1"/>
                    <a:pt x="11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0"/>
            <p:cNvSpPr/>
            <p:nvPr/>
          </p:nvSpPr>
          <p:spPr>
            <a:xfrm>
              <a:off x="4635628" y="2157370"/>
              <a:ext cx="143744" cy="129224"/>
            </a:xfrm>
            <a:custGeom>
              <a:avLst/>
              <a:gdLst/>
              <a:ahLst/>
              <a:cxnLst/>
              <a:rect l="l" t="t" r="r" b="b"/>
              <a:pathLst>
                <a:path w="10583" h="9514" extrusionOk="0">
                  <a:moveTo>
                    <a:pt x="545" y="0"/>
                  </a:moveTo>
                  <a:cubicBezTo>
                    <a:pt x="513" y="0"/>
                    <a:pt x="485" y="16"/>
                    <a:pt x="478" y="55"/>
                  </a:cubicBezTo>
                  <a:cubicBezTo>
                    <a:pt x="0" y="2297"/>
                    <a:pt x="3184" y="3402"/>
                    <a:pt x="4684" y="4187"/>
                  </a:cubicBezTo>
                  <a:cubicBezTo>
                    <a:pt x="5808" y="4775"/>
                    <a:pt x="6999" y="5319"/>
                    <a:pt x="8069" y="6010"/>
                  </a:cubicBezTo>
                  <a:cubicBezTo>
                    <a:pt x="8609" y="6365"/>
                    <a:pt x="9122" y="6791"/>
                    <a:pt x="9438" y="7370"/>
                  </a:cubicBezTo>
                  <a:cubicBezTo>
                    <a:pt x="9781" y="8006"/>
                    <a:pt x="9738" y="8634"/>
                    <a:pt x="9703" y="9328"/>
                  </a:cubicBezTo>
                  <a:cubicBezTo>
                    <a:pt x="9698" y="9430"/>
                    <a:pt x="9805" y="9513"/>
                    <a:pt x="9903" y="9513"/>
                  </a:cubicBezTo>
                  <a:cubicBezTo>
                    <a:pt x="9947" y="9513"/>
                    <a:pt x="9991" y="9497"/>
                    <a:pt x="10022" y="9458"/>
                  </a:cubicBezTo>
                  <a:cubicBezTo>
                    <a:pt x="10582" y="8756"/>
                    <a:pt x="10369" y="7805"/>
                    <a:pt x="9955" y="7067"/>
                  </a:cubicBezTo>
                  <a:cubicBezTo>
                    <a:pt x="9399" y="6084"/>
                    <a:pt x="8385" y="5493"/>
                    <a:pt x="7406" y="4995"/>
                  </a:cubicBezTo>
                  <a:cubicBezTo>
                    <a:pt x="6163" y="4364"/>
                    <a:pt x="4901" y="3772"/>
                    <a:pt x="3646" y="3156"/>
                  </a:cubicBezTo>
                  <a:cubicBezTo>
                    <a:pt x="2261" y="2475"/>
                    <a:pt x="840" y="1796"/>
                    <a:pt x="636" y="79"/>
                  </a:cubicBezTo>
                  <a:cubicBezTo>
                    <a:pt x="631" y="32"/>
                    <a:pt x="584" y="0"/>
                    <a:pt x="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0"/>
            <p:cNvSpPr/>
            <p:nvPr/>
          </p:nvSpPr>
          <p:spPr>
            <a:xfrm>
              <a:off x="4610867" y="2196176"/>
              <a:ext cx="87105" cy="143798"/>
            </a:xfrm>
            <a:custGeom>
              <a:avLst/>
              <a:gdLst/>
              <a:ahLst/>
              <a:cxnLst/>
              <a:rect l="l" t="t" r="r" b="b"/>
              <a:pathLst>
                <a:path w="6413" h="10587" extrusionOk="0">
                  <a:moveTo>
                    <a:pt x="1302" y="0"/>
                  </a:moveTo>
                  <a:cubicBezTo>
                    <a:pt x="1290" y="0"/>
                    <a:pt x="1283" y="4"/>
                    <a:pt x="1270" y="12"/>
                  </a:cubicBezTo>
                  <a:cubicBezTo>
                    <a:pt x="0" y="1488"/>
                    <a:pt x="1858" y="3279"/>
                    <a:pt x="2794" y="4329"/>
                  </a:cubicBezTo>
                  <a:cubicBezTo>
                    <a:pt x="3579" y="5216"/>
                    <a:pt x="4395" y="6112"/>
                    <a:pt x="5078" y="7083"/>
                  </a:cubicBezTo>
                  <a:cubicBezTo>
                    <a:pt x="5812" y="8124"/>
                    <a:pt x="5382" y="9272"/>
                    <a:pt x="5816" y="10385"/>
                  </a:cubicBezTo>
                  <a:cubicBezTo>
                    <a:pt x="5868" y="10523"/>
                    <a:pt x="5981" y="10586"/>
                    <a:pt x="6092" y="10586"/>
                  </a:cubicBezTo>
                  <a:cubicBezTo>
                    <a:pt x="6254" y="10586"/>
                    <a:pt x="6412" y="10452"/>
                    <a:pt x="6369" y="10235"/>
                  </a:cubicBezTo>
                  <a:cubicBezTo>
                    <a:pt x="6183" y="9315"/>
                    <a:pt x="6369" y="8321"/>
                    <a:pt x="5986" y="7449"/>
                  </a:cubicBezTo>
                  <a:cubicBezTo>
                    <a:pt x="5650" y="6680"/>
                    <a:pt x="4987" y="6029"/>
                    <a:pt x="4451" y="5402"/>
                  </a:cubicBezTo>
                  <a:cubicBezTo>
                    <a:pt x="3796" y="4640"/>
                    <a:pt x="3113" y="3906"/>
                    <a:pt x="2427" y="3173"/>
                  </a:cubicBezTo>
                  <a:cubicBezTo>
                    <a:pt x="1590" y="2281"/>
                    <a:pt x="947" y="1317"/>
                    <a:pt x="1350" y="59"/>
                  </a:cubicBezTo>
                  <a:cubicBezTo>
                    <a:pt x="1361" y="28"/>
                    <a:pt x="1334" y="0"/>
                    <a:pt x="1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0"/>
            <p:cNvSpPr/>
            <p:nvPr/>
          </p:nvSpPr>
          <p:spPr>
            <a:xfrm>
              <a:off x="3980095" y="2431465"/>
              <a:ext cx="1198900" cy="270373"/>
            </a:xfrm>
            <a:custGeom>
              <a:avLst/>
              <a:gdLst/>
              <a:ahLst/>
              <a:cxnLst/>
              <a:rect l="l" t="t" r="r" b="b"/>
              <a:pathLst>
                <a:path w="88268" h="19906" extrusionOk="0">
                  <a:moveTo>
                    <a:pt x="40036" y="1"/>
                  </a:moveTo>
                  <a:cubicBezTo>
                    <a:pt x="29627" y="1"/>
                    <a:pt x="16784" y="1008"/>
                    <a:pt x="10847" y="5459"/>
                  </a:cubicBezTo>
                  <a:cubicBezTo>
                    <a:pt x="0" y="13595"/>
                    <a:pt x="10847" y="17698"/>
                    <a:pt x="10847" y="17698"/>
                  </a:cubicBezTo>
                  <a:cubicBezTo>
                    <a:pt x="10847" y="17698"/>
                    <a:pt x="30691" y="19906"/>
                    <a:pt x="48910" y="19906"/>
                  </a:cubicBezTo>
                  <a:cubicBezTo>
                    <a:pt x="60617" y="19906"/>
                    <a:pt x="71652" y="18994"/>
                    <a:pt x="76324" y="16001"/>
                  </a:cubicBezTo>
                  <a:cubicBezTo>
                    <a:pt x="88268" y="8355"/>
                    <a:pt x="75219" y="2749"/>
                    <a:pt x="75219" y="2749"/>
                  </a:cubicBezTo>
                  <a:lnTo>
                    <a:pt x="55586" y="689"/>
                  </a:lnTo>
                  <a:cubicBezTo>
                    <a:pt x="55586" y="689"/>
                    <a:pt x="48643" y="1"/>
                    <a:pt x="400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0"/>
            <p:cNvSpPr/>
            <p:nvPr/>
          </p:nvSpPr>
          <p:spPr>
            <a:xfrm>
              <a:off x="4795955" y="2459622"/>
              <a:ext cx="145306" cy="237585"/>
            </a:xfrm>
            <a:custGeom>
              <a:avLst/>
              <a:gdLst/>
              <a:ahLst/>
              <a:cxnLst/>
              <a:rect l="l" t="t" r="r" b="b"/>
              <a:pathLst>
                <a:path w="10698" h="17492" extrusionOk="0">
                  <a:moveTo>
                    <a:pt x="8721" y="1"/>
                  </a:moveTo>
                  <a:cubicBezTo>
                    <a:pt x="8682" y="40"/>
                    <a:pt x="8642" y="79"/>
                    <a:pt x="8599" y="115"/>
                  </a:cubicBezTo>
                  <a:cubicBezTo>
                    <a:pt x="7703" y="865"/>
                    <a:pt x="6594" y="1310"/>
                    <a:pt x="5790" y="2182"/>
                  </a:cubicBezTo>
                  <a:cubicBezTo>
                    <a:pt x="5052" y="2980"/>
                    <a:pt x="4531" y="3994"/>
                    <a:pt x="4329" y="5063"/>
                  </a:cubicBezTo>
                  <a:cubicBezTo>
                    <a:pt x="4077" y="6432"/>
                    <a:pt x="4389" y="7738"/>
                    <a:pt x="4717" y="9068"/>
                  </a:cubicBezTo>
                  <a:cubicBezTo>
                    <a:pt x="5001" y="10235"/>
                    <a:pt x="5300" y="11459"/>
                    <a:pt x="5150" y="12674"/>
                  </a:cubicBezTo>
                  <a:cubicBezTo>
                    <a:pt x="5005" y="13854"/>
                    <a:pt x="4136" y="14591"/>
                    <a:pt x="3178" y="15172"/>
                  </a:cubicBezTo>
                  <a:cubicBezTo>
                    <a:pt x="2100" y="15819"/>
                    <a:pt x="814" y="16501"/>
                    <a:pt x="1" y="17492"/>
                  </a:cubicBezTo>
                  <a:cubicBezTo>
                    <a:pt x="758" y="17441"/>
                    <a:pt x="1508" y="17381"/>
                    <a:pt x="2239" y="17319"/>
                  </a:cubicBezTo>
                  <a:cubicBezTo>
                    <a:pt x="3315" y="16576"/>
                    <a:pt x="4681" y="16020"/>
                    <a:pt x="5458" y="15223"/>
                  </a:cubicBezTo>
                  <a:cubicBezTo>
                    <a:pt x="7292" y="13349"/>
                    <a:pt x="6843" y="10772"/>
                    <a:pt x="6425" y="8448"/>
                  </a:cubicBezTo>
                  <a:cubicBezTo>
                    <a:pt x="6196" y="7178"/>
                    <a:pt x="6014" y="5722"/>
                    <a:pt x="6551" y="4506"/>
                  </a:cubicBezTo>
                  <a:cubicBezTo>
                    <a:pt x="7072" y="3331"/>
                    <a:pt x="8110" y="2735"/>
                    <a:pt x="9092" y="1993"/>
                  </a:cubicBezTo>
                  <a:cubicBezTo>
                    <a:pt x="9735" y="1508"/>
                    <a:pt x="10342" y="928"/>
                    <a:pt x="10698" y="210"/>
                  </a:cubicBezTo>
                  <a:lnTo>
                    <a:pt x="87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0"/>
            <p:cNvSpPr/>
            <p:nvPr/>
          </p:nvSpPr>
          <p:spPr>
            <a:xfrm>
              <a:off x="4925342" y="2468029"/>
              <a:ext cx="85746" cy="213001"/>
            </a:xfrm>
            <a:custGeom>
              <a:avLst/>
              <a:gdLst/>
              <a:ahLst/>
              <a:cxnLst/>
              <a:rect l="l" t="t" r="r" b="b"/>
              <a:pathLst>
                <a:path w="6313" h="15682" extrusionOk="0">
                  <a:moveTo>
                    <a:pt x="5086" y="1"/>
                  </a:moveTo>
                  <a:cubicBezTo>
                    <a:pt x="4711" y="487"/>
                    <a:pt x="4423" y="1055"/>
                    <a:pt x="4214" y="1623"/>
                  </a:cubicBezTo>
                  <a:cubicBezTo>
                    <a:pt x="4080" y="1990"/>
                    <a:pt x="3997" y="2368"/>
                    <a:pt x="3938" y="2756"/>
                  </a:cubicBezTo>
                  <a:cubicBezTo>
                    <a:pt x="3302" y="4152"/>
                    <a:pt x="3306" y="5686"/>
                    <a:pt x="3484" y="7214"/>
                  </a:cubicBezTo>
                  <a:cubicBezTo>
                    <a:pt x="3595" y="8177"/>
                    <a:pt x="3610" y="9112"/>
                    <a:pt x="3480" y="10031"/>
                  </a:cubicBezTo>
                  <a:cubicBezTo>
                    <a:pt x="3366" y="10623"/>
                    <a:pt x="3208" y="11202"/>
                    <a:pt x="3027" y="11775"/>
                  </a:cubicBezTo>
                  <a:cubicBezTo>
                    <a:pt x="2947" y="11969"/>
                    <a:pt x="2865" y="12158"/>
                    <a:pt x="2770" y="12347"/>
                  </a:cubicBezTo>
                  <a:cubicBezTo>
                    <a:pt x="2387" y="13109"/>
                    <a:pt x="1902" y="13799"/>
                    <a:pt x="1298" y="14398"/>
                  </a:cubicBezTo>
                  <a:cubicBezTo>
                    <a:pt x="1030" y="14664"/>
                    <a:pt x="730" y="14888"/>
                    <a:pt x="454" y="15141"/>
                  </a:cubicBezTo>
                  <a:cubicBezTo>
                    <a:pt x="272" y="15307"/>
                    <a:pt x="138" y="15492"/>
                    <a:pt x="0" y="15682"/>
                  </a:cubicBezTo>
                  <a:cubicBezTo>
                    <a:pt x="1401" y="15393"/>
                    <a:pt x="2675" y="15058"/>
                    <a:pt x="3799" y="14667"/>
                  </a:cubicBezTo>
                  <a:cubicBezTo>
                    <a:pt x="4632" y="13180"/>
                    <a:pt x="5082" y="11475"/>
                    <a:pt x="5307" y="9798"/>
                  </a:cubicBezTo>
                  <a:cubicBezTo>
                    <a:pt x="5555" y="7944"/>
                    <a:pt x="5531" y="6089"/>
                    <a:pt x="5418" y="4227"/>
                  </a:cubicBezTo>
                  <a:cubicBezTo>
                    <a:pt x="5366" y="3422"/>
                    <a:pt x="5318" y="2585"/>
                    <a:pt x="5413" y="1804"/>
                  </a:cubicBezTo>
                  <a:cubicBezTo>
                    <a:pt x="5508" y="1596"/>
                    <a:pt x="5611" y="1390"/>
                    <a:pt x="5729" y="1181"/>
                  </a:cubicBezTo>
                  <a:cubicBezTo>
                    <a:pt x="5899" y="889"/>
                    <a:pt x="6099" y="636"/>
                    <a:pt x="6313" y="388"/>
                  </a:cubicBezTo>
                  <a:cubicBezTo>
                    <a:pt x="5891" y="170"/>
                    <a:pt x="5626" y="57"/>
                    <a:pt x="5626" y="57"/>
                  </a:cubicBezTo>
                  <a:lnTo>
                    <a:pt x="50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0"/>
            <p:cNvSpPr/>
            <p:nvPr/>
          </p:nvSpPr>
          <p:spPr>
            <a:xfrm>
              <a:off x="4204804" y="2441190"/>
              <a:ext cx="161700" cy="240424"/>
            </a:xfrm>
            <a:custGeom>
              <a:avLst/>
              <a:gdLst/>
              <a:ahLst/>
              <a:cxnLst/>
              <a:rect l="l" t="t" r="r" b="b"/>
              <a:pathLst>
                <a:path w="11905" h="17701" extrusionOk="0">
                  <a:moveTo>
                    <a:pt x="9758" y="1"/>
                  </a:moveTo>
                  <a:lnTo>
                    <a:pt x="9758" y="1"/>
                  </a:lnTo>
                  <a:cubicBezTo>
                    <a:pt x="9119" y="75"/>
                    <a:pt x="8483" y="158"/>
                    <a:pt x="7856" y="249"/>
                  </a:cubicBezTo>
                  <a:cubicBezTo>
                    <a:pt x="7655" y="655"/>
                    <a:pt x="7493" y="1077"/>
                    <a:pt x="7390" y="1516"/>
                  </a:cubicBezTo>
                  <a:cubicBezTo>
                    <a:pt x="6909" y="3543"/>
                    <a:pt x="7856" y="5216"/>
                    <a:pt x="8720" y="6972"/>
                  </a:cubicBezTo>
                  <a:cubicBezTo>
                    <a:pt x="9099" y="7733"/>
                    <a:pt x="9458" y="8582"/>
                    <a:pt x="9268" y="9450"/>
                  </a:cubicBezTo>
                  <a:cubicBezTo>
                    <a:pt x="9087" y="10286"/>
                    <a:pt x="8421" y="10918"/>
                    <a:pt x="7742" y="11388"/>
                  </a:cubicBezTo>
                  <a:cubicBezTo>
                    <a:pt x="6901" y="11964"/>
                    <a:pt x="5970" y="12382"/>
                    <a:pt x="5067" y="12843"/>
                  </a:cubicBezTo>
                  <a:cubicBezTo>
                    <a:pt x="4060" y="13353"/>
                    <a:pt x="3196" y="13956"/>
                    <a:pt x="2324" y="14659"/>
                  </a:cubicBezTo>
                  <a:cubicBezTo>
                    <a:pt x="1417" y="15392"/>
                    <a:pt x="533" y="16407"/>
                    <a:pt x="0" y="17543"/>
                  </a:cubicBezTo>
                  <a:cubicBezTo>
                    <a:pt x="556" y="17594"/>
                    <a:pt x="1148" y="17645"/>
                    <a:pt x="1768" y="17700"/>
                  </a:cubicBezTo>
                  <a:cubicBezTo>
                    <a:pt x="1929" y="17452"/>
                    <a:pt x="2111" y="17208"/>
                    <a:pt x="2324" y="16966"/>
                  </a:cubicBezTo>
                  <a:cubicBezTo>
                    <a:pt x="3260" y="15929"/>
                    <a:pt x="4491" y="15349"/>
                    <a:pt x="5710" y="14710"/>
                  </a:cubicBezTo>
                  <a:cubicBezTo>
                    <a:pt x="7706" y="13664"/>
                    <a:pt x="10117" y="12717"/>
                    <a:pt x="10993" y="10448"/>
                  </a:cubicBezTo>
                  <a:cubicBezTo>
                    <a:pt x="11905" y="8093"/>
                    <a:pt x="10192" y="6124"/>
                    <a:pt x="9308" y="4088"/>
                  </a:cubicBezTo>
                  <a:cubicBezTo>
                    <a:pt x="8649" y="2577"/>
                    <a:pt x="9064" y="1259"/>
                    <a:pt x="97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0"/>
            <p:cNvSpPr/>
            <p:nvPr/>
          </p:nvSpPr>
          <p:spPr>
            <a:xfrm>
              <a:off x="4114874" y="2482087"/>
              <a:ext cx="77081" cy="190359"/>
            </a:xfrm>
            <a:custGeom>
              <a:avLst/>
              <a:gdLst/>
              <a:ahLst/>
              <a:cxnLst/>
              <a:rect l="l" t="t" r="r" b="b"/>
              <a:pathLst>
                <a:path w="5675" h="14015" extrusionOk="0">
                  <a:moveTo>
                    <a:pt x="3930" y="0"/>
                  </a:moveTo>
                  <a:cubicBezTo>
                    <a:pt x="3355" y="260"/>
                    <a:pt x="2814" y="537"/>
                    <a:pt x="2305" y="832"/>
                  </a:cubicBezTo>
                  <a:cubicBezTo>
                    <a:pt x="2388" y="978"/>
                    <a:pt x="2475" y="1117"/>
                    <a:pt x="2561" y="1242"/>
                  </a:cubicBezTo>
                  <a:cubicBezTo>
                    <a:pt x="3058" y="1976"/>
                    <a:pt x="3768" y="2774"/>
                    <a:pt x="3710" y="3717"/>
                  </a:cubicBezTo>
                  <a:cubicBezTo>
                    <a:pt x="3646" y="4660"/>
                    <a:pt x="2976" y="5516"/>
                    <a:pt x="2455" y="6261"/>
                  </a:cubicBezTo>
                  <a:cubicBezTo>
                    <a:pt x="1350" y="7847"/>
                    <a:pt x="328" y="9453"/>
                    <a:pt x="84" y="11415"/>
                  </a:cubicBezTo>
                  <a:cubicBezTo>
                    <a:pt x="0" y="12066"/>
                    <a:pt x="9" y="12875"/>
                    <a:pt x="175" y="13629"/>
                  </a:cubicBezTo>
                  <a:cubicBezTo>
                    <a:pt x="625" y="13857"/>
                    <a:pt x="924" y="13971"/>
                    <a:pt x="924" y="13971"/>
                  </a:cubicBezTo>
                  <a:cubicBezTo>
                    <a:pt x="924" y="13971"/>
                    <a:pt x="1066" y="13987"/>
                    <a:pt x="1322" y="14015"/>
                  </a:cubicBezTo>
                  <a:cubicBezTo>
                    <a:pt x="1231" y="13758"/>
                    <a:pt x="1157" y="13502"/>
                    <a:pt x="1125" y="13221"/>
                  </a:cubicBezTo>
                  <a:cubicBezTo>
                    <a:pt x="1031" y="12385"/>
                    <a:pt x="1145" y="11541"/>
                    <a:pt x="1429" y="10752"/>
                  </a:cubicBezTo>
                  <a:cubicBezTo>
                    <a:pt x="2052" y="9007"/>
                    <a:pt x="3291" y="7690"/>
                    <a:pt x="4365" y="6222"/>
                  </a:cubicBezTo>
                  <a:cubicBezTo>
                    <a:pt x="5343" y="4877"/>
                    <a:pt x="5675" y="3342"/>
                    <a:pt x="4968" y="1795"/>
                  </a:cubicBezTo>
                  <a:cubicBezTo>
                    <a:pt x="4680" y="1164"/>
                    <a:pt x="4266" y="603"/>
                    <a:pt x="39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0"/>
            <p:cNvSpPr/>
            <p:nvPr/>
          </p:nvSpPr>
          <p:spPr>
            <a:xfrm>
              <a:off x="4594147" y="2446813"/>
              <a:ext cx="220593" cy="255011"/>
            </a:xfrm>
            <a:custGeom>
              <a:avLst/>
              <a:gdLst/>
              <a:ahLst/>
              <a:cxnLst/>
              <a:rect l="l" t="t" r="r" b="b"/>
              <a:pathLst>
                <a:path w="16241" h="18775" extrusionOk="0">
                  <a:moveTo>
                    <a:pt x="14571" y="1"/>
                  </a:moveTo>
                  <a:cubicBezTo>
                    <a:pt x="14323" y="210"/>
                    <a:pt x="14082" y="435"/>
                    <a:pt x="13861" y="679"/>
                  </a:cubicBezTo>
                  <a:cubicBezTo>
                    <a:pt x="13494" y="1093"/>
                    <a:pt x="13214" y="1543"/>
                    <a:pt x="12914" y="2005"/>
                  </a:cubicBezTo>
                  <a:cubicBezTo>
                    <a:pt x="12567" y="2550"/>
                    <a:pt x="12172" y="2826"/>
                    <a:pt x="11577" y="3058"/>
                  </a:cubicBezTo>
                  <a:cubicBezTo>
                    <a:pt x="10610" y="3433"/>
                    <a:pt x="9774" y="3836"/>
                    <a:pt x="9162" y="4704"/>
                  </a:cubicBezTo>
                  <a:cubicBezTo>
                    <a:pt x="8598" y="5505"/>
                    <a:pt x="8385" y="6483"/>
                    <a:pt x="8286" y="7443"/>
                  </a:cubicBezTo>
                  <a:cubicBezTo>
                    <a:pt x="8069" y="9561"/>
                    <a:pt x="8716" y="11746"/>
                    <a:pt x="8077" y="13822"/>
                  </a:cubicBezTo>
                  <a:cubicBezTo>
                    <a:pt x="7394" y="16028"/>
                    <a:pt x="5094" y="16671"/>
                    <a:pt x="3133" y="17318"/>
                  </a:cubicBezTo>
                  <a:cubicBezTo>
                    <a:pt x="2095" y="17661"/>
                    <a:pt x="967" y="18107"/>
                    <a:pt x="0" y="18746"/>
                  </a:cubicBezTo>
                  <a:cubicBezTo>
                    <a:pt x="1228" y="18764"/>
                    <a:pt x="2454" y="18775"/>
                    <a:pt x="3673" y="18775"/>
                  </a:cubicBezTo>
                  <a:cubicBezTo>
                    <a:pt x="4123" y="18775"/>
                    <a:pt x="4571" y="18773"/>
                    <a:pt x="5019" y="18770"/>
                  </a:cubicBezTo>
                  <a:cubicBezTo>
                    <a:pt x="6688" y="18171"/>
                    <a:pt x="8306" y="17381"/>
                    <a:pt x="9304" y="15834"/>
                  </a:cubicBezTo>
                  <a:cubicBezTo>
                    <a:pt x="10523" y="13948"/>
                    <a:pt x="10361" y="11648"/>
                    <a:pt x="10208" y="9514"/>
                  </a:cubicBezTo>
                  <a:cubicBezTo>
                    <a:pt x="10082" y="7703"/>
                    <a:pt x="10014" y="5643"/>
                    <a:pt x="11956" y="4857"/>
                  </a:cubicBezTo>
                  <a:cubicBezTo>
                    <a:pt x="12484" y="4644"/>
                    <a:pt x="13017" y="4447"/>
                    <a:pt x="13467" y="4085"/>
                  </a:cubicBezTo>
                  <a:cubicBezTo>
                    <a:pt x="13975" y="3670"/>
                    <a:pt x="14259" y="3114"/>
                    <a:pt x="14556" y="2537"/>
                  </a:cubicBezTo>
                  <a:cubicBezTo>
                    <a:pt x="15017" y="1638"/>
                    <a:pt x="15578" y="885"/>
                    <a:pt x="16240" y="175"/>
                  </a:cubicBezTo>
                  <a:lnTo>
                    <a:pt x="145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0"/>
            <p:cNvSpPr/>
            <p:nvPr/>
          </p:nvSpPr>
          <p:spPr>
            <a:xfrm>
              <a:off x="4347461" y="2431492"/>
              <a:ext cx="208858" cy="260621"/>
            </a:xfrm>
            <a:custGeom>
              <a:avLst/>
              <a:gdLst/>
              <a:ahLst/>
              <a:cxnLst/>
              <a:rect l="l" t="t" r="r" b="b"/>
              <a:pathLst>
                <a:path w="15377" h="19188" extrusionOk="0">
                  <a:moveTo>
                    <a:pt x="13479" y="1"/>
                  </a:moveTo>
                  <a:cubicBezTo>
                    <a:pt x="12477" y="699"/>
                    <a:pt x="10847" y="904"/>
                    <a:pt x="9841" y="1298"/>
                  </a:cubicBezTo>
                  <a:cubicBezTo>
                    <a:pt x="7880" y="2056"/>
                    <a:pt x="6151" y="3354"/>
                    <a:pt x="4956" y="5094"/>
                  </a:cubicBezTo>
                  <a:cubicBezTo>
                    <a:pt x="4396" y="5911"/>
                    <a:pt x="4013" y="6854"/>
                    <a:pt x="3938" y="7844"/>
                  </a:cubicBezTo>
                  <a:cubicBezTo>
                    <a:pt x="3851" y="9008"/>
                    <a:pt x="4254" y="10137"/>
                    <a:pt x="4636" y="11214"/>
                  </a:cubicBezTo>
                  <a:cubicBezTo>
                    <a:pt x="4949" y="12102"/>
                    <a:pt x="5295" y="13053"/>
                    <a:pt x="5126" y="14007"/>
                  </a:cubicBezTo>
                  <a:cubicBezTo>
                    <a:pt x="4949" y="15014"/>
                    <a:pt x="4191" y="15349"/>
                    <a:pt x="3354" y="15779"/>
                  </a:cubicBezTo>
                  <a:cubicBezTo>
                    <a:pt x="2064" y="16438"/>
                    <a:pt x="699" y="17665"/>
                    <a:pt x="1" y="19086"/>
                  </a:cubicBezTo>
                  <a:cubicBezTo>
                    <a:pt x="517" y="19121"/>
                    <a:pt x="1046" y="19157"/>
                    <a:pt x="1579" y="19188"/>
                  </a:cubicBezTo>
                  <a:cubicBezTo>
                    <a:pt x="1741" y="18931"/>
                    <a:pt x="1922" y="18683"/>
                    <a:pt x="2147" y="18446"/>
                  </a:cubicBezTo>
                  <a:cubicBezTo>
                    <a:pt x="2877" y="17676"/>
                    <a:pt x="3855" y="17325"/>
                    <a:pt x="4807" y="16915"/>
                  </a:cubicBezTo>
                  <a:cubicBezTo>
                    <a:pt x="6823" y="16039"/>
                    <a:pt x="7351" y="14129"/>
                    <a:pt x="6914" y="12093"/>
                  </a:cubicBezTo>
                  <a:cubicBezTo>
                    <a:pt x="6681" y="11000"/>
                    <a:pt x="6144" y="9999"/>
                    <a:pt x="5915" y="8906"/>
                  </a:cubicBezTo>
                  <a:cubicBezTo>
                    <a:pt x="5674" y="7769"/>
                    <a:pt x="6038" y="6767"/>
                    <a:pt x="6716" y="5852"/>
                  </a:cubicBezTo>
                  <a:cubicBezTo>
                    <a:pt x="8050" y="4049"/>
                    <a:pt x="9979" y="3070"/>
                    <a:pt x="12062" y="2411"/>
                  </a:cubicBezTo>
                  <a:cubicBezTo>
                    <a:pt x="13135" y="2072"/>
                    <a:pt x="14197" y="1653"/>
                    <a:pt x="14919" y="750"/>
                  </a:cubicBezTo>
                  <a:cubicBezTo>
                    <a:pt x="15105" y="522"/>
                    <a:pt x="15258" y="276"/>
                    <a:pt x="15377" y="16"/>
                  </a:cubicBezTo>
                  <a:cubicBezTo>
                    <a:pt x="14753" y="8"/>
                    <a:pt x="14122" y="1"/>
                    <a:pt x="13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0"/>
            <p:cNvSpPr/>
            <p:nvPr/>
          </p:nvSpPr>
          <p:spPr>
            <a:xfrm>
              <a:off x="4476563" y="2437971"/>
              <a:ext cx="235656" cy="262034"/>
            </a:xfrm>
            <a:custGeom>
              <a:avLst/>
              <a:gdLst/>
              <a:ahLst/>
              <a:cxnLst/>
              <a:rect l="l" t="t" r="r" b="b"/>
              <a:pathLst>
                <a:path w="17350" h="19292" extrusionOk="0">
                  <a:moveTo>
                    <a:pt x="16513" y="1"/>
                  </a:moveTo>
                  <a:lnTo>
                    <a:pt x="16513" y="1"/>
                  </a:lnTo>
                  <a:cubicBezTo>
                    <a:pt x="16525" y="671"/>
                    <a:pt x="16619" y="1358"/>
                    <a:pt x="16386" y="2001"/>
                  </a:cubicBezTo>
                  <a:cubicBezTo>
                    <a:pt x="16189" y="2554"/>
                    <a:pt x="15791" y="3004"/>
                    <a:pt x="15333" y="3359"/>
                  </a:cubicBezTo>
                  <a:cubicBezTo>
                    <a:pt x="13451" y="4818"/>
                    <a:pt x="10827" y="5091"/>
                    <a:pt x="8692" y="6058"/>
                  </a:cubicBezTo>
                  <a:cubicBezTo>
                    <a:pt x="6550" y="7024"/>
                    <a:pt x="4573" y="8740"/>
                    <a:pt x="4140" y="11159"/>
                  </a:cubicBezTo>
                  <a:cubicBezTo>
                    <a:pt x="3725" y="13444"/>
                    <a:pt x="4992" y="16498"/>
                    <a:pt x="2585" y="17942"/>
                  </a:cubicBezTo>
                  <a:cubicBezTo>
                    <a:pt x="1796" y="18415"/>
                    <a:pt x="876" y="18751"/>
                    <a:pt x="0" y="19137"/>
                  </a:cubicBezTo>
                  <a:cubicBezTo>
                    <a:pt x="1366" y="19197"/>
                    <a:pt x="2747" y="19248"/>
                    <a:pt x="4136" y="19291"/>
                  </a:cubicBezTo>
                  <a:cubicBezTo>
                    <a:pt x="4802" y="18789"/>
                    <a:pt x="5347" y="18159"/>
                    <a:pt x="5675" y="17369"/>
                  </a:cubicBezTo>
                  <a:cubicBezTo>
                    <a:pt x="6195" y="16114"/>
                    <a:pt x="6050" y="14777"/>
                    <a:pt x="5943" y="13459"/>
                  </a:cubicBezTo>
                  <a:cubicBezTo>
                    <a:pt x="5836" y="12193"/>
                    <a:pt x="5820" y="10969"/>
                    <a:pt x="6483" y="9837"/>
                  </a:cubicBezTo>
                  <a:cubicBezTo>
                    <a:pt x="7063" y="8855"/>
                    <a:pt x="7951" y="8085"/>
                    <a:pt x="8890" y="7458"/>
                  </a:cubicBezTo>
                  <a:cubicBezTo>
                    <a:pt x="9900" y="6775"/>
                    <a:pt x="10974" y="6247"/>
                    <a:pt x="12121" y="5856"/>
                  </a:cubicBezTo>
                  <a:cubicBezTo>
                    <a:pt x="13175" y="5497"/>
                    <a:pt x="14241" y="5118"/>
                    <a:pt x="15183" y="4523"/>
                  </a:cubicBezTo>
                  <a:cubicBezTo>
                    <a:pt x="16106" y="3942"/>
                    <a:pt x="16939" y="3126"/>
                    <a:pt x="17200" y="2033"/>
                  </a:cubicBezTo>
                  <a:cubicBezTo>
                    <a:pt x="17349" y="1405"/>
                    <a:pt x="17215" y="715"/>
                    <a:pt x="17133" y="48"/>
                  </a:cubicBezTo>
                  <a:cubicBezTo>
                    <a:pt x="16939" y="32"/>
                    <a:pt x="16734" y="16"/>
                    <a:pt x="165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0"/>
            <p:cNvSpPr/>
            <p:nvPr/>
          </p:nvSpPr>
          <p:spPr>
            <a:xfrm>
              <a:off x="4779833" y="2361081"/>
              <a:ext cx="96327" cy="47797"/>
            </a:xfrm>
            <a:custGeom>
              <a:avLst/>
              <a:gdLst/>
              <a:ahLst/>
              <a:cxnLst/>
              <a:rect l="l" t="t" r="r" b="b"/>
              <a:pathLst>
                <a:path w="7092" h="3519" extrusionOk="0">
                  <a:moveTo>
                    <a:pt x="4226" y="0"/>
                  </a:moveTo>
                  <a:cubicBezTo>
                    <a:pt x="4099" y="0"/>
                    <a:pt x="3969" y="49"/>
                    <a:pt x="3848" y="154"/>
                  </a:cubicBezTo>
                  <a:cubicBezTo>
                    <a:pt x="2992" y="887"/>
                    <a:pt x="1299" y="355"/>
                    <a:pt x="454" y="1100"/>
                  </a:cubicBezTo>
                  <a:cubicBezTo>
                    <a:pt x="194" y="1195"/>
                    <a:pt x="0" y="1475"/>
                    <a:pt x="52" y="1747"/>
                  </a:cubicBezTo>
                  <a:cubicBezTo>
                    <a:pt x="9" y="1918"/>
                    <a:pt x="135" y="2071"/>
                    <a:pt x="288" y="2102"/>
                  </a:cubicBezTo>
                  <a:cubicBezTo>
                    <a:pt x="498" y="2315"/>
                    <a:pt x="738" y="2442"/>
                    <a:pt x="1015" y="2510"/>
                  </a:cubicBezTo>
                  <a:cubicBezTo>
                    <a:pt x="1666" y="2817"/>
                    <a:pt x="2637" y="2959"/>
                    <a:pt x="2976" y="2987"/>
                  </a:cubicBezTo>
                  <a:cubicBezTo>
                    <a:pt x="3784" y="3058"/>
                    <a:pt x="4479" y="3176"/>
                    <a:pt x="5252" y="3421"/>
                  </a:cubicBezTo>
                  <a:cubicBezTo>
                    <a:pt x="5446" y="3482"/>
                    <a:pt x="5648" y="3519"/>
                    <a:pt x="5844" y="3519"/>
                  </a:cubicBezTo>
                  <a:cubicBezTo>
                    <a:pt x="6193" y="3519"/>
                    <a:pt x="6525" y="3402"/>
                    <a:pt x="6767" y="3097"/>
                  </a:cubicBezTo>
                  <a:cubicBezTo>
                    <a:pt x="7091" y="2687"/>
                    <a:pt x="7020" y="2126"/>
                    <a:pt x="6700" y="1732"/>
                  </a:cubicBezTo>
                  <a:cubicBezTo>
                    <a:pt x="6460" y="1436"/>
                    <a:pt x="6124" y="1314"/>
                    <a:pt x="5793" y="1148"/>
                  </a:cubicBezTo>
                  <a:cubicBezTo>
                    <a:pt x="5359" y="931"/>
                    <a:pt x="4992" y="647"/>
                    <a:pt x="4696" y="261"/>
                  </a:cubicBezTo>
                  <a:cubicBezTo>
                    <a:pt x="4568" y="93"/>
                    <a:pt x="4400" y="0"/>
                    <a:pt x="4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0"/>
            <p:cNvSpPr/>
            <p:nvPr/>
          </p:nvSpPr>
          <p:spPr>
            <a:xfrm>
              <a:off x="4312839" y="2351709"/>
              <a:ext cx="94602" cy="57182"/>
            </a:xfrm>
            <a:custGeom>
              <a:avLst/>
              <a:gdLst/>
              <a:ahLst/>
              <a:cxnLst/>
              <a:rect l="l" t="t" r="r" b="b"/>
              <a:pathLst>
                <a:path w="6965" h="4210" extrusionOk="0">
                  <a:moveTo>
                    <a:pt x="2129" y="1"/>
                  </a:moveTo>
                  <a:cubicBezTo>
                    <a:pt x="1494" y="1"/>
                    <a:pt x="1448" y="731"/>
                    <a:pt x="1177" y="1191"/>
                  </a:cubicBezTo>
                  <a:cubicBezTo>
                    <a:pt x="691" y="2011"/>
                    <a:pt x="1" y="2528"/>
                    <a:pt x="21" y="3570"/>
                  </a:cubicBezTo>
                  <a:cubicBezTo>
                    <a:pt x="28" y="3830"/>
                    <a:pt x="202" y="4059"/>
                    <a:pt x="451" y="4134"/>
                  </a:cubicBezTo>
                  <a:cubicBezTo>
                    <a:pt x="630" y="4187"/>
                    <a:pt x="804" y="4210"/>
                    <a:pt x="976" y="4210"/>
                  </a:cubicBezTo>
                  <a:cubicBezTo>
                    <a:pt x="1755" y="4210"/>
                    <a:pt x="2469" y="3740"/>
                    <a:pt x="3197" y="3455"/>
                  </a:cubicBezTo>
                  <a:cubicBezTo>
                    <a:pt x="4235" y="3049"/>
                    <a:pt x="5311" y="2769"/>
                    <a:pt x="6413" y="2579"/>
                  </a:cubicBezTo>
                  <a:cubicBezTo>
                    <a:pt x="6752" y="2521"/>
                    <a:pt x="6965" y="2031"/>
                    <a:pt x="6775" y="1739"/>
                  </a:cubicBezTo>
                  <a:cubicBezTo>
                    <a:pt x="6886" y="1652"/>
                    <a:pt x="6945" y="1506"/>
                    <a:pt x="6850" y="1372"/>
                  </a:cubicBezTo>
                  <a:cubicBezTo>
                    <a:pt x="6380" y="737"/>
                    <a:pt x="5714" y="556"/>
                    <a:pt x="4949" y="524"/>
                  </a:cubicBezTo>
                  <a:cubicBezTo>
                    <a:pt x="4857" y="520"/>
                    <a:pt x="4764" y="519"/>
                    <a:pt x="4672" y="519"/>
                  </a:cubicBezTo>
                  <a:cubicBezTo>
                    <a:pt x="4514" y="519"/>
                    <a:pt x="4355" y="523"/>
                    <a:pt x="4197" y="523"/>
                  </a:cubicBezTo>
                  <a:cubicBezTo>
                    <a:pt x="3956" y="523"/>
                    <a:pt x="3715" y="513"/>
                    <a:pt x="3477" y="465"/>
                  </a:cubicBezTo>
                  <a:cubicBezTo>
                    <a:pt x="3062" y="382"/>
                    <a:pt x="2716" y="94"/>
                    <a:pt x="2313" y="19"/>
                  </a:cubicBezTo>
                  <a:cubicBezTo>
                    <a:pt x="2247" y="7"/>
                    <a:pt x="2186" y="1"/>
                    <a:pt x="2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0"/>
            <p:cNvSpPr/>
            <p:nvPr/>
          </p:nvSpPr>
          <p:spPr>
            <a:xfrm>
              <a:off x="4070134" y="2352687"/>
              <a:ext cx="1008867" cy="183418"/>
            </a:xfrm>
            <a:custGeom>
              <a:avLst/>
              <a:gdLst/>
              <a:ahLst/>
              <a:cxnLst/>
              <a:rect l="l" t="t" r="r" b="b"/>
              <a:pathLst>
                <a:path w="74277" h="13504" extrusionOk="0">
                  <a:moveTo>
                    <a:pt x="38585" y="0"/>
                  </a:moveTo>
                  <a:cubicBezTo>
                    <a:pt x="36521" y="0"/>
                    <a:pt x="33938" y="983"/>
                    <a:pt x="31323" y="983"/>
                  </a:cubicBezTo>
                  <a:cubicBezTo>
                    <a:pt x="30741" y="983"/>
                    <a:pt x="30156" y="934"/>
                    <a:pt x="29576" y="815"/>
                  </a:cubicBezTo>
                  <a:cubicBezTo>
                    <a:pt x="29148" y="727"/>
                    <a:pt x="28699" y="688"/>
                    <a:pt x="28240" y="688"/>
                  </a:cubicBezTo>
                  <a:cubicBezTo>
                    <a:pt x="24764" y="688"/>
                    <a:pt x="20644" y="2912"/>
                    <a:pt x="19784" y="2926"/>
                  </a:cubicBezTo>
                  <a:cubicBezTo>
                    <a:pt x="10646" y="3075"/>
                    <a:pt x="7434" y="7341"/>
                    <a:pt x="5926" y="7495"/>
                  </a:cubicBezTo>
                  <a:cubicBezTo>
                    <a:pt x="4419" y="7645"/>
                    <a:pt x="0" y="11361"/>
                    <a:pt x="1859" y="12754"/>
                  </a:cubicBezTo>
                  <a:cubicBezTo>
                    <a:pt x="2600" y="13310"/>
                    <a:pt x="4012" y="13504"/>
                    <a:pt x="5607" y="13504"/>
                  </a:cubicBezTo>
                  <a:cubicBezTo>
                    <a:pt x="8012" y="13504"/>
                    <a:pt x="10835" y="13063"/>
                    <a:pt x="12405" y="12754"/>
                  </a:cubicBezTo>
                  <a:cubicBezTo>
                    <a:pt x="13994" y="12439"/>
                    <a:pt x="17857" y="12233"/>
                    <a:pt x="20986" y="12233"/>
                  </a:cubicBezTo>
                  <a:cubicBezTo>
                    <a:pt x="22994" y="12233"/>
                    <a:pt x="24699" y="12318"/>
                    <a:pt x="25307" y="12514"/>
                  </a:cubicBezTo>
                  <a:cubicBezTo>
                    <a:pt x="25820" y="12679"/>
                    <a:pt x="27180" y="12751"/>
                    <a:pt x="28910" y="12751"/>
                  </a:cubicBezTo>
                  <a:cubicBezTo>
                    <a:pt x="32439" y="12751"/>
                    <a:pt x="37507" y="12449"/>
                    <a:pt x="40068" y="12013"/>
                  </a:cubicBezTo>
                  <a:cubicBezTo>
                    <a:pt x="41015" y="11851"/>
                    <a:pt x="42506" y="11795"/>
                    <a:pt x="44238" y="11795"/>
                  </a:cubicBezTo>
                  <a:cubicBezTo>
                    <a:pt x="48307" y="11795"/>
                    <a:pt x="53709" y="12107"/>
                    <a:pt x="56533" y="12107"/>
                  </a:cubicBezTo>
                  <a:cubicBezTo>
                    <a:pt x="57353" y="12107"/>
                    <a:pt x="57955" y="12081"/>
                    <a:pt x="58245" y="12013"/>
                  </a:cubicBezTo>
                  <a:cubicBezTo>
                    <a:pt x="59522" y="11712"/>
                    <a:pt x="62872" y="11468"/>
                    <a:pt x="66160" y="11468"/>
                  </a:cubicBezTo>
                  <a:cubicBezTo>
                    <a:pt x="67272" y="11468"/>
                    <a:pt x="68376" y="11496"/>
                    <a:pt x="69391" y="11559"/>
                  </a:cubicBezTo>
                  <a:cubicBezTo>
                    <a:pt x="69556" y="11570"/>
                    <a:pt x="69715" y="11575"/>
                    <a:pt x="69869" y="11575"/>
                  </a:cubicBezTo>
                  <a:cubicBezTo>
                    <a:pt x="73481" y="11575"/>
                    <a:pt x="74276" y="8827"/>
                    <a:pt x="72256" y="7144"/>
                  </a:cubicBezTo>
                  <a:cubicBezTo>
                    <a:pt x="70145" y="5384"/>
                    <a:pt x="63216" y="5585"/>
                    <a:pt x="62163" y="5333"/>
                  </a:cubicBezTo>
                  <a:cubicBezTo>
                    <a:pt x="61105" y="5084"/>
                    <a:pt x="59499" y="4078"/>
                    <a:pt x="56640" y="2926"/>
                  </a:cubicBezTo>
                  <a:cubicBezTo>
                    <a:pt x="54370" y="2009"/>
                    <a:pt x="48780" y="1914"/>
                    <a:pt x="46316" y="1914"/>
                  </a:cubicBezTo>
                  <a:cubicBezTo>
                    <a:pt x="45675" y="1914"/>
                    <a:pt x="45245" y="1920"/>
                    <a:pt x="45142" y="1920"/>
                  </a:cubicBezTo>
                  <a:cubicBezTo>
                    <a:pt x="44637" y="1920"/>
                    <a:pt x="42277" y="717"/>
                    <a:pt x="39669" y="112"/>
                  </a:cubicBezTo>
                  <a:cubicBezTo>
                    <a:pt x="39327" y="34"/>
                    <a:pt x="38965" y="0"/>
                    <a:pt x="385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0"/>
            <p:cNvSpPr/>
            <p:nvPr/>
          </p:nvSpPr>
          <p:spPr>
            <a:xfrm>
              <a:off x="4378918" y="2403607"/>
              <a:ext cx="68986" cy="49753"/>
            </a:xfrm>
            <a:custGeom>
              <a:avLst/>
              <a:gdLst/>
              <a:ahLst/>
              <a:cxnLst/>
              <a:rect l="l" t="t" r="r" b="b"/>
              <a:pathLst>
                <a:path w="5079" h="3663" extrusionOk="0">
                  <a:moveTo>
                    <a:pt x="2261" y="0"/>
                  </a:moveTo>
                  <a:cubicBezTo>
                    <a:pt x="1619" y="0"/>
                    <a:pt x="924" y="838"/>
                    <a:pt x="585" y="1315"/>
                  </a:cubicBezTo>
                  <a:cubicBezTo>
                    <a:pt x="171" y="1912"/>
                    <a:pt x="0" y="2830"/>
                    <a:pt x="557" y="3379"/>
                  </a:cubicBezTo>
                  <a:cubicBezTo>
                    <a:pt x="604" y="3423"/>
                    <a:pt x="654" y="3440"/>
                    <a:pt x="703" y="3440"/>
                  </a:cubicBezTo>
                  <a:cubicBezTo>
                    <a:pt x="724" y="3440"/>
                    <a:pt x="746" y="3437"/>
                    <a:pt x="766" y="3431"/>
                  </a:cubicBezTo>
                  <a:cubicBezTo>
                    <a:pt x="972" y="3625"/>
                    <a:pt x="1287" y="3663"/>
                    <a:pt x="1654" y="3663"/>
                  </a:cubicBezTo>
                  <a:cubicBezTo>
                    <a:pt x="1771" y="3663"/>
                    <a:pt x="1895" y="3659"/>
                    <a:pt x="2021" y="3655"/>
                  </a:cubicBezTo>
                  <a:cubicBezTo>
                    <a:pt x="2877" y="3631"/>
                    <a:pt x="3919" y="3647"/>
                    <a:pt x="4550" y="2965"/>
                  </a:cubicBezTo>
                  <a:cubicBezTo>
                    <a:pt x="5063" y="2416"/>
                    <a:pt x="5079" y="1595"/>
                    <a:pt x="4522" y="1071"/>
                  </a:cubicBezTo>
                  <a:cubicBezTo>
                    <a:pt x="4214" y="783"/>
                    <a:pt x="3784" y="621"/>
                    <a:pt x="3409" y="448"/>
                  </a:cubicBezTo>
                  <a:cubicBezTo>
                    <a:pt x="3074" y="290"/>
                    <a:pt x="2691" y="29"/>
                    <a:pt x="2309" y="2"/>
                  </a:cubicBezTo>
                  <a:cubicBezTo>
                    <a:pt x="2293" y="1"/>
                    <a:pt x="2277" y="0"/>
                    <a:pt x="2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0"/>
            <p:cNvSpPr/>
            <p:nvPr/>
          </p:nvSpPr>
          <p:spPr>
            <a:xfrm>
              <a:off x="4585997" y="2339702"/>
              <a:ext cx="80558" cy="53963"/>
            </a:xfrm>
            <a:custGeom>
              <a:avLst/>
              <a:gdLst/>
              <a:ahLst/>
              <a:cxnLst/>
              <a:rect l="l" t="t" r="r" b="b"/>
              <a:pathLst>
                <a:path w="5931" h="3973" extrusionOk="0">
                  <a:moveTo>
                    <a:pt x="3606" y="1"/>
                  </a:moveTo>
                  <a:cubicBezTo>
                    <a:pt x="3503" y="1"/>
                    <a:pt x="3399" y="24"/>
                    <a:pt x="3311" y="63"/>
                  </a:cubicBezTo>
                  <a:cubicBezTo>
                    <a:pt x="2553" y="382"/>
                    <a:pt x="857" y="1001"/>
                    <a:pt x="422" y="1944"/>
                  </a:cubicBezTo>
                  <a:cubicBezTo>
                    <a:pt x="308" y="2083"/>
                    <a:pt x="206" y="2228"/>
                    <a:pt x="135" y="2390"/>
                  </a:cubicBezTo>
                  <a:cubicBezTo>
                    <a:pt x="56" y="2572"/>
                    <a:pt x="0" y="2809"/>
                    <a:pt x="135" y="2990"/>
                  </a:cubicBezTo>
                  <a:cubicBezTo>
                    <a:pt x="620" y="3634"/>
                    <a:pt x="1780" y="3550"/>
                    <a:pt x="2514" y="3665"/>
                  </a:cubicBezTo>
                  <a:cubicBezTo>
                    <a:pt x="3063" y="3749"/>
                    <a:pt x="3794" y="3973"/>
                    <a:pt x="4439" y="3973"/>
                  </a:cubicBezTo>
                  <a:cubicBezTo>
                    <a:pt x="4678" y="3973"/>
                    <a:pt x="4905" y="3942"/>
                    <a:pt x="5106" y="3862"/>
                  </a:cubicBezTo>
                  <a:cubicBezTo>
                    <a:pt x="5729" y="3614"/>
                    <a:pt x="5931" y="2907"/>
                    <a:pt x="5674" y="2316"/>
                  </a:cubicBezTo>
                  <a:cubicBezTo>
                    <a:pt x="5512" y="1929"/>
                    <a:pt x="5189" y="1696"/>
                    <a:pt x="4889" y="1424"/>
                  </a:cubicBezTo>
                  <a:cubicBezTo>
                    <a:pt x="4514" y="1088"/>
                    <a:pt x="4258" y="706"/>
                    <a:pt x="4048" y="256"/>
                  </a:cubicBezTo>
                  <a:cubicBezTo>
                    <a:pt x="3963" y="72"/>
                    <a:pt x="3786" y="1"/>
                    <a:pt x="3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0"/>
            <p:cNvSpPr/>
            <p:nvPr/>
          </p:nvSpPr>
          <p:spPr>
            <a:xfrm>
              <a:off x="4193232" y="2440973"/>
              <a:ext cx="79009" cy="55335"/>
            </a:xfrm>
            <a:custGeom>
              <a:avLst/>
              <a:gdLst/>
              <a:ahLst/>
              <a:cxnLst/>
              <a:rect l="l" t="t" r="r" b="b"/>
              <a:pathLst>
                <a:path w="5817" h="4074" extrusionOk="0">
                  <a:moveTo>
                    <a:pt x="2032" y="0"/>
                  </a:moveTo>
                  <a:cubicBezTo>
                    <a:pt x="1807" y="0"/>
                    <a:pt x="1606" y="193"/>
                    <a:pt x="1535" y="392"/>
                  </a:cubicBezTo>
                  <a:cubicBezTo>
                    <a:pt x="1279" y="1086"/>
                    <a:pt x="572" y="1461"/>
                    <a:pt x="268" y="2135"/>
                  </a:cubicBezTo>
                  <a:cubicBezTo>
                    <a:pt x="170" y="2360"/>
                    <a:pt x="106" y="2601"/>
                    <a:pt x="83" y="2838"/>
                  </a:cubicBezTo>
                  <a:cubicBezTo>
                    <a:pt x="8" y="3074"/>
                    <a:pt x="0" y="3331"/>
                    <a:pt x="59" y="3615"/>
                  </a:cubicBezTo>
                  <a:cubicBezTo>
                    <a:pt x="123" y="3921"/>
                    <a:pt x="397" y="4074"/>
                    <a:pt x="673" y="4074"/>
                  </a:cubicBezTo>
                  <a:cubicBezTo>
                    <a:pt x="890" y="4074"/>
                    <a:pt x="1109" y="3978"/>
                    <a:pt x="1224" y="3788"/>
                  </a:cubicBezTo>
                  <a:cubicBezTo>
                    <a:pt x="1302" y="3799"/>
                    <a:pt x="1383" y="3805"/>
                    <a:pt x="1467" y="3805"/>
                  </a:cubicBezTo>
                  <a:cubicBezTo>
                    <a:pt x="1543" y="3805"/>
                    <a:pt x="1622" y="3800"/>
                    <a:pt x="1701" y="3788"/>
                  </a:cubicBezTo>
                  <a:cubicBezTo>
                    <a:pt x="2332" y="3697"/>
                    <a:pt x="2959" y="3520"/>
                    <a:pt x="3583" y="3386"/>
                  </a:cubicBezTo>
                  <a:cubicBezTo>
                    <a:pt x="4048" y="3284"/>
                    <a:pt x="4569" y="3236"/>
                    <a:pt x="4995" y="3007"/>
                  </a:cubicBezTo>
                  <a:cubicBezTo>
                    <a:pt x="5689" y="2625"/>
                    <a:pt x="5816" y="1756"/>
                    <a:pt x="5272" y="1177"/>
                  </a:cubicBezTo>
                  <a:cubicBezTo>
                    <a:pt x="4948" y="833"/>
                    <a:pt x="4494" y="731"/>
                    <a:pt x="4056" y="624"/>
                  </a:cubicBezTo>
                  <a:cubicBezTo>
                    <a:pt x="3409" y="470"/>
                    <a:pt x="2794" y="273"/>
                    <a:pt x="2178" y="28"/>
                  </a:cubicBezTo>
                  <a:cubicBezTo>
                    <a:pt x="2129" y="9"/>
                    <a:pt x="2080" y="0"/>
                    <a:pt x="20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0"/>
            <p:cNvSpPr/>
            <p:nvPr/>
          </p:nvSpPr>
          <p:spPr>
            <a:xfrm>
              <a:off x="4822170" y="2431465"/>
              <a:ext cx="84089" cy="51695"/>
            </a:xfrm>
            <a:custGeom>
              <a:avLst/>
              <a:gdLst/>
              <a:ahLst/>
              <a:cxnLst/>
              <a:rect l="l" t="t" r="r" b="b"/>
              <a:pathLst>
                <a:path w="6191" h="3806" extrusionOk="0">
                  <a:moveTo>
                    <a:pt x="3749" y="0"/>
                  </a:moveTo>
                  <a:cubicBezTo>
                    <a:pt x="3660" y="0"/>
                    <a:pt x="3571" y="20"/>
                    <a:pt x="3492" y="61"/>
                  </a:cubicBezTo>
                  <a:cubicBezTo>
                    <a:pt x="2455" y="613"/>
                    <a:pt x="1" y="1403"/>
                    <a:pt x="447" y="2986"/>
                  </a:cubicBezTo>
                  <a:cubicBezTo>
                    <a:pt x="487" y="3128"/>
                    <a:pt x="622" y="3203"/>
                    <a:pt x="755" y="3203"/>
                  </a:cubicBezTo>
                  <a:cubicBezTo>
                    <a:pt x="806" y="3203"/>
                    <a:pt x="856" y="3192"/>
                    <a:pt x="900" y="3170"/>
                  </a:cubicBezTo>
                  <a:cubicBezTo>
                    <a:pt x="1141" y="3332"/>
                    <a:pt x="1472" y="3427"/>
                    <a:pt x="1740" y="3494"/>
                  </a:cubicBezTo>
                  <a:cubicBezTo>
                    <a:pt x="2485" y="3682"/>
                    <a:pt x="3266" y="3781"/>
                    <a:pt x="4034" y="3781"/>
                  </a:cubicBezTo>
                  <a:cubicBezTo>
                    <a:pt x="4105" y="3781"/>
                    <a:pt x="4175" y="3780"/>
                    <a:pt x="4246" y="3778"/>
                  </a:cubicBezTo>
                  <a:cubicBezTo>
                    <a:pt x="4767" y="3767"/>
                    <a:pt x="5544" y="3806"/>
                    <a:pt x="5876" y="3308"/>
                  </a:cubicBezTo>
                  <a:cubicBezTo>
                    <a:pt x="6191" y="2839"/>
                    <a:pt x="5950" y="2161"/>
                    <a:pt x="5682" y="1722"/>
                  </a:cubicBezTo>
                  <a:cubicBezTo>
                    <a:pt x="5517" y="1454"/>
                    <a:pt x="5304" y="1229"/>
                    <a:pt x="5051" y="1044"/>
                  </a:cubicBezTo>
                  <a:cubicBezTo>
                    <a:pt x="4807" y="859"/>
                    <a:pt x="4325" y="697"/>
                    <a:pt x="4250" y="373"/>
                  </a:cubicBezTo>
                  <a:cubicBezTo>
                    <a:pt x="4196" y="130"/>
                    <a:pt x="3974" y="0"/>
                    <a:pt x="37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0"/>
            <p:cNvSpPr/>
            <p:nvPr/>
          </p:nvSpPr>
          <p:spPr>
            <a:xfrm>
              <a:off x="4551104" y="2441829"/>
              <a:ext cx="99533" cy="48720"/>
            </a:xfrm>
            <a:custGeom>
              <a:avLst/>
              <a:gdLst/>
              <a:ahLst/>
              <a:cxnLst/>
              <a:rect l="l" t="t" r="r" b="b"/>
              <a:pathLst>
                <a:path w="7328" h="3587" extrusionOk="0">
                  <a:moveTo>
                    <a:pt x="3410" y="1"/>
                  </a:moveTo>
                  <a:cubicBezTo>
                    <a:pt x="3335" y="1"/>
                    <a:pt x="3257" y="20"/>
                    <a:pt x="3177" y="60"/>
                  </a:cubicBezTo>
                  <a:cubicBezTo>
                    <a:pt x="2574" y="356"/>
                    <a:pt x="1571" y="726"/>
                    <a:pt x="932" y="1299"/>
                  </a:cubicBezTo>
                  <a:cubicBezTo>
                    <a:pt x="396" y="1492"/>
                    <a:pt x="1" y="1957"/>
                    <a:pt x="159" y="2554"/>
                  </a:cubicBezTo>
                  <a:cubicBezTo>
                    <a:pt x="356" y="3288"/>
                    <a:pt x="1117" y="3425"/>
                    <a:pt x="1769" y="3481"/>
                  </a:cubicBezTo>
                  <a:cubicBezTo>
                    <a:pt x="2592" y="3554"/>
                    <a:pt x="3421" y="3586"/>
                    <a:pt x="4249" y="3586"/>
                  </a:cubicBezTo>
                  <a:cubicBezTo>
                    <a:pt x="4460" y="3586"/>
                    <a:pt x="4671" y="3584"/>
                    <a:pt x="4881" y="3580"/>
                  </a:cubicBezTo>
                  <a:cubicBezTo>
                    <a:pt x="4907" y="3579"/>
                    <a:pt x="4932" y="3579"/>
                    <a:pt x="4958" y="3579"/>
                  </a:cubicBezTo>
                  <a:cubicBezTo>
                    <a:pt x="5121" y="3579"/>
                    <a:pt x="5304" y="3587"/>
                    <a:pt x="5491" y="3587"/>
                  </a:cubicBezTo>
                  <a:cubicBezTo>
                    <a:pt x="6075" y="3587"/>
                    <a:pt x="6698" y="3512"/>
                    <a:pt x="6850" y="2893"/>
                  </a:cubicBezTo>
                  <a:cubicBezTo>
                    <a:pt x="7327" y="963"/>
                    <a:pt x="4736" y="916"/>
                    <a:pt x="3745" y="131"/>
                  </a:cubicBezTo>
                  <a:cubicBezTo>
                    <a:pt x="3637" y="47"/>
                    <a:pt x="3526" y="1"/>
                    <a:pt x="3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0"/>
            <p:cNvSpPr/>
            <p:nvPr/>
          </p:nvSpPr>
          <p:spPr>
            <a:xfrm>
              <a:off x="4088552" y="2613335"/>
              <a:ext cx="996928" cy="181326"/>
            </a:xfrm>
            <a:custGeom>
              <a:avLst/>
              <a:gdLst/>
              <a:ahLst/>
              <a:cxnLst/>
              <a:rect l="l" t="t" r="r" b="b"/>
              <a:pathLst>
                <a:path w="73398" h="13350" extrusionOk="0">
                  <a:moveTo>
                    <a:pt x="68899" y="0"/>
                  </a:moveTo>
                  <a:cubicBezTo>
                    <a:pt x="66668" y="0"/>
                    <a:pt x="63724" y="601"/>
                    <a:pt x="61385" y="601"/>
                  </a:cubicBezTo>
                  <a:cubicBezTo>
                    <a:pt x="61253" y="601"/>
                    <a:pt x="61124" y="599"/>
                    <a:pt x="60996" y="595"/>
                  </a:cubicBezTo>
                  <a:cubicBezTo>
                    <a:pt x="60830" y="590"/>
                    <a:pt x="60655" y="588"/>
                    <a:pt x="60471" y="588"/>
                  </a:cubicBezTo>
                  <a:cubicBezTo>
                    <a:pt x="57465" y="588"/>
                    <a:pt x="52215" y="1238"/>
                    <a:pt x="49520" y="1238"/>
                  </a:cubicBezTo>
                  <a:cubicBezTo>
                    <a:pt x="48876" y="1238"/>
                    <a:pt x="48377" y="1201"/>
                    <a:pt x="48091" y="1109"/>
                  </a:cubicBezTo>
                  <a:cubicBezTo>
                    <a:pt x="47095" y="785"/>
                    <a:pt x="42672" y="489"/>
                    <a:pt x="38617" y="489"/>
                  </a:cubicBezTo>
                  <a:cubicBezTo>
                    <a:pt x="36341" y="489"/>
                    <a:pt x="34181" y="583"/>
                    <a:pt x="32809" y="817"/>
                  </a:cubicBezTo>
                  <a:cubicBezTo>
                    <a:pt x="28994" y="1471"/>
                    <a:pt x="20511" y="757"/>
                    <a:pt x="14360" y="2059"/>
                  </a:cubicBezTo>
                  <a:cubicBezTo>
                    <a:pt x="12390" y="2478"/>
                    <a:pt x="11032" y="2626"/>
                    <a:pt x="9964" y="2626"/>
                  </a:cubicBezTo>
                  <a:cubicBezTo>
                    <a:pt x="7698" y="2626"/>
                    <a:pt x="6736" y="1959"/>
                    <a:pt x="4007" y="1788"/>
                  </a:cubicBezTo>
                  <a:cubicBezTo>
                    <a:pt x="3879" y="1780"/>
                    <a:pt x="3755" y="1776"/>
                    <a:pt x="3635" y="1776"/>
                  </a:cubicBezTo>
                  <a:cubicBezTo>
                    <a:pt x="0" y="1776"/>
                    <a:pt x="191" y="5351"/>
                    <a:pt x="2231" y="7051"/>
                  </a:cubicBezTo>
                  <a:cubicBezTo>
                    <a:pt x="4342" y="8810"/>
                    <a:pt x="4622" y="8440"/>
                    <a:pt x="5675" y="8688"/>
                  </a:cubicBezTo>
                  <a:cubicBezTo>
                    <a:pt x="6729" y="8941"/>
                    <a:pt x="13897" y="9269"/>
                    <a:pt x="16758" y="10424"/>
                  </a:cubicBezTo>
                  <a:cubicBezTo>
                    <a:pt x="19034" y="11342"/>
                    <a:pt x="24634" y="11437"/>
                    <a:pt x="27091" y="11437"/>
                  </a:cubicBezTo>
                  <a:cubicBezTo>
                    <a:pt x="27727" y="11437"/>
                    <a:pt x="28153" y="11430"/>
                    <a:pt x="28256" y="11430"/>
                  </a:cubicBezTo>
                  <a:cubicBezTo>
                    <a:pt x="28761" y="11430"/>
                    <a:pt x="31120" y="12634"/>
                    <a:pt x="33728" y="13237"/>
                  </a:cubicBezTo>
                  <a:cubicBezTo>
                    <a:pt x="34071" y="13316"/>
                    <a:pt x="34434" y="13350"/>
                    <a:pt x="34814" y="13350"/>
                  </a:cubicBezTo>
                  <a:cubicBezTo>
                    <a:pt x="36878" y="13350"/>
                    <a:pt x="39460" y="12367"/>
                    <a:pt x="42074" y="12367"/>
                  </a:cubicBezTo>
                  <a:cubicBezTo>
                    <a:pt x="42656" y="12367"/>
                    <a:pt x="43240" y="12416"/>
                    <a:pt x="43821" y="12535"/>
                  </a:cubicBezTo>
                  <a:cubicBezTo>
                    <a:pt x="44249" y="12623"/>
                    <a:pt x="44697" y="12662"/>
                    <a:pt x="45156" y="12662"/>
                  </a:cubicBezTo>
                  <a:cubicBezTo>
                    <a:pt x="48632" y="12662"/>
                    <a:pt x="52753" y="10438"/>
                    <a:pt x="53614" y="10424"/>
                  </a:cubicBezTo>
                  <a:cubicBezTo>
                    <a:pt x="62752" y="10274"/>
                    <a:pt x="67736" y="6479"/>
                    <a:pt x="69242" y="6328"/>
                  </a:cubicBezTo>
                  <a:cubicBezTo>
                    <a:pt x="70746" y="6179"/>
                    <a:pt x="73398" y="1988"/>
                    <a:pt x="71539" y="595"/>
                  </a:cubicBezTo>
                  <a:cubicBezTo>
                    <a:pt x="70944" y="149"/>
                    <a:pt x="70009" y="0"/>
                    <a:pt x="688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0"/>
            <p:cNvSpPr/>
            <p:nvPr/>
          </p:nvSpPr>
          <p:spPr>
            <a:xfrm>
              <a:off x="4603423" y="2641070"/>
              <a:ext cx="98609" cy="46018"/>
            </a:xfrm>
            <a:custGeom>
              <a:avLst/>
              <a:gdLst/>
              <a:ahLst/>
              <a:cxnLst/>
              <a:rect l="l" t="t" r="r" b="b"/>
              <a:pathLst>
                <a:path w="7260" h="3388" extrusionOk="0">
                  <a:moveTo>
                    <a:pt x="5923" y="0"/>
                  </a:moveTo>
                  <a:cubicBezTo>
                    <a:pt x="5226" y="0"/>
                    <a:pt x="4511" y="93"/>
                    <a:pt x="3823" y="176"/>
                  </a:cubicBezTo>
                  <a:cubicBezTo>
                    <a:pt x="3136" y="258"/>
                    <a:pt x="2454" y="356"/>
                    <a:pt x="1776" y="483"/>
                  </a:cubicBezTo>
                  <a:cubicBezTo>
                    <a:pt x="1330" y="566"/>
                    <a:pt x="836" y="645"/>
                    <a:pt x="580" y="1067"/>
                  </a:cubicBezTo>
                  <a:cubicBezTo>
                    <a:pt x="0" y="2033"/>
                    <a:pt x="1164" y="2586"/>
                    <a:pt x="1889" y="2827"/>
                  </a:cubicBezTo>
                  <a:cubicBezTo>
                    <a:pt x="2525" y="3040"/>
                    <a:pt x="3180" y="3217"/>
                    <a:pt x="3839" y="3335"/>
                  </a:cubicBezTo>
                  <a:cubicBezTo>
                    <a:pt x="4004" y="3364"/>
                    <a:pt x="4152" y="3388"/>
                    <a:pt x="4290" y="3388"/>
                  </a:cubicBezTo>
                  <a:cubicBezTo>
                    <a:pt x="4510" y="3388"/>
                    <a:pt x="4704" y="3327"/>
                    <a:pt x="4901" y="3131"/>
                  </a:cubicBezTo>
                  <a:cubicBezTo>
                    <a:pt x="5331" y="2705"/>
                    <a:pt x="5611" y="2302"/>
                    <a:pt x="6143" y="1979"/>
                  </a:cubicBezTo>
                  <a:cubicBezTo>
                    <a:pt x="6403" y="1820"/>
                    <a:pt x="6620" y="1675"/>
                    <a:pt x="6818" y="1497"/>
                  </a:cubicBezTo>
                  <a:cubicBezTo>
                    <a:pt x="6940" y="1414"/>
                    <a:pt x="7039" y="1316"/>
                    <a:pt x="7098" y="1193"/>
                  </a:cubicBezTo>
                  <a:cubicBezTo>
                    <a:pt x="7126" y="1157"/>
                    <a:pt x="7153" y="1130"/>
                    <a:pt x="7181" y="1095"/>
                  </a:cubicBezTo>
                  <a:cubicBezTo>
                    <a:pt x="7259" y="984"/>
                    <a:pt x="7232" y="877"/>
                    <a:pt x="7165" y="802"/>
                  </a:cubicBezTo>
                  <a:cubicBezTo>
                    <a:pt x="7157" y="744"/>
                    <a:pt x="7141" y="680"/>
                    <a:pt x="7121" y="613"/>
                  </a:cubicBezTo>
                  <a:cubicBezTo>
                    <a:pt x="6972" y="128"/>
                    <a:pt x="6482" y="10"/>
                    <a:pt x="6041" y="1"/>
                  </a:cubicBezTo>
                  <a:cubicBezTo>
                    <a:pt x="6002" y="1"/>
                    <a:pt x="5962" y="0"/>
                    <a:pt x="59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0"/>
            <p:cNvSpPr/>
            <p:nvPr/>
          </p:nvSpPr>
          <p:spPr>
            <a:xfrm>
              <a:off x="4327536" y="2657356"/>
              <a:ext cx="79363" cy="43002"/>
            </a:xfrm>
            <a:custGeom>
              <a:avLst/>
              <a:gdLst/>
              <a:ahLst/>
              <a:cxnLst/>
              <a:rect l="l" t="t" r="r" b="b"/>
              <a:pathLst>
                <a:path w="5843" h="3166" extrusionOk="0">
                  <a:moveTo>
                    <a:pt x="1976" y="1"/>
                  </a:moveTo>
                  <a:cubicBezTo>
                    <a:pt x="1493" y="1"/>
                    <a:pt x="1030" y="75"/>
                    <a:pt x="639" y="286"/>
                  </a:cubicBezTo>
                  <a:cubicBezTo>
                    <a:pt x="572" y="294"/>
                    <a:pt x="509" y="302"/>
                    <a:pt x="438" y="314"/>
                  </a:cubicBezTo>
                  <a:cubicBezTo>
                    <a:pt x="284" y="346"/>
                    <a:pt x="106" y="512"/>
                    <a:pt x="83" y="672"/>
                  </a:cubicBezTo>
                  <a:cubicBezTo>
                    <a:pt x="0" y="1206"/>
                    <a:pt x="174" y="1652"/>
                    <a:pt x="658" y="1936"/>
                  </a:cubicBezTo>
                  <a:cubicBezTo>
                    <a:pt x="947" y="2109"/>
                    <a:pt x="1266" y="2164"/>
                    <a:pt x="1523" y="2389"/>
                  </a:cubicBezTo>
                  <a:cubicBezTo>
                    <a:pt x="1724" y="2563"/>
                    <a:pt x="1862" y="2792"/>
                    <a:pt x="2079" y="2945"/>
                  </a:cubicBezTo>
                  <a:cubicBezTo>
                    <a:pt x="2288" y="3095"/>
                    <a:pt x="2507" y="3166"/>
                    <a:pt x="2727" y="3166"/>
                  </a:cubicBezTo>
                  <a:cubicBezTo>
                    <a:pt x="2960" y="3166"/>
                    <a:pt x="3194" y="3086"/>
                    <a:pt x="3417" y="2934"/>
                  </a:cubicBezTo>
                  <a:cubicBezTo>
                    <a:pt x="3748" y="2708"/>
                    <a:pt x="3993" y="2543"/>
                    <a:pt x="4387" y="2433"/>
                  </a:cubicBezTo>
                  <a:cubicBezTo>
                    <a:pt x="4655" y="2358"/>
                    <a:pt x="4928" y="2287"/>
                    <a:pt x="5165" y="2133"/>
                  </a:cubicBezTo>
                  <a:cubicBezTo>
                    <a:pt x="5551" y="1885"/>
                    <a:pt x="5843" y="1446"/>
                    <a:pt x="5697" y="980"/>
                  </a:cubicBezTo>
                  <a:cubicBezTo>
                    <a:pt x="5520" y="405"/>
                    <a:pt x="4814" y="401"/>
                    <a:pt x="4328" y="322"/>
                  </a:cubicBezTo>
                  <a:cubicBezTo>
                    <a:pt x="3659" y="210"/>
                    <a:pt x="2790" y="1"/>
                    <a:pt x="1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0"/>
            <p:cNvSpPr/>
            <p:nvPr/>
          </p:nvSpPr>
          <p:spPr>
            <a:xfrm>
              <a:off x="4868798" y="2642143"/>
              <a:ext cx="80232" cy="44401"/>
            </a:xfrm>
            <a:custGeom>
              <a:avLst/>
              <a:gdLst/>
              <a:ahLst/>
              <a:cxnLst/>
              <a:rect l="l" t="t" r="r" b="b"/>
              <a:pathLst>
                <a:path w="5907" h="3269" extrusionOk="0">
                  <a:moveTo>
                    <a:pt x="4545" y="0"/>
                  </a:moveTo>
                  <a:cubicBezTo>
                    <a:pt x="4104" y="0"/>
                    <a:pt x="3675" y="68"/>
                    <a:pt x="3228" y="171"/>
                  </a:cubicBezTo>
                  <a:cubicBezTo>
                    <a:pt x="2801" y="266"/>
                    <a:pt x="2384" y="384"/>
                    <a:pt x="1945" y="416"/>
                  </a:cubicBezTo>
                  <a:cubicBezTo>
                    <a:pt x="1658" y="436"/>
                    <a:pt x="1377" y="416"/>
                    <a:pt x="1097" y="507"/>
                  </a:cubicBezTo>
                  <a:cubicBezTo>
                    <a:pt x="83" y="850"/>
                    <a:pt x="0" y="2061"/>
                    <a:pt x="963" y="2523"/>
                  </a:cubicBezTo>
                  <a:cubicBezTo>
                    <a:pt x="1172" y="2621"/>
                    <a:pt x="1381" y="2657"/>
                    <a:pt x="1606" y="2692"/>
                  </a:cubicBezTo>
                  <a:cubicBezTo>
                    <a:pt x="2044" y="2759"/>
                    <a:pt x="2210" y="2929"/>
                    <a:pt x="2577" y="3134"/>
                  </a:cubicBezTo>
                  <a:cubicBezTo>
                    <a:pt x="2736" y="3224"/>
                    <a:pt x="2885" y="3268"/>
                    <a:pt x="3026" y="3268"/>
                  </a:cubicBezTo>
                  <a:cubicBezTo>
                    <a:pt x="3235" y="3268"/>
                    <a:pt x="3428" y="3171"/>
                    <a:pt x="3619" y="2976"/>
                  </a:cubicBezTo>
                  <a:cubicBezTo>
                    <a:pt x="3852" y="2744"/>
                    <a:pt x="3985" y="2511"/>
                    <a:pt x="4297" y="2361"/>
                  </a:cubicBezTo>
                  <a:cubicBezTo>
                    <a:pt x="4581" y="2219"/>
                    <a:pt x="4881" y="2116"/>
                    <a:pt x="5149" y="1943"/>
                  </a:cubicBezTo>
                  <a:cubicBezTo>
                    <a:pt x="5575" y="1663"/>
                    <a:pt x="5855" y="1288"/>
                    <a:pt x="5891" y="775"/>
                  </a:cubicBezTo>
                  <a:cubicBezTo>
                    <a:pt x="5907" y="554"/>
                    <a:pt x="5757" y="432"/>
                    <a:pt x="5584" y="408"/>
                  </a:cubicBezTo>
                  <a:cubicBezTo>
                    <a:pt x="5520" y="246"/>
                    <a:pt x="5386" y="84"/>
                    <a:pt x="5205" y="53"/>
                  </a:cubicBezTo>
                  <a:cubicBezTo>
                    <a:pt x="4980" y="16"/>
                    <a:pt x="4761" y="0"/>
                    <a:pt x="4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0"/>
            <p:cNvSpPr/>
            <p:nvPr/>
          </p:nvSpPr>
          <p:spPr>
            <a:xfrm>
              <a:off x="4490010" y="2705180"/>
              <a:ext cx="74840" cy="41318"/>
            </a:xfrm>
            <a:custGeom>
              <a:avLst/>
              <a:gdLst/>
              <a:ahLst/>
              <a:cxnLst/>
              <a:rect l="l" t="t" r="r" b="b"/>
              <a:pathLst>
                <a:path w="5510" h="3042" extrusionOk="0">
                  <a:moveTo>
                    <a:pt x="1510" y="0"/>
                  </a:moveTo>
                  <a:cubicBezTo>
                    <a:pt x="1078" y="0"/>
                    <a:pt x="657" y="81"/>
                    <a:pt x="367" y="451"/>
                  </a:cubicBezTo>
                  <a:cubicBezTo>
                    <a:pt x="1" y="916"/>
                    <a:pt x="103" y="1567"/>
                    <a:pt x="628" y="1859"/>
                  </a:cubicBezTo>
                  <a:cubicBezTo>
                    <a:pt x="893" y="2009"/>
                    <a:pt x="1311" y="2001"/>
                    <a:pt x="1536" y="2214"/>
                  </a:cubicBezTo>
                  <a:cubicBezTo>
                    <a:pt x="1773" y="2439"/>
                    <a:pt x="1745" y="2758"/>
                    <a:pt x="2044" y="2940"/>
                  </a:cubicBezTo>
                  <a:cubicBezTo>
                    <a:pt x="2160" y="3009"/>
                    <a:pt x="2281" y="3041"/>
                    <a:pt x="2405" y="3041"/>
                  </a:cubicBezTo>
                  <a:cubicBezTo>
                    <a:pt x="2508" y="3041"/>
                    <a:pt x="2613" y="3018"/>
                    <a:pt x="2720" y="2975"/>
                  </a:cubicBezTo>
                  <a:cubicBezTo>
                    <a:pt x="3082" y="2826"/>
                    <a:pt x="3363" y="2660"/>
                    <a:pt x="3761" y="2581"/>
                  </a:cubicBezTo>
                  <a:cubicBezTo>
                    <a:pt x="4381" y="2454"/>
                    <a:pt x="5087" y="2222"/>
                    <a:pt x="5335" y="1571"/>
                  </a:cubicBezTo>
                  <a:cubicBezTo>
                    <a:pt x="5509" y="1114"/>
                    <a:pt x="5296" y="790"/>
                    <a:pt x="4921" y="644"/>
                  </a:cubicBezTo>
                  <a:cubicBezTo>
                    <a:pt x="4925" y="580"/>
                    <a:pt x="4898" y="513"/>
                    <a:pt x="4842" y="478"/>
                  </a:cubicBezTo>
                  <a:cubicBezTo>
                    <a:pt x="4487" y="225"/>
                    <a:pt x="4144" y="234"/>
                    <a:pt x="3710" y="186"/>
                  </a:cubicBezTo>
                  <a:cubicBezTo>
                    <a:pt x="3161" y="127"/>
                    <a:pt x="2613" y="68"/>
                    <a:pt x="2064" y="28"/>
                  </a:cubicBezTo>
                  <a:cubicBezTo>
                    <a:pt x="1884" y="15"/>
                    <a:pt x="1696" y="0"/>
                    <a:pt x="1510" y="0"/>
                  </a:cubicBezTo>
                  <a:close/>
                </a:path>
              </a:pathLst>
            </a:custGeom>
            <a:solidFill>
              <a:srgbClr val="4F2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0"/>
            <p:cNvSpPr/>
            <p:nvPr/>
          </p:nvSpPr>
          <p:spPr>
            <a:xfrm>
              <a:off x="4132355" y="2668738"/>
              <a:ext cx="64653" cy="39579"/>
            </a:xfrm>
            <a:custGeom>
              <a:avLst/>
              <a:gdLst/>
              <a:ahLst/>
              <a:cxnLst/>
              <a:rect l="l" t="t" r="r" b="b"/>
              <a:pathLst>
                <a:path w="4760" h="2914" extrusionOk="0">
                  <a:moveTo>
                    <a:pt x="930" y="0"/>
                  </a:moveTo>
                  <a:cubicBezTo>
                    <a:pt x="842" y="0"/>
                    <a:pt x="754" y="9"/>
                    <a:pt x="667" y="29"/>
                  </a:cubicBezTo>
                  <a:cubicBezTo>
                    <a:pt x="645" y="26"/>
                    <a:pt x="624" y="25"/>
                    <a:pt x="602" y="25"/>
                  </a:cubicBezTo>
                  <a:cubicBezTo>
                    <a:pt x="462" y="25"/>
                    <a:pt x="329" y="83"/>
                    <a:pt x="261" y="229"/>
                  </a:cubicBezTo>
                  <a:cubicBezTo>
                    <a:pt x="71" y="628"/>
                    <a:pt x="0" y="1038"/>
                    <a:pt x="158" y="1468"/>
                  </a:cubicBezTo>
                  <a:cubicBezTo>
                    <a:pt x="332" y="1941"/>
                    <a:pt x="900" y="2139"/>
                    <a:pt x="1050" y="2577"/>
                  </a:cubicBezTo>
                  <a:cubicBezTo>
                    <a:pt x="1108" y="2756"/>
                    <a:pt x="1266" y="2897"/>
                    <a:pt x="1460" y="2897"/>
                  </a:cubicBezTo>
                  <a:cubicBezTo>
                    <a:pt x="1463" y="2897"/>
                    <a:pt x="1466" y="2897"/>
                    <a:pt x="1468" y="2897"/>
                  </a:cubicBezTo>
                  <a:cubicBezTo>
                    <a:pt x="1477" y="2897"/>
                    <a:pt x="1487" y="2897"/>
                    <a:pt x="1497" y="2897"/>
                  </a:cubicBezTo>
                  <a:cubicBezTo>
                    <a:pt x="1666" y="2897"/>
                    <a:pt x="1980" y="2914"/>
                    <a:pt x="2341" y="2914"/>
                  </a:cubicBezTo>
                  <a:cubicBezTo>
                    <a:pt x="3365" y="2914"/>
                    <a:pt x="4759" y="2777"/>
                    <a:pt x="4233" y="1728"/>
                  </a:cubicBezTo>
                  <a:cubicBezTo>
                    <a:pt x="3954" y="1165"/>
                    <a:pt x="3102" y="810"/>
                    <a:pt x="2565" y="568"/>
                  </a:cubicBezTo>
                  <a:cubicBezTo>
                    <a:pt x="2081" y="348"/>
                    <a:pt x="1489" y="0"/>
                    <a:pt x="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0"/>
            <p:cNvSpPr/>
            <p:nvPr/>
          </p:nvSpPr>
          <p:spPr>
            <a:xfrm>
              <a:off x="4070935" y="2671848"/>
              <a:ext cx="972263" cy="188865"/>
            </a:xfrm>
            <a:custGeom>
              <a:avLst/>
              <a:gdLst/>
              <a:ahLst/>
              <a:cxnLst/>
              <a:rect l="l" t="t" r="r" b="b"/>
              <a:pathLst>
                <a:path w="71582" h="13905" extrusionOk="0">
                  <a:moveTo>
                    <a:pt x="66733" y="1"/>
                  </a:moveTo>
                  <a:cubicBezTo>
                    <a:pt x="64459" y="1"/>
                    <a:pt x="62140" y="436"/>
                    <a:pt x="59919" y="758"/>
                  </a:cubicBezTo>
                  <a:cubicBezTo>
                    <a:pt x="56359" y="1277"/>
                    <a:pt x="52814" y="1486"/>
                    <a:pt x="49257" y="1486"/>
                  </a:cubicBezTo>
                  <a:cubicBezTo>
                    <a:pt x="46919" y="1486"/>
                    <a:pt x="44577" y="1395"/>
                    <a:pt x="42222" y="1244"/>
                  </a:cubicBezTo>
                  <a:cubicBezTo>
                    <a:pt x="38062" y="975"/>
                    <a:pt x="33816" y="422"/>
                    <a:pt x="29607" y="422"/>
                  </a:cubicBezTo>
                  <a:cubicBezTo>
                    <a:pt x="28008" y="422"/>
                    <a:pt x="26415" y="501"/>
                    <a:pt x="24834" y="707"/>
                  </a:cubicBezTo>
                  <a:cubicBezTo>
                    <a:pt x="22029" y="1073"/>
                    <a:pt x="19275" y="1792"/>
                    <a:pt x="16445" y="1985"/>
                  </a:cubicBezTo>
                  <a:cubicBezTo>
                    <a:pt x="16034" y="2013"/>
                    <a:pt x="15623" y="2027"/>
                    <a:pt x="15213" y="2027"/>
                  </a:cubicBezTo>
                  <a:cubicBezTo>
                    <a:pt x="14151" y="2027"/>
                    <a:pt x="13094" y="1930"/>
                    <a:pt x="12046" y="1705"/>
                  </a:cubicBezTo>
                  <a:cubicBezTo>
                    <a:pt x="10780" y="1437"/>
                    <a:pt x="9541" y="1042"/>
                    <a:pt x="8270" y="794"/>
                  </a:cubicBezTo>
                  <a:cubicBezTo>
                    <a:pt x="7612" y="666"/>
                    <a:pt x="6947" y="590"/>
                    <a:pt x="6292" y="590"/>
                  </a:cubicBezTo>
                  <a:cubicBezTo>
                    <a:pt x="4821" y="590"/>
                    <a:pt x="3403" y="974"/>
                    <a:pt x="2230" y="2016"/>
                  </a:cubicBezTo>
                  <a:cubicBezTo>
                    <a:pt x="691" y="3390"/>
                    <a:pt x="1" y="5469"/>
                    <a:pt x="327" y="7494"/>
                  </a:cubicBezTo>
                  <a:cubicBezTo>
                    <a:pt x="1058" y="12027"/>
                    <a:pt x="5690" y="13636"/>
                    <a:pt x="9714" y="13853"/>
                  </a:cubicBezTo>
                  <a:cubicBezTo>
                    <a:pt x="10371" y="13889"/>
                    <a:pt x="11028" y="13904"/>
                    <a:pt x="11685" y="13904"/>
                  </a:cubicBezTo>
                  <a:cubicBezTo>
                    <a:pt x="16549" y="13904"/>
                    <a:pt x="21427" y="13035"/>
                    <a:pt x="26266" y="12733"/>
                  </a:cubicBezTo>
                  <a:cubicBezTo>
                    <a:pt x="27374" y="12664"/>
                    <a:pt x="28475" y="12635"/>
                    <a:pt x="29575" y="12635"/>
                  </a:cubicBezTo>
                  <a:cubicBezTo>
                    <a:pt x="31354" y="12635"/>
                    <a:pt x="33129" y="12711"/>
                    <a:pt x="34919" y="12815"/>
                  </a:cubicBezTo>
                  <a:cubicBezTo>
                    <a:pt x="35512" y="12851"/>
                    <a:pt x="36102" y="12866"/>
                    <a:pt x="36689" y="12866"/>
                  </a:cubicBezTo>
                  <a:cubicBezTo>
                    <a:pt x="38985" y="12866"/>
                    <a:pt x="41247" y="12635"/>
                    <a:pt x="43555" y="12484"/>
                  </a:cubicBezTo>
                  <a:cubicBezTo>
                    <a:pt x="44492" y="12422"/>
                    <a:pt x="45430" y="12398"/>
                    <a:pt x="46368" y="12398"/>
                  </a:cubicBezTo>
                  <a:cubicBezTo>
                    <a:pt x="47991" y="12398"/>
                    <a:pt x="49615" y="12470"/>
                    <a:pt x="51238" y="12540"/>
                  </a:cubicBezTo>
                  <a:cubicBezTo>
                    <a:pt x="52858" y="12610"/>
                    <a:pt x="54478" y="12681"/>
                    <a:pt x="56096" y="12681"/>
                  </a:cubicBezTo>
                  <a:cubicBezTo>
                    <a:pt x="57556" y="12681"/>
                    <a:pt x="59015" y="12623"/>
                    <a:pt x="60471" y="12457"/>
                  </a:cubicBezTo>
                  <a:cubicBezTo>
                    <a:pt x="61757" y="12311"/>
                    <a:pt x="63024" y="12074"/>
                    <a:pt x="64270" y="11735"/>
                  </a:cubicBezTo>
                  <a:cubicBezTo>
                    <a:pt x="64329" y="11719"/>
                    <a:pt x="64369" y="11684"/>
                    <a:pt x="64397" y="11644"/>
                  </a:cubicBezTo>
                  <a:cubicBezTo>
                    <a:pt x="68006" y="11147"/>
                    <a:pt x="71581" y="7529"/>
                    <a:pt x="71526" y="3800"/>
                  </a:cubicBezTo>
                  <a:cubicBezTo>
                    <a:pt x="71495" y="1630"/>
                    <a:pt x="70181" y="230"/>
                    <a:pt x="68022" y="52"/>
                  </a:cubicBezTo>
                  <a:cubicBezTo>
                    <a:pt x="67595" y="16"/>
                    <a:pt x="67165" y="1"/>
                    <a:pt x="667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0"/>
            <p:cNvSpPr/>
            <p:nvPr/>
          </p:nvSpPr>
          <p:spPr>
            <a:xfrm>
              <a:off x="4796023" y="2700738"/>
              <a:ext cx="199853" cy="179384"/>
            </a:xfrm>
            <a:custGeom>
              <a:avLst/>
              <a:gdLst/>
              <a:ahLst/>
              <a:cxnLst/>
              <a:rect l="l" t="t" r="r" b="b"/>
              <a:pathLst>
                <a:path w="14714" h="13207" extrusionOk="0">
                  <a:moveTo>
                    <a:pt x="14185" y="1"/>
                  </a:moveTo>
                  <a:cubicBezTo>
                    <a:pt x="14107" y="1"/>
                    <a:pt x="14028" y="52"/>
                    <a:pt x="14034" y="146"/>
                  </a:cubicBezTo>
                  <a:cubicBezTo>
                    <a:pt x="14185" y="1949"/>
                    <a:pt x="12974" y="3615"/>
                    <a:pt x="11927" y="4979"/>
                  </a:cubicBezTo>
                  <a:cubicBezTo>
                    <a:pt x="10957" y="6243"/>
                    <a:pt x="9844" y="7394"/>
                    <a:pt x="8613" y="8401"/>
                  </a:cubicBezTo>
                  <a:cubicBezTo>
                    <a:pt x="7414" y="9379"/>
                    <a:pt x="6108" y="10227"/>
                    <a:pt x="4719" y="10914"/>
                  </a:cubicBezTo>
                  <a:cubicBezTo>
                    <a:pt x="3291" y="11624"/>
                    <a:pt x="1756" y="11955"/>
                    <a:pt x="304" y="12582"/>
                  </a:cubicBezTo>
                  <a:cubicBezTo>
                    <a:pt x="0" y="12715"/>
                    <a:pt x="153" y="13207"/>
                    <a:pt x="460" y="13207"/>
                  </a:cubicBezTo>
                  <a:cubicBezTo>
                    <a:pt x="465" y="13207"/>
                    <a:pt x="469" y="13207"/>
                    <a:pt x="474" y="13206"/>
                  </a:cubicBezTo>
                  <a:cubicBezTo>
                    <a:pt x="2099" y="13119"/>
                    <a:pt x="3804" y="12298"/>
                    <a:pt x="5232" y="11564"/>
                  </a:cubicBezTo>
                  <a:cubicBezTo>
                    <a:pt x="6739" y="10795"/>
                    <a:pt x="8152" y="9832"/>
                    <a:pt x="9423" y="8720"/>
                  </a:cubicBezTo>
                  <a:cubicBezTo>
                    <a:pt x="10689" y="7603"/>
                    <a:pt x="11821" y="6337"/>
                    <a:pt x="12764" y="4936"/>
                  </a:cubicBezTo>
                  <a:cubicBezTo>
                    <a:pt x="13719" y="3520"/>
                    <a:pt x="14713" y="1874"/>
                    <a:pt x="14327" y="106"/>
                  </a:cubicBezTo>
                  <a:cubicBezTo>
                    <a:pt x="14311" y="34"/>
                    <a:pt x="14248" y="1"/>
                    <a:pt x="141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0"/>
            <p:cNvSpPr/>
            <p:nvPr/>
          </p:nvSpPr>
          <p:spPr>
            <a:xfrm>
              <a:off x="4597678" y="2755842"/>
              <a:ext cx="232655" cy="113645"/>
            </a:xfrm>
            <a:custGeom>
              <a:avLst/>
              <a:gdLst/>
              <a:ahLst/>
              <a:cxnLst/>
              <a:rect l="l" t="t" r="r" b="b"/>
              <a:pathLst>
                <a:path w="17129" h="8367" extrusionOk="0">
                  <a:moveTo>
                    <a:pt x="16771" y="1"/>
                  </a:moveTo>
                  <a:cubicBezTo>
                    <a:pt x="16690" y="1"/>
                    <a:pt x="16601" y="62"/>
                    <a:pt x="16592" y="157"/>
                  </a:cubicBezTo>
                  <a:cubicBezTo>
                    <a:pt x="16501" y="1104"/>
                    <a:pt x="15451" y="1740"/>
                    <a:pt x="14761" y="2264"/>
                  </a:cubicBezTo>
                  <a:cubicBezTo>
                    <a:pt x="14161" y="2722"/>
                    <a:pt x="13542" y="3156"/>
                    <a:pt x="12903" y="3554"/>
                  </a:cubicBezTo>
                  <a:cubicBezTo>
                    <a:pt x="11541" y="4406"/>
                    <a:pt x="10090" y="5121"/>
                    <a:pt x="8586" y="5681"/>
                  </a:cubicBezTo>
                  <a:cubicBezTo>
                    <a:pt x="7170" y="6210"/>
                    <a:pt x="5706" y="6604"/>
                    <a:pt x="4219" y="6857"/>
                  </a:cubicBezTo>
                  <a:cubicBezTo>
                    <a:pt x="2869" y="7081"/>
                    <a:pt x="1370" y="7003"/>
                    <a:pt x="245" y="7882"/>
                  </a:cubicBezTo>
                  <a:cubicBezTo>
                    <a:pt x="1" y="8069"/>
                    <a:pt x="232" y="8366"/>
                    <a:pt x="477" y="8366"/>
                  </a:cubicBezTo>
                  <a:cubicBezTo>
                    <a:pt x="517" y="8366"/>
                    <a:pt x="558" y="8358"/>
                    <a:pt x="596" y="8341"/>
                  </a:cubicBezTo>
                  <a:cubicBezTo>
                    <a:pt x="2115" y="7649"/>
                    <a:pt x="3903" y="7689"/>
                    <a:pt x="5517" y="7323"/>
                  </a:cubicBezTo>
                  <a:cubicBezTo>
                    <a:pt x="7142" y="6952"/>
                    <a:pt x="8724" y="6411"/>
                    <a:pt x="10235" y="5713"/>
                  </a:cubicBezTo>
                  <a:cubicBezTo>
                    <a:pt x="11758" y="5010"/>
                    <a:pt x="13211" y="4150"/>
                    <a:pt x="14552" y="3144"/>
                  </a:cubicBezTo>
                  <a:cubicBezTo>
                    <a:pt x="15475" y="2457"/>
                    <a:pt x="17128" y="1459"/>
                    <a:pt x="16900" y="114"/>
                  </a:cubicBezTo>
                  <a:cubicBezTo>
                    <a:pt x="16886" y="35"/>
                    <a:pt x="16831" y="1"/>
                    <a:pt x="16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0"/>
            <p:cNvSpPr/>
            <p:nvPr/>
          </p:nvSpPr>
          <p:spPr>
            <a:xfrm>
              <a:off x="4397893" y="2725390"/>
              <a:ext cx="261911" cy="107451"/>
            </a:xfrm>
            <a:custGeom>
              <a:avLst/>
              <a:gdLst/>
              <a:ahLst/>
              <a:cxnLst/>
              <a:rect l="l" t="t" r="r" b="b"/>
              <a:pathLst>
                <a:path w="19283" h="7911" extrusionOk="0">
                  <a:moveTo>
                    <a:pt x="18991" y="1"/>
                  </a:moveTo>
                  <a:cubicBezTo>
                    <a:pt x="18946" y="1"/>
                    <a:pt x="18900" y="15"/>
                    <a:pt x="18856" y="48"/>
                  </a:cubicBezTo>
                  <a:cubicBezTo>
                    <a:pt x="16145" y="2146"/>
                    <a:pt x="13372" y="3989"/>
                    <a:pt x="10161" y="5240"/>
                  </a:cubicBezTo>
                  <a:cubicBezTo>
                    <a:pt x="8653" y="5828"/>
                    <a:pt x="7095" y="6285"/>
                    <a:pt x="5508" y="6613"/>
                  </a:cubicBezTo>
                  <a:cubicBezTo>
                    <a:pt x="3820" y="6961"/>
                    <a:pt x="2123" y="7016"/>
                    <a:pt x="422" y="7232"/>
                  </a:cubicBezTo>
                  <a:cubicBezTo>
                    <a:pt x="16" y="7284"/>
                    <a:pt x="0" y="7840"/>
                    <a:pt x="422" y="7875"/>
                  </a:cubicBezTo>
                  <a:cubicBezTo>
                    <a:pt x="708" y="7900"/>
                    <a:pt x="996" y="7911"/>
                    <a:pt x="1287" y="7911"/>
                  </a:cubicBezTo>
                  <a:cubicBezTo>
                    <a:pt x="2682" y="7911"/>
                    <a:pt x="4120" y="7654"/>
                    <a:pt x="5465" y="7387"/>
                  </a:cubicBezTo>
                  <a:cubicBezTo>
                    <a:pt x="7213" y="7035"/>
                    <a:pt x="8930" y="6518"/>
                    <a:pt x="10587" y="5852"/>
                  </a:cubicBezTo>
                  <a:cubicBezTo>
                    <a:pt x="13699" y="4593"/>
                    <a:pt x="16804" y="2778"/>
                    <a:pt x="19141" y="332"/>
                  </a:cubicBezTo>
                  <a:cubicBezTo>
                    <a:pt x="19282" y="180"/>
                    <a:pt x="19150" y="1"/>
                    <a:pt x="189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0"/>
            <p:cNvSpPr/>
            <p:nvPr/>
          </p:nvSpPr>
          <p:spPr>
            <a:xfrm>
              <a:off x="4137815" y="2726912"/>
              <a:ext cx="229571" cy="121115"/>
            </a:xfrm>
            <a:custGeom>
              <a:avLst/>
              <a:gdLst/>
              <a:ahLst/>
              <a:cxnLst/>
              <a:rect l="l" t="t" r="r" b="b"/>
              <a:pathLst>
                <a:path w="16902" h="8917" extrusionOk="0">
                  <a:moveTo>
                    <a:pt x="16780" y="1"/>
                  </a:moveTo>
                  <a:cubicBezTo>
                    <a:pt x="16774" y="1"/>
                    <a:pt x="16768" y="1"/>
                    <a:pt x="16762" y="2"/>
                  </a:cubicBezTo>
                  <a:cubicBezTo>
                    <a:pt x="16134" y="102"/>
                    <a:pt x="15566" y="745"/>
                    <a:pt x="15061" y="1123"/>
                  </a:cubicBezTo>
                  <a:cubicBezTo>
                    <a:pt x="14413" y="1604"/>
                    <a:pt x="13755" y="2067"/>
                    <a:pt x="13084" y="2512"/>
                  </a:cubicBezTo>
                  <a:cubicBezTo>
                    <a:pt x="11778" y="3384"/>
                    <a:pt x="10421" y="4181"/>
                    <a:pt x="9028" y="4907"/>
                  </a:cubicBezTo>
                  <a:cubicBezTo>
                    <a:pt x="7624" y="5637"/>
                    <a:pt x="6180" y="6280"/>
                    <a:pt x="4703" y="6840"/>
                  </a:cubicBezTo>
                  <a:cubicBezTo>
                    <a:pt x="3950" y="7128"/>
                    <a:pt x="3184" y="7393"/>
                    <a:pt x="2416" y="7634"/>
                  </a:cubicBezTo>
                  <a:cubicBezTo>
                    <a:pt x="1709" y="7854"/>
                    <a:pt x="943" y="7993"/>
                    <a:pt x="276" y="8324"/>
                  </a:cubicBezTo>
                  <a:cubicBezTo>
                    <a:pt x="1" y="8464"/>
                    <a:pt x="126" y="8916"/>
                    <a:pt x="423" y="8916"/>
                  </a:cubicBezTo>
                  <a:cubicBezTo>
                    <a:pt x="428" y="8916"/>
                    <a:pt x="433" y="8916"/>
                    <a:pt x="438" y="8916"/>
                  </a:cubicBezTo>
                  <a:cubicBezTo>
                    <a:pt x="1223" y="8885"/>
                    <a:pt x="2001" y="8581"/>
                    <a:pt x="2742" y="8344"/>
                  </a:cubicBezTo>
                  <a:cubicBezTo>
                    <a:pt x="3512" y="8099"/>
                    <a:pt x="4273" y="7831"/>
                    <a:pt x="5027" y="7543"/>
                  </a:cubicBezTo>
                  <a:cubicBezTo>
                    <a:pt x="6522" y="6962"/>
                    <a:pt x="7986" y="6296"/>
                    <a:pt x="9403" y="5547"/>
                  </a:cubicBezTo>
                  <a:cubicBezTo>
                    <a:pt x="10827" y="4793"/>
                    <a:pt x="12204" y="3948"/>
                    <a:pt x="13526" y="3021"/>
                  </a:cubicBezTo>
                  <a:cubicBezTo>
                    <a:pt x="14173" y="2564"/>
                    <a:pt x="14801" y="2085"/>
                    <a:pt x="15420" y="1588"/>
                  </a:cubicBezTo>
                  <a:cubicBezTo>
                    <a:pt x="15901" y="1202"/>
                    <a:pt x="16686" y="725"/>
                    <a:pt x="16880" y="117"/>
                  </a:cubicBezTo>
                  <a:cubicBezTo>
                    <a:pt x="16902" y="49"/>
                    <a:pt x="16841" y="1"/>
                    <a:pt x="16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0"/>
            <p:cNvSpPr/>
            <p:nvPr/>
          </p:nvSpPr>
          <p:spPr>
            <a:xfrm>
              <a:off x="4103574" y="2856149"/>
              <a:ext cx="932982" cy="1279186"/>
            </a:xfrm>
            <a:custGeom>
              <a:avLst/>
              <a:gdLst/>
              <a:ahLst/>
              <a:cxnLst/>
              <a:rect l="l" t="t" r="r" b="b"/>
              <a:pathLst>
                <a:path w="68690" h="94179" extrusionOk="0">
                  <a:moveTo>
                    <a:pt x="3010" y="0"/>
                  </a:moveTo>
                  <a:cubicBezTo>
                    <a:pt x="3010" y="0"/>
                    <a:pt x="0" y="40570"/>
                    <a:pt x="25907" y="81944"/>
                  </a:cubicBezTo>
                  <a:lnTo>
                    <a:pt x="12137" y="93934"/>
                  </a:lnTo>
                  <a:cubicBezTo>
                    <a:pt x="18201" y="93165"/>
                    <a:pt x="25599" y="92715"/>
                    <a:pt x="33577" y="92715"/>
                  </a:cubicBezTo>
                  <a:cubicBezTo>
                    <a:pt x="42372" y="92715"/>
                    <a:pt x="50452" y="93264"/>
                    <a:pt x="56829" y="94178"/>
                  </a:cubicBezTo>
                  <a:lnTo>
                    <a:pt x="42778" y="81944"/>
                  </a:lnTo>
                  <a:cubicBezTo>
                    <a:pt x="68689" y="40570"/>
                    <a:pt x="65674" y="0"/>
                    <a:pt x="65674" y="0"/>
                  </a:cubicBezTo>
                  <a:lnTo>
                    <a:pt x="63666" y="0"/>
                  </a:lnTo>
                  <a:cubicBezTo>
                    <a:pt x="61859" y="67636"/>
                    <a:pt x="34343" y="80590"/>
                    <a:pt x="34343" y="80590"/>
                  </a:cubicBezTo>
                  <a:cubicBezTo>
                    <a:pt x="34343" y="80590"/>
                    <a:pt x="34268" y="80602"/>
                    <a:pt x="34121" y="80602"/>
                  </a:cubicBezTo>
                  <a:cubicBezTo>
                    <a:pt x="31916" y="80602"/>
                    <a:pt x="13960" y="78171"/>
                    <a:pt x="6041" y="170"/>
                  </a:cubicBezTo>
                  <a:cubicBezTo>
                    <a:pt x="5694" y="122"/>
                    <a:pt x="5343" y="67"/>
                    <a:pt x="49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0"/>
            <p:cNvSpPr/>
            <p:nvPr/>
          </p:nvSpPr>
          <p:spPr>
            <a:xfrm>
              <a:off x="4223602" y="4115451"/>
              <a:ext cx="692898" cy="110140"/>
            </a:xfrm>
            <a:custGeom>
              <a:avLst/>
              <a:gdLst/>
              <a:ahLst/>
              <a:cxnLst/>
              <a:rect l="l" t="t" r="r" b="b"/>
              <a:pathLst>
                <a:path w="51014" h="8109" extrusionOk="0">
                  <a:moveTo>
                    <a:pt x="24740" y="0"/>
                  </a:moveTo>
                  <a:cubicBezTo>
                    <a:pt x="16762" y="0"/>
                    <a:pt x="9364" y="450"/>
                    <a:pt x="3300" y="1219"/>
                  </a:cubicBezTo>
                  <a:lnTo>
                    <a:pt x="1" y="4091"/>
                  </a:lnTo>
                  <a:cubicBezTo>
                    <a:pt x="1" y="4091"/>
                    <a:pt x="1758" y="8108"/>
                    <a:pt x="25506" y="8108"/>
                  </a:cubicBezTo>
                  <a:cubicBezTo>
                    <a:pt x="49254" y="8108"/>
                    <a:pt x="51014" y="4091"/>
                    <a:pt x="51014" y="4091"/>
                  </a:cubicBezTo>
                  <a:lnTo>
                    <a:pt x="47992" y="1463"/>
                  </a:lnTo>
                  <a:cubicBezTo>
                    <a:pt x="41615" y="549"/>
                    <a:pt x="33535" y="0"/>
                    <a:pt x="24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0"/>
            <p:cNvSpPr/>
            <p:nvPr/>
          </p:nvSpPr>
          <p:spPr>
            <a:xfrm>
              <a:off x="4171418" y="2856149"/>
              <a:ext cx="14207" cy="2309"/>
            </a:xfrm>
            <a:custGeom>
              <a:avLst/>
              <a:gdLst/>
              <a:ahLst/>
              <a:cxnLst/>
              <a:rect l="l" t="t" r="r" b="b"/>
              <a:pathLst>
                <a:path w="1046" h="170" extrusionOk="0">
                  <a:moveTo>
                    <a:pt x="0" y="0"/>
                  </a:moveTo>
                  <a:cubicBezTo>
                    <a:pt x="348" y="67"/>
                    <a:pt x="699" y="122"/>
                    <a:pt x="1046" y="170"/>
                  </a:cubicBezTo>
                  <a:cubicBezTo>
                    <a:pt x="1042" y="111"/>
                    <a:pt x="1034" y="56"/>
                    <a:pt x="1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0"/>
            <p:cNvSpPr/>
            <p:nvPr/>
          </p:nvSpPr>
          <p:spPr>
            <a:xfrm>
              <a:off x="4185408" y="2856149"/>
              <a:ext cx="782909" cy="1094763"/>
            </a:xfrm>
            <a:custGeom>
              <a:avLst/>
              <a:gdLst/>
              <a:ahLst/>
              <a:cxnLst/>
              <a:rect l="l" t="t" r="r" b="b"/>
              <a:pathLst>
                <a:path w="57641" h="80601" extrusionOk="0">
                  <a:moveTo>
                    <a:pt x="1" y="0"/>
                  </a:moveTo>
                  <a:cubicBezTo>
                    <a:pt x="7912" y="78171"/>
                    <a:pt x="25890" y="80600"/>
                    <a:pt x="28095" y="80600"/>
                  </a:cubicBezTo>
                  <a:cubicBezTo>
                    <a:pt x="28241" y="80600"/>
                    <a:pt x="28318" y="80590"/>
                    <a:pt x="28318" y="80590"/>
                  </a:cubicBezTo>
                  <a:cubicBezTo>
                    <a:pt x="28318" y="80590"/>
                    <a:pt x="55834" y="67636"/>
                    <a:pt x="576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0"/>
            <p:cNvSpPr/>
            <p:nvPr/>
          </p:nvSpPr>
          <p:spPr>
            <a:xfrm>
              <a:off x="4261294" y="3367462"/>
              <a:ext cx="220430" cy="187153"/>
            </a:xfrm>
            <a:custGeom>
              <a:avLst/>
              <a:gdLst/>
              <a:ahLst/>
              <a:cxnLst/>
              <a:rect l="l" t="t" r="r" b="b"/>
              <a:pathLst>
                <a:path w="16229" h="13779" extrusionOk="0">
                  <a:moveTo>
                    <a:pt x="0" y="0"/>
                  </a:moveTo>
                  <a:lnTo>
                    <a:pt x="0" y="0"/>
                  </a:lnTo>
                  <a:cubicBezTo>
                    <a:pt x="1093" y="5185"/>
                    <a:pt x="2241" y="9743"/>
                    <a:pt x="3409" y="13751"/>
                  </a:cubicBezTo>
                  <a:cubicBezTo>
                    <a:pt x="3567" y="13771"/>
                    <a:pt x="3725" y="13779"/>
                    <a:pt x="3883" y="13779"/>
                  </a:cubicBezTo>
                  <a:cubicBezTo>
                    <a:pt x="4427" y="13779"/>
                    <a:pt x="5003" y="13669"/>
                    <a:pt x="5630" y="13428"/>
                  </a:cubicBezTo>
                  <a:cubicBezTo>
                    <a:pt x="7300" y="12777"/>
                    <a:pt x="8329" y="12181"/>
                    <a:pt x="10010" y="12181"/>
                  </a:cubicBezTo>
                  <a:cubicBezTo>
                    <a:pt x="10219" y="12181"/>
                    <a:pt x="10444" y="12189"/>
                    <a:pt x="10677" y="12208"/>
                  </a:cubicBezTo>
                  <a:cubicBezTo>
                    <a:pt x="11087" y="12244"/>
                    <a:pt x="11497" y="12279"/>
                    <a:pt x="11904" y="12279"/>
                  </a:cubicBezTo>
                  <a:cubicBezTo>
                    <a:pt x="12484" y="12279"/>
                    <a:pt x="13056" y="12208"/>
                    <a:pt x="13613" y="11976"/>
                  </a:cubicBezTo>
                  <a:cubicBezTo>
                    <a:pt x="15625" y="11132"/>
                    <a:pt x="16228" y="8914"/>
                    <a:pt x="15668" y="6925"/>
                  </a:cubicBezTo>
                  <a:cubicBezTo>
                    <a:pt x="15119" y="4988"/>
                    <a:pt x="13447" y="3493"/>
                    <a:pt x="11561" y="2893"/>
                  </a:cubicBezTo>
                  <a:cubicBezTo>
                    <a:pt x="10938" y="2695"/>
                    <a:pt x="10302" y="2589"/>
                    <a:pt x="9659" y="2589"/>
                  </a:cubicBezTo>
                  <a:cubicBezTo>
                    <a:pt x="9299" y="2589"/>
                    <a:pt x="8941" y="2621"/>
                    <a:pt x="8582" y="2692"/>
                  </a:cubicBezTo>
                  <a:cubicBezTo>
                    <a:pt x="8077" y="2786"/>
                    <a:pt x="7651" y="3007"/>
                    <a:pt x="7161" y="3141"/>
                  </a:cubicBezTo>
                  <a:cubicBezTo>
                    <a:pt x="6704" y="3272"/>
                    <a:pt x="6392" y="3343"/>
                    <a:pt x="6136" y="3343"/>
                  </a:cubicBezTo>
                  <a:cubicBezTo>
                    <a:pt x="5646" y="3343"/>
                    <a:pt x="5374" y="3078"/>
                    <a:pt x="4695" y="2435"/>
                  </a:cubicBezTo>
                  <a:cubicBezTo>
                    <a:pt x="3286" y="1113"/>
                    <a:pt x="1642" y="26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0"/>
            <p:cNvSpPr/>
            <p:nvPr/>
          </p:nvSpPr>
          <p:spPr>
            <a:xfrm>
              <a:off x="4679513" y="3117191"/>
              <a:ext cx="270862" cy="212824"/>
            </a:xfrm>
            <a:custGeom>
              <a:avLst/>
              <a:gdLst/>
              <a:ahLst/>
              <a:cxnLst/>
              <a:rect l="l" t="t" r="r" b="b"/>
              <a:pathLst>
                <a:path w="19942" h="15669" extrusionOk="0">
                  <a:moveTo>
                    <a:pt x="19942" y="1"/>
                  </a:moveTo>
                  <a:lnTo>
                    <a:pt x="19942" y="1"/>
                  </a:lnTo>
                  <a:cubicBezTo>
                    <a:pt x="18557" y="214"/>
                    <a:pt x="17314" y="1031"/>
                    <a:pt x="16273" y="2171"/>
                  </a:cubicBezTo>
                  <a:cubicBezTo>
                    <a:pt x="15113" y="3446"/>
                    <a:pt x="14421" y="5094"/>
                    <a:pt x="12682" y="5750"/>
                  </a:cubicBezTo>
                  <a:cubicBezTo>
                    <a:pt x="11301" y="6270"/>
                    <a:pt x="9817" y="6199"/>
                    <a:pt x="8432" y="6815"/>
                  </a:cubicBezTo>
                  <a:cubicBezTo>
                    <a:pt x="5955" y="7920"/>
                    <a:pt x="0" y="13061"/>
                    <a:pt x="5047" y="15306"/>
                  </a:cubicBezTo>
                  <a:cubicBezTo>
                    <a:pt x="5422" y="15472"/>
                    <a:pt x="5800" y="15538"/>
                    <a:pt x="6175" y="15538"/>
                  </a:cubicBezTo>
                  <a:cubicBezTo>
                    <a:pt x="6756" y="15538"/>
                    <a:pt x="7335" y="15381"/>
                    <a:pt x="7903" y="15207"/>
                  </a:cubicBezTo>
                  <a:cubicBezTo>
                    <a:pt x="9056" y="14852"/>
                    <a:pt x="9971" y="14631"/>
                    <a:pt x="10914" y="14631"/>
                  </a:cubicBezTo>
                  <a:cubicBezTo>
                    <a:pt x="11664" y="14631"/>
                    <a:pt x="12437" y="14769"/>
                    <a:pt x="13364" y="15101"/>
                  </a:cubicBezTo>
                  <a:cubicBezTo>
                    <a:pt x="14382" y="15456"/>
                    <a:pt x="15377" y="15669"/>
                    <a:pt x="16355" y="15669"/>
                  </a:cubicBezTo>
                  <a:cubicBezTo>
                    <a:pt x="16714" y="15669"/>
                    <a:pt x="17069" y="15638"/>
                    <a:pt x="17424" y="15578"/>
                  </a:cubicBezTo>
                  <a:cubicBezTo>
                    <a:pt x="18431" y="10863"/>
                    <a:pt x="19290" y="5682"/>
                    <a:pt x="199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0"/>
            <p:cNvSpPr/>
            <p:nvPr/>
          </p:nvSpPr>
          <p:spPr>
            <a:xfrm>
              <a:off x="4301810" y="3018474"/>
              <a:ext cx="362816" cy="246169"/>
            </a:xfrm>
            <a:custGeom>
              <a:avLst/>
              <a:gdLst/>
              <a:ahLst/>
              <a:cxnLst/>
              <a:rect l="l" t="t" r="r" b="b"/>
              <a:pathLst>
                <a:path w="26712" h="18124" extrusionOk="0">
                  <a:moveTo>
                    <a:pt x="21468" y="1"/>
                  </a:moveTo>
                  <a:cubicBezTo>
                    <a:pt x="20450" y="1"/>
                    <a:pt x="19389" y="407"/>
                    <a:pt x="18418" y="1149"/>
                  </a:cubicBezTo>
                  <a:cubicBezTo>
                    <a:pt x="17783" y="1634"/>
                    <a:pt x="17266" y="2530"/>
                    <a:pt x="16596" y="2893"/>
                  </a:cubicBezTo>
                  <a:cubicBezTo>
                    <a:pt x="15782" y="3331"/>
                    <a:pt x="14930" y="3501"/>
                    <a:pt x="14074" y="3501"/>
                  </a:cubicBezTo>
                  <a:cubicBezTo>
                    <a:pt x="13092" y="3501"/>
                    <a:pt x="12105" y="3280"/>
                    <a:pt x="11166" y="3004"/>
                  </a:cubicBezTo>
                  <a:cubicBezTo>
                    <a:pt x="9545" y="2522"/>
                    <a:pt x="7836" y="1765"/>
                    <a:pt x="6136" y="1665"/>
                  </a:cubicBezTo>
                  <a:cubicBezTo>
                    <a:pt x="6037" y="1662"/>
                    <a:pt x="5942" y="1658"/>
                    <a:pt x="5848" y="1658"/>
                  </a:cubicBezTo>
                  <a:cubicBezTo>
                    <a:pt x="797" y="1658"/>
                    <a:pt x="0" y="9636"/>
                    <a:pt x="4888" y="10519"/>
                  </a:cubicBezTo>
                  <a:cubicBezTo>
                    <a:pt x="5867" y="10697"/>
                    <a:pt x="7094" y="10623"/>
                    <a:pt x="7955" y="11215"/>
                  </a:cubicBezTo>
                  <a:cubicBezTo>
                    <a:pt x="8940" y="11889"/>
                    <a:pt x="9201" y="13049"/>
                    <a:pt x="9639" y="14059"/>
                  </a:cubicBezTo>
                  <a:cubicBezTo>
                    <a:pt x="10140" y="15212"/>
                    <a:pt x="10637" y="16301"/>
                    <a:pt x="11675" y="17073"/>
                  </a:cubicBezTo>
                  <a:cubicBezTo>
                    <a:pt x="12575" y="17745"/>
                    <a:pt x="13932" y="18123"/>
                    <a:pt x="15274" y="18123"/>
                  </a:cubicBezTo>
                  <a:cubicBezTo>
                    <a:pt x="16773" y="18123"/>
                    <a:pt x="18256" y="17654"/>
                    <a:pt x="19077" y="16580"/>
                  </a:cubicBezTo>
                  <a:cubicBezTo>
                    <a:pt x="19511" y="16017"/>
                    <a:pt x="19555" y="15385"/>
                    <a:pt x="19755" y="14730"/>
                  </a:cubicBezTo>
                  <a:cubicBezTo>
                    <a:pt x="20170" y="13369"/>
                    <a:pt x="20726" y="12568"/>
                    <a:pt x="21933" y="11699"/>
                  </a:cubicBezTo>
                  <a:cubicBezTo>
                    <a:pt x="23082" y="10867"/>
                    <a:pt x="24313" y="10141"/>
                    <a:pt x="25157" y="8966"/>
                  </a:cubicBezTo>
                  <a:cubicBezTo>
                    <a:pt x="26712" y="6803"/>
                    <a:pt x="26207" y="4724"/>
                    <a:pt x="24853" y="2905"/>
                  </a:cubicBezTo>
                  <a:cubicBezTo>
                    <a:pt x="24956" y="2565"/>
                    <a:pt x="24909" y="2175"/>
                    <a:pt x="24632" y="1776"/>
                  </a:cubicBezTo>
                  <a:cubicBezTo>
                    <a:pt x="23780" y="553"/>
                    <a:pt x="22656" y="1"/>
                    <a:pt x="21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0"/>
            <p:cNvSpPr/>
            <p:nvPr/>
          </p:nvSpPr>
          <p:spPr>
            <a:xfrm>
              <a:off x="4597040" y="3492870"/>
              <a:ext cx="241809" cy="187737"/>
            </a:xfrm>
            <a:custGeom>
              <a:avLst/>
              <a:gdLst/>
              <a:ahLst/>
              <a:cxnLst/>
              <a:rect l="l" t="t" r="r" b="b"/>
              <a:pathLst>
                <a:path w="17803" h="13822" extrusionOk="0">
                  <a:moveTo>
                    <a:pt x="3812" y="0"/>
                  </a:moveTo>
                  <a:cubicBezTo>
                    <a:pt x="1981" y="0"/>
                    <a:pt x="359" y="805"/>
                    <a:pt x="190" y="2921"/>
                  </a:cubicBezTo>
                  <a:cubicBezTo>
                    <a:pt x="0" y="5284"/>
                    <a:pt x="1993" y="6428"/>
                    <a:pt x="3122" y="8176"/>
                  </a:cubicBezTo>
                  <a:cubicBezTo>
                    <a:pt x="4324" y="10034"/>
                    <a:pt x="4202" y="12232"/>
                    <a:pt x="6522" y="13242"/>
                  </a:cubicBezTo>
                  <a:cubicBezTo>
                    <a:pt x="7248" y="13558"/>
                    <a:pt x="7986" y="13656"/>
                    <a:pt x="8728" y="13656"/>
                  </a:cubicBezTo>
                  <a:cubicBezTo>
                    <a:pt x="9335" y="13656"/>
                    <a:pt x="9943" y="13589"/>
                    <a:pt x="10555" y="13526"/>
                  </a:cubicBezTo>
                  <a:cubicBezTo>
                    <a:pt x="11166" y="13459"/>
                    <a:pt x="11774" y="13396"/>
                    <a:pt x="12382" y="13396"/>
                  </a:cubicBezTo>
                  <a:cubicBezTo>
                    <a:pt x="12958" y="13396"/>
                    <a:pt x="13533" y="13455"/>
                    <a:pt x="14098" y="13629"/>
                  </a:cubicBezTo>
                  <a:cubicBezTo>
                    <a:pt x="14323" y="13696"/>
                    <a:pt x="14536" y="13759"/>
                    <a:pt x="14745" y="13822"/>
                  </a:cubicBezTo>
                  <a:cubicBezTo>
                    <a:pt x="15782" y="11758"/>
                    <a:pt x="16813" y="9498"/>
                    <a:pt x="17803" y="7024"/>
                  </a:cubicBezTo>
                  <a:cubicBezTo>
                    <a:pt x="17069" y="6377"/>
                    <a:pt x="16181" y="5931"/>
                    <a:pt x="15139" y="5745"/>
                  </a:cubicBezTo>
                  <a:cubicBezTo>
                    <a:pt x="13210" y="5398"/>
                    <a:pt x="11719" y="5848"/>
                    <a:pt x="10298" y="4230"/>
                  </a:cubicBezTo>
                  <a:cubicBezTo>
                    <a:pt x="9647" y="3485"/>
                    <a:pt x="9272" y="2518"/>
                    <a:pt x="8567" y="1796"/>
                  </a:cubicBezTo>
                  <a:cubicBezTo>
                    <a:pt x="7549" y="754"/>
                    <a:pt x="5584" y="0"/>
                    <a:pt x="3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0"/>
            <p:cNvSpPr/>
            <p:nvPr/>
          </p:nvSpPr>
          <p:spPr>
            <a:xfrm>
              <a:off x="4420929" y="3819733"/>
              <a:ext cx="277246" cy="131193"/>
            </a:xfrm>
            <a:custGeom>
              <a:avLst/>
              <a:gdLst/>
              <a:ahLst/>
              <a:cxnLst/>
              <a:rect l="l" t="t" r="r" b="b"/>
              <a:pathLst>
                <a:path w="20412" h="9659" extrusionOk="0">
                  <a:moveTo>
                    <a:pt x="2771" y="0"/>
                  </a:moveTo>
                  <a:cubicBezTo>
                    <a:pt x="1760" y="0"/>
                    <a:pt x="806" y="193"/>
                    <a:pt x="1" y="635"/>
                  </a:cubicBezTo>
                  <a:cubicBezTo>
                    <a:pt x="5269" y="9126"/>
                    <a:pt x="9727" y="9659"/>
                    <a:pt x="10756" y="9659"/>
                  </a:cubicBezTo>
                  <a:cubicBezTo>
                    <a:pt x="10903" y="9659"/>
                    <a:pt x="10978" y="9647"/>
                    <a:pt x="10978" y="9647"/>
                  </a:cubicBezTo>
                  <a:cubicBezTo>
                    <a:pt x="10978" y="9647"/>
                    <a:pt x="15183" y="7667"/>
                    <a:pt x="20411" y="1219"/>
                  </a:cubicBezTo>
                  <a:cubicBezTo>
                    <a:pt x="19492" y="430"/>
                    <a:pt x="18337" y="75"/>
                    <a:pt x="17125" y="75"/>
                  </a:cubicBezTo>
                  <a:cubicBezTo>
                    <a:pt x="16805" y="75"/>
                    <a:pt x="16478" y="102"/>
                    <a:pt x="16150" y="150"/>
                  </a:cubicBezTo>
                  <a:cubicBezTo>
                    <a:pt x="14864" y="343"/>
                    <a:pt x="13708" y="931"/>
                    <a:pt x="12504" y="1401"/>
                  </a:cubicBezTo>
                  <a:cubicBezTo>
                    <a:pt x="11641" y="1736"/>
                    <a:pt x="10914" y="1902"/>
                    <a:pt x="10204" y="1902"/>
                  </a:cubicBezTo>
                  <a:cubicBezTo>
                    <a:pt x="9348" y="1902"/>
                    <a:pt x="8516" y="1657"/>
                    <a:pt x="7505" y="1171"/>
                  </a:cubicBezTo>
                  <a:cubicBezTo>
                    <a:pt x="6034" y="466"/>
                    <a:pt x="4337" y="0"/>
                    <a:pt x="2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0"/>
            <p:cNvSpPr/>
            <p:nvPr/>
          </p:nvSpPr>
          <p:spPr>
            <a:xfrm>
              <a:off x="4702712" y="2856149"/>
              <a:ext cx="231419" cy="142182"/>
            </a:xfrm>
            <a:custGeom>
              <a:avLst/>
              <a:gdLst/>
              <a:ahLst/>
              <a:cxnLst/>
              <a:rect l="l" t="t" r="r" b="b"/>
              <a:pathLst>
                <a:path w="17038" h="10468" extrusionOk="0">
                  <a:moveTo>
                    <a:pt x="1" y="0"/>
                  </a:moveTo>
                  <a:cubicBezTo>
                    <a:pt x="289" y="1906"/>
                    <a:pt x="1402" y="3733"/>
                    <a:pt x="3051" y="4866"/>
                  </a:cubicBezTo>
                  <a:cubicBezTo>
                    <a:pt x="3879" y="5434"/>
                    <a:pt x="4795" y="5757"/>
                    <a:pt x="5706" y="6155"/>
                  </a:cubicBezTo>
                  <a:cubicBezTo>
                    <a:pt x="7368" y="6878"/>
                    <a:pt x="7742" y="7868"/>
                    <a:pt x="8765" y="9142"/>
                  </a:cubicBezTo>
                  <a:cubicBezTo>
                    <a:pt x="9498" y="10054"/>
                    <a:pt x="10433" y="10468"/>
                    <a:pt x="11435" y="10468"/>
                  </a:cubicBezTo>
                  <a:cubicBezTo>
                    <a:pt x="12083" y="10468"/>
                    <a:pt x="12757" y="10295"/>
                    <a:pt x="13420" y="9975"/>
                  </a:cubicBezTo>
                  <a:cubicBezTo>
                    <a:pt x="15168" y="9131"/>
                    <a:pt x="16462" y="7406"/>
                    <a:pt x="16809" y="5505"/>
                  </a:cubicBezTo>
                  <a:cubicBezTo>
                    <a:pt x="17038" y="4246"/>
                    <a:pt x="16707" y="3134"/>
                    <a:pt x="16545" y="1906"/>
                  </a:cubicBezTo>
                  <a:cubicBezTo>
                    <a:pt x="16426" y="1031"/>
                    <a:pt x="16521" y="470"/>
                    <a:pt x="16738" y="0"/>
                  </a:cubicBezTo>
                  <a:close/>
                </a:path>
              </a:pathLst>
            </a:custGeom>
            <a:solidFill>
              <a:srgbClr val="D547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0"/>
            <p:cNvSpPr/>
            <p:nvPr/>
          </p:nvSpPr>
          <p:spPr>
            <a:xfrm>
              <a:off x="4185408" y="2856149"/>
              <a:ext cx="178841" cy="160083"/>
            </a:xfrm>
            <a:custGeom>
              <a:avLst/>
              <a:gdLst/>
              <a:ahLst/>
              <a:cxnLst/>
              <a:rect l="l" t="t" r="r" b="b"/>
              <a:pathLst>
                <a:path w="13167" h="11786" extrusionOk="0">
                  <a:moveTo>
                    <a:pt x="1" y="0"/>
                  </a:moveTo>
                  <a:cubicBezTo>
                    <a:pt x="418" y="4136"/>
                    <a:pt x="864" y="8062"/>
                    <a:pt x="1338" y="11786"/>
                  </a:cubicBezTo>
                  <a:cubicBezTo>
                    <a:pt x="2620" y="11585"/>
                    <a:pt x="3820" y="10957"/>
                    <a:pt x="4750" y="9770"/>
                  </a:cubicBezTo>
                  <a:cubicBezTo>
                    <a:pt x="5761" y="8479"/>
                    <a:pt x="6258" y="7031"/>
                    <a:pt x="7631" y="6026"/>
                  </a:cubicBezTo>
                  <a:cubicBezTo>
                    <a:pt x="8665" y="5268"/>
                    <a:pt x="9868" y="4759"/>
                    <a:pt x="10827" y="3887"/>
                  </a:cubicBezTo>
                  <a:cubicBezTo>
                    <a:pt x="12003" y="2814"/>
                    <a:pt x="12784" y="1468"/>
                    <a:pt x="13167" y="0"/>
                  </a:cubicBezTo>
                  <a:close/>
                </a:path>
              </a:pathLst>
            </a:custGeom>
            <a:solidFill>
              <a:srgbClr val="D547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0"/>
            <p:cNvSpPr/>
            <p:nvPr/>
          </p:nvSpPr>
          <p:spPr>
            <a:xfrm>
              <a:off x="4262258" y="2941665"/>
              <a:ext cx="67424" cy="509928"/>
            </a:xfrm>
            <a:custGeom>
              <a:avLst/>
              <a:gdLst/>
              <a:ahLst/>
              <a:cxnLst/>
              <a:rect l="l" t="t" r="r" b="b"/>
              <a:pathLst>
                <a:path w="4964" h="37543" extrusionOk="0">
                  <a:moveTo>
                    <a:pt x="1467" y="1"/>
                  </a:moveTo>
                  <a:cubicBezTo>
                    <a:pt x="1232" y="1"/>
                    <a:pt x="991" y="132"/>
                    <a:pt x="931" y="384"/>
                  </a:cubicBezTo>
                  <a:cubicBezTo>
                    <a:pt x="387" y="2736"/>
                    <a:pt x="265" y="5226"/>
                    <a:pt x="166" y="7637"/>
                  </a:cubicBezTo>
                  <a:cubicBezTo>
                    <a:pt x="67" y="10055"/>
                    <a:pt x="0" y="12474"/>
                    <a:pt x="19" y="14896"/>
                  </a:cubicBezTo>
                  <a:cubicBezTo>
                    <a:pt x="59" y="19793"/>
                    <a:pt x="276" y="24706"/>
                    <a:pt x="931" y="29562"/>
                  </a:cubicBezTo>
                  <a:cubicBezTo>
                    <a:pt x="1117" y="30943"/>
                    <a:pt x="1334" y="32325"/>
                    <a:pt x="1582" y="33698"/>
                  </a:cubicBezTo>
                  <a:cubicBezTo>
                    <a:pt x="1795" y="34853"/>
                    <a:pt x="1973" y="36830"/>
                    <a:pt x="3153" y="37418"/>
                  </a:cubicBezTo>
                  <a:cubicBezTo>
                    <a:pt x="3320" y="37503"/>
                    <a:pt x="3484" y="37542"/>
                    <a:pt x="3641" y="37542"/>
                  </a:cubicBezTo>
                  <a:cubicBezTo>
                    <a:pt x="3968" y="37542"/>
                    <a:pt x="4264" y="37369"/>
                    <a:pt x="4494" y="37067"/>
                  </a:cubicBezTo>
                  <a:cubicBezTo>
                    <a:pt x="4963" y="36452"/>
                    <a:pt x="4794" y="35596"/>
                    <a:pt x="4712" y="34877"/>
                  </a:cubicBezTo>
                  <a:cubicBezTo>
                    <a:pt x="4617" y="34080"/>
                    <a:pt x="4423" y="33295"/>
                    <a:pt x="4281" y="32506"/>
                  </a:cubicBezTo>
                  <a:cubicBezTo>
                    <a:pt x="4013" y="31023"/>
                    <a:pt x="3792" y="29531"/>
                    <a:pt x="3599" y="28031"/>
                  </a:cubicBezTo>
                  <a:cubicBezTo>
                    <a:pt x="3200" y="24970"/>
                    <a:pt x="2944" y="21892"/>
                    <a:pt x="2785" y="18811"/>
                  </a:cubicBezTo>
                  <a:cubicBezTo>
                    <a:pt x="2628" y="15717"/>
                    <a:pt x="2572" y="12620"/>
                    <a:pt x="2510" y="9522"/>
                  </a:cubicBezTo>
                  <a:cubicBezTo>
                    <a:pt x="2450" y="6492"/>
                    <a:pt x="2521" y="3367"/>
                    <a:pt x="1965" y="384"/>
                  </a:cubicBezTo>
                  <a:cubicBezTo>
                    <a:pt x="1919" y="125"/>
                    <a:pt x="1695" y="1"/>
                    <a:pt x="14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0"/>
            <p:cNvSpPr/>
            <p:nvPr/>
          </p:nvSpPr>
          <p:spPr>
            <a:xfrm>
              <a:off x="4313274" y="3497664"/>
              <a:ext cx="94711" cy="156402"/>
            </a:xfrm>
            <a:custGeom>
              <a:avLst/>
              <a:gdLst/>
              <a:ahLst/>
              <a:cxnLst/>
              <a:rect l="l" t="t" r="r" b="b"/>
              <a:pathLst>
                <a:path w="6973" h="11515" extrusionOk="0">
                  <a:moveTo>
                    <a:pt x="1905" y="1"/>
                  </a:moveTo>
                  <a:cubicBezTo>
                    <a:pt x="1826" y="1"/>
                    <a:pt x="1748" y="21"/>
                    <a:pt x="1681" y="66"/>
                  </a:cubicBezTo>
                  <a:cubicBezTo>
                    <a:pt x="0" y="1182"/>
                    <a:pt x="908" y="4165"/>
                    <a:pt x="1524" y="5637"/>
                  </a:cubicBezTo>
                  <a:cubicBezTo>
                    <a:pt x="1930" y="6612"/>
                    <a:pt x="2423" y="7550"/>
                    <a:pt x="2794" y="8537"/>
                  </a:cubicBezTo>
                  <a:cubicBezTo>
                    <a:pt x="3134" y="9444"/>
                    <a:pt x="3208" y="10873"/>
                    <a:pt x="4135" y="11366"/>
                  </a:cubicBezTo>
                  <a:cubicBezTo>
                    <a:pt x="4303" y="11454"/>
                    <a:pt x="4517" y="11515"/>
                    <a:pt x="4726" y="11515"/>
                  </a:cubicBezTo>
                  <a:cubicBezTo>
                    <a:pt x="4901" y="11515"/>
                    <a:pt x="5072" y="11472"/>
                    <a:pt x="5208" y="11366"/>
                  </a:cubicBezTo>
                  <a:cubicBezTo>
                    <a:pt x="6972" y="10005"/>
                    <a:pt x="5208" y="7066"/>
                    <a:pt x="4383" y="5574"/>
                  </a:cubicBezTo>
                  <a:cubicBezTo>
                    <a:pt x="3922" y="4733"/>
                    <a:pt x="3460" y="3889"/>
                    <a:pt x="3117" y="2997"/>
                  </a:cubicBezTo>
                  <a:cubicBezTo>
                    <a:pt x="2924" y="2497"/>
                    <a:pt x="2774" y="2027"/>
                    <a:pt x="2687" y="1498"/>
                  </a:cubicBezTo>
                  <a:cubicBezTo>
                    <a:pt x="2608" y="1052"/>
                    <a:pt x="2545" y="634"/>
                    <a:pt x="2320" y="235"/>
                  </a:cubicBezTo>
                  <a:cubicBezTo>
                    <a:pt x="2240" y="91"/>
                    <a:pt x="2071" y="1"/>
                    <a:pt x="1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0"/>
            <p:cNvSpPr/>
            <p:nvPr/>
          </p:nvSpPr>
          <p:spPr>
            <a:xfrm>
              <a:off x="4373838" y="4004821"/>
              <a:ext cx="117203" cy="169170"/>
            </a:xfrm>
            <a:custGeom>
              <a:avLst/>
              <a:gdLst/>
              <a:ahLst/>
              <a:cxnLst/>
              <a:rect l="l" t="t" r="r" b="b"/>
              <a:pathLst>
                <a:path w="8629" h="12455" extrusionOk="0">
                  <a:moveTo>
                    <a:pt x="8174" y="1"/>
                  </a:moveTo>
                  <a:cubicBezTo>
                    <a:pt x="8116" y="1"/>
                    <a:pt x="8058" y="15"/>
                    <a:pt x="8006" y="49"/>
                  </a:cubicBezTo>
                  <a:cubicBezTo>
                    <a:pt x="7031" y="668"/>
                    <a:pt x="6183" y="1663"/>
                    <a:pt x="5476" y="2566"/>
                  </a:cubicBezTo>
                  <a:cubicBezTo>
                    <a:pt x="4739" y="3509"/>
                    <a:pt x="4009" y="4464"/>
                    <a:pt x="3362" y="5470"/>
                  </a:cubicBezTo>
                  <a:cubicBezTo>
                    <a:pt x="2703" y="6492"/>
                    <a:pt x="2087" y="7537"/>
                    <a:pt x="1507" y="8607"/>
                  </a:cubicBezTo>
                  <a:cubicBezTo>
                    <a:pt x="978" y="9589"/>
                    <a:pt x="0" y="10919"/>
                    <a:pt x="545" y="12028"/>
                  </a:cubicBezTo>
                  <a:cubicBezTo>
                    <a:pt x="674" y="12297"/>
                    <a:pt x="1000" y="12455"/>
                    <a:pt x="1303" y="12455"/>
                  </a:cubicBezTo>
                  <a:cubicBezTo>
                    <a:pt x="1378" y="12455"/>
                    <a:pt x="1451" y="12445"/>
                    <a:pt x="1519" y="12426"/>
                  </a:cubicBezTo>
                  <a:cubicBezTo>
                    <a:pt x="2604" y="12110"/>
                    <a:pt x="2931" y="10619"/>
                    <a:pt x="3369" y="9692"/>
                  </a:cubicBezTo>
                  <a:cubicBezTo>
                    <a:pt x="3886" y="8595"/>
                    <a:pt x="4451" y="7518"/>
                    <a:pt x="5054" y="6460"/>
                  </a:cubicBezTo>
                  <a:cubicBezTo>
                    <a:pt x="5630" y="5447"/>
                    <a:pt x="6203" y="4432"/>
                    <a:pt x="6837" y="3446"/>
                  </a:cubicBezTo>
                  <a:cubicBezTo>
                    <a:pt x="7441" y="2506"/>
                    <a:pt x="8128" y="1501"/>
                    <a:pt x="8538" y="459"/>
                  </a:cubicBezTo>
                  <a:cubicBezTo>
                    <a:pt x="8629" y="221"/>
                    <a:pt x="8399" y="1"/>
                    <a:pt x="81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0"/>
            <p:cNvSpPr/>
            <p:nvPr/>
          </p:nvSpPr>
          <p:spPr>
            <a:xfrm>
              <a:off x="4460155" y="4044034"/>
              <a:ext cx="55417" cy="60279"/>
            </a:xfrm>
            <a:custGeom>
              <a:avLst/>
              <a:gdLst/>
              <a:ahLst/>
              <a:cxnLst/>
              <a:rect l="l" t="t" r="r" b="b"/>
              <a:pathLst>
                <a:path w="4080" h="4438" extrusionOk="0">
                  <a:moveTo>
                    <a:pt x="3211" y="0"/>
                  </a:moveTo>
                  <a:cubicBezTo>
                    <a:pt x="3040" y="0"/>
                    <a:pt x="2869" y="58"/>
                    <a:pt x="2731" y="187"/>
                  </a:cubicBezTo>
                  <a:cubicBezTo>
                    <a:pt x="1899" y="973"/>
                    <a:pt x="1228" y="1806"/>
                    <a:pt x="577" y="2749"/>
                  </a:cubicBezTo>
                  <a:cubicBezTo>
                    <a:pt x="1" y="3587"/>
                    <a:pt x="827" y="4437"/>
                    <a:pt x="1629" y="4437"/>
                  </a:cubicBezTo>
                  <a:cubicBezTo>
                    <a:pt x="1974" y="4437"/>
                    <a:pt x="2315" y="4280"/>
                    <a:pt x="2538" y="3897"/>
                  </a:cubicBezTo>
                  <a:cubicBezTo>
                    <a:pt x="3115" y="2910"/>
                    <a:pt x="3560" y="1955"/>
                    <a:pt x="3915" y="879"/>
                  </a:cubicBezTo>
                  <a:cubicBezTo>
                    <a:pt x="4080" y="376"/>
                    <a:pt x="3649" y="0"/>
                    <a:pt x="3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0"/>
            <p:cNvSpPr/>
            <p:nvPr/>
          </p:nvSpPr>
          <p:spPr>
            <a:xfrm>
              <a:off x="4080837" y="2781187"/>
              <a:ext cx="930320" cy="658575"/>
            </a:xfrm>
            <a:custGeom>
              <a:avLst/>
              <a:gdLst/>
              <a:ahLst/>
              <a:cxnLst/>
              <a:rect l="l" t="t" r="r" b="b"/>
              <a:pathLst>
                <a:path w="68494" h="48487" extrusionOk="0">
                  <a:moveTo>
                    <a:pt x="24542" y="1"/>
                  </a:moveTo>
                  <a:cubicBezTo>
                    <a:pt x="22215" y="1"/>
                    <a:pt x="19888" y="280"/>
                    <a:pt x="17575" y="500"/>
                  </a:cubicBezTo>
                  <a:cubicBezTo>
                    <a:pt x="14951" y="749"/>
                    <a:pt x="12320" y="978"/>
                    <a:pt x="9699" y="1247"/>
                  </a:cubicBezTo>
                  <a:cubicBezTo>
                    <a:pt x="7842" y="1436"/>
                    <a:pt x="5888" y="1740"/>
                    <a:pt x="4258" y="2714"/>
                  </a:cubicBezTo>
                  <a:cubicBezTo>
                    <a:pt x="2452" y="3787"/>
                    <a:pt x="1583" y="5528"/>
                    <a:pt x="1437" y="7587"/>
                  </a:cubicBezTo>
                  <a:cubicBezTo>
                    <a:pt x="1350" y="8814"/>
                    <a:pt x="1434" y="10037"/>
                    <a:pt x="1232" y="11252"/>
                  </a:cubicBezTo>
                  <a:cubicBezTo>
                    <a:pt x="1024" y="12515"/>
                    <a:pt x="668" y="13750"/>
                    <a:pt x="451" y="15009"/>
                  </a:cubicBezTo>
                  <a:cubicBezTo>
                    <a:pt x="1" y="17620"/>
                    <a:pt x="361" y="20189"/>
                    <a:pt x="846" y="22766"/>
                  </a:cubicBezTo>
                  <a:cubicBezTo>
                    <a:pt x="1359" y="25461"/>
                    <a:pt x="1883" y="28151"/>
                    <a:pt x="2400" y="30846"/>
                  </a:cubicBezTo>
                  <a:cubicBezTo>
                    <a:pt x="2823" y="33044"/>
                    <a:pt x="3012" y="35593"/>
                    <a:pt x="4219" y="37535"/>
                  </a:cubicBezTo>
                  <a:cubicBezTo>
                    <a:pt x="4744" y="38382"/>
                    <a:pt x="5580" y="39314"/>
                    <a:pt x="6653" y="39358"/>
                  </a:cubicBezTo>
                  <a:cubicBezTo>
                    <a:pt x="6678" y="39359"/>
                    <a:pt x="6704" y="39359"/>
                    <a:pt x="6729" y="39359"/>
                  </a:cubicBezTo>
                  <a:cubicBezTo>
                    <a:pt x="7738" y="39359"/>
                    <a:pt x="8369" y="38525"/>
                    <a:pt x="8500" y="37586"/>
                  </a:cubicBezTo>
                  <a:cubicBezTo>
                    <a:pt x="8670" y="36402"/>
                    <a:pt x="8481" y="35115"/>
                    <a:pt x="8433" y="33924"/>
                  </a:cubicBezTo>
                  <a:cubicBezTo>
                    <a:pt x="8381" y="32527"/>
                    <a:pt x="8326" y="31131"/>
                    <a:pt x="8271" y="29734"/>
                  </a:cubicBezTo>
                  <a:cubicBezTo>
                    <a:pt x="8216" y="28384"/>
                    <a:pt x="8157" y="27035"/>
                    <a:pt x="8110" y="25689"/>
                  </a:cubicBezTo>
                  <a:cubicBezTo>
                    <a:pt x="8074" y="24775"/>
                    <a:pt x="7928" y="23098"/>
                    <a:pt x="9088" y="22770"/>
                  </a:cubicBezTo>
                  <a:cubicBezTo>
                    <a:pt x="9146" y="22753"/>
                    <a:pt x="9202" y="22746"/>
                    <a:pt x="9256" y="22746"/>
                  </a:cubicBezTo>
                  <a:cubicBezTo>
                    <a:pt x="9939" y="22746"/>
                    <a:pt x="10280" y="23989"/>
                    <a:pt x="10643" y="24438"/>
                  </a:cubicBezTo>
                  <a:cubicBezTo>
                    <a:pt x="11090" y="24998"/>
                    <a:pt x="11726" y="25327"/>
                    <a:pt x="12412" y="25327"/>
                  </a:cubicBezTo>
                  <a:cubicBezTo>
                    <a:pt x="12603" y="25327"/>
                    <a:pt x="12798" y="25301"/>
                    <a:pt x="12994" y="25248"/>
                  </a:cubicBezTo>
                  <a:cubicBezTo>
                    <a:pt x="13921" y="24995"/>
                    <a:pt x="14667" y="24214"/>
                    <a:pt x="15026" y="23346"/>
                  </a:cubicBezTo>
                  <a:cubicBezTo>
                    <a:pt x="15472" y="22269"/>
                    <a:pt x="15310" y="21097"/>
                    <a:pt x="15535" y="19980"/>
                  </a:cubicBezTo>
                  <a:cubicBezTo>
                    <a:pt x="15945" y="17904"/>
                    <a:pt x="17898" y="16540"/>
                    <a:pt x="18656" y="14602"/>
                  </a:cubicBezTo>
                  <a:cubicBezTo>
                    <a:pt x="18710" y="14467"/>
                    <a:pt x="18822" y="14271"/>
                    <a:pt x="18762" y="14271"/>
                  </a:cubicBezTo>
                  <a:cubicBezTo>
                    <a:pt x="18761" y="14271"/>
                    <a:pt x="18760" y="14271"/>
                    <a:pt x="18759" y="14271"/>
                  </a:cubicBezTo>
                  <a:lnTo>
                    <a:pt x="18759" y="14271"/>
                  </a:lnTo>
                  <a:cubicBezTo>
                    <a:pt x="18762" y="14271"/>
                    <a:pt x="18766" y="14270"/>
                    <a:pt x="18769" y="14270"/>
                  </a:cubicBezTo>
                  <a:cubicBezTo>
                    <a:pt x="18923" y="14270"/>
                    <a:pt x="19321" y="14601"/>
                    <a:pt x="19442" y="14690"/>
                  </a:cubicBezTo>
                  <a:cubicBezTo>
                    <a:pt x="19875" y="15005"/>
                    <a:pt x="20262" y="15400"/>
                    <a:pt x="20593" y="15826"/>
                  </a:cubicBezTo>
                  <a:cubicBezTo>
                    <a:pt x="21268" y="16686"/>
                    <a:pt x="21746" y="17700"/>
                    <a:pt x="22097" y="18733"/>
                  </a:cubicBezTo>
                  <a:cubicBezTo>
                    <a:pt x="22889" y="21085"/>
                    <a:pt x="23106" y="23615"/>
                    <a:pt x="24093" y="25902"/>
                  </a:cubicBezTo>
                  <a:cubicBezTo>
                    <a:pt x="24492" y="26822"/>
                    <a:pt x="25142" y="27650"/>
                    <a:pt x="26180" y="27832"/>
                  </a:cubicBezTo>
                  <a:cubicBezTo>
                    <a:pt x="26327" y="27859"/>
                    <a:pt x="26470" y="27870"/>
                    <a:pt x="26611" y="27870"/>
                  </a:cubicBezTo>
                  <a:cubicBezTo>
                    <a:pt x="27505" y="27870"/>
                    <a:pt x="28296" y="27401"/>
                    <a:pt x="29179" y="27244"/>
                  </a:cubicBezTo>
                  <a:cubicBezTo>
                    <a:pt x="29293" y="27224"/>
                    <a:pt x="29401" y="27214"/>
                    <a:pt x="29505" y="27214"/>
                  </a:cubicBezTo>
                  <a:cubicBezTo>
                    <a:pt x="31214" y="27214"/>
                    <a:pt x="31692" y="29814"/>
                    <a:pt x="31956" y="31123"/>
                  </a:cubicBezTo>
                  <a:cubicBezTo>
                    <a:pt x="32493" y="33774"/>
                    <a:pt x="33026" y="36422"/>
                    <a:pt x="33562" y="39074"/>
                  </a:cubicBezTo>
                  <a:cubicBezTo>
                    <a:pt x="34040" y="41448"/>
                    <a:pt x="34289" y="43998"/>
                    <a:pt x="35307" y="46218"/>
                  </a:cubicBezTo>
                  <a:cubicBezTo>
                    <a:pt x="35709" y="47103"/>
                    <a:pt x="36309" y="48152"/>
                    <a:pt x="37315" y="48428"/>
                  </a:cubicBezTo>
                  <a:cubicBezTo>
                    <a:pt x="37463" y="48469"/>
                    <a:pt x="37608" y="48487"/>
                    <a:pt x="37750" y="48487"/>
                  </a:cubicBezTo>
                  <a:cubicBezTo>
                    <a:pt x="38560" y="48487"/>
                    <a:pt x="39274" y="47895"/>
                    <a:pt x="39848" y="47351"/>
                  </a:cubicBezTo>
                  <a:cubicBezTo>
                    <a:pt x="42862" y="44499"/>
                    <a:pt x="43095" y="39933"/>
                    <a:pt x="43505" y="36071"/>
                  </a:cubicBezTo>
                  <a:cubicBezTo>
                    <a:pt x="43789" y="33368"/>
                    <a:pt x="44125" y="30673"/>
                    <a:pt x="44507" y="27986"/>
                  </a:cubicBezTo>
                  <a:cubicBezTo>
                    <a:pt x="44669" y="26862"/>
                    <a:pt x="44716" y="25579"/>
                    <a:pt x="45175" y="24526"/>
                  </a:cubicBezTo>
                  <a:cubicBezTo>
                    <a:pt x="45656" y="23420"/>
                    <a:pt x="46804" y="23460"/>
                    <a:pt x="47676" y="22821"/>
                  </a:cubicBezTo>
                  <a:cubicBezTo>
                    <a:pt x="49380" y="21566"/>
                    <a:pt x="49353" y="19290"/>
                    <a:pt x="49392" y="17392"/>
                  </a:cubicBezTo>
                  <a:cubicBezTo>
                    <a:pt x="49406" y="16869"/>
                    <a:pt x="49499" y="14603"/>
                    <a:pt x="50328" y="14603"/>
                  </a:cubicBezTo>
                  <a:cubicBezTo>
                    <a:pt x="50412" y="14603"/>
                    <a:pt x="50504" y="14626"/>
                    <a:pt x="50604" y="14677"/>
                  </a:cubicBezTo>
                  <a:cubicBezTo>
                    <a:pt x="51562" y="15167"/>
                    <a:pt x="52024" y="16828"/>
                    <a:pt x="52375" y="17739"/>
                  </a:cubicBezTo>
                  <a:cubicBezTo>
                    <a:pt x="52829" y="18927"/>
                    <a:pt x="53195" y="20150"/>
                    <a:pt x="53468" y="21389"/>
                  </a:cubicBezTo>
                  <a:cubicBezTo>
                    <a:pt x="53705" y="22462"/>
                    <a:pt x="53764" y="23606"/>
                    <a:pt x="54171" y="24628"/>
                  </a:cubicBezTo>
                  <a:cubicBezTo>
                    <a:pt x="54521" y="25508"/>
                    <a:pt x="55160" y="26238"/>
                    <a:pt x="56103" y="26483"/>
                  </a:cubicBezTo>
                  <a:cubicBezTo>
                    <a:pt x="56306" y="26535"/>
                    <a:pt x="56512" y="26562"/>
                    <a:pt x="56715" y="26562"/>
                  </a:cubicBezTo>
                  <a:cubicBezTo>
                    <a:pt x="57326" y="26562"/>
                    <a:pt x="57911" y="26320"/>
                    <a:pt x="58305" y="25808"/>
                  </a:cubicBezTo>
                  <a:cubicBezTo>
                    <a:pt x="58447" y="25622"/>
                    <a:pt x="58534" y="25425"/>
                    <a:pt x="58649" y="25228"/>
                  </a:cubicBezTo>
                  <a:cubicBezTo>
                    <a:pt x="58739" y="25071"/>
                    <a:pt x="58765" y="24927"/>
                    <a:pt x="58877" y="24927"/>
                  </a:cubicBezTo>
                  <a:cubicBezTo>
                    <a:pt x="58911" y="24927"/>
                    <a:pt x="58953" y="24941"/>
                    <a:pt x="59008" y="24972"/>
                  </a:cubicBezTo>
                  <a:cubicBezTo>
                    <a:pt x="59426" y="25204"/>
                    <a:pt x="59509" y="26088"/>
                    <a:pt x="59587" y="26494"/>
                  </a:cubicBezTo>
                  <a:cubicBezTo>
                    <a:pt x="59848" y="27847"/>
                    <a:pt x="59998" y="29221"/>
                    <a:pt x="60042" y="30598"/>
                  </a:cubicBezTo>
                  <a:cubicBezTo>
                    <a:pt x="60073" y="31612"/>
                    <a:pt x="59868" y="32831"/>
                    <a:pt x="60456" y="33731"/>
                  </a:cubicBezTo>
                  <a:cubicBezTo>
                    <a:pt x="60853" y="34341"/>
                    <a:pt x="61530" y="34638"/>
                    <a:pt x="62235" y="34638"/>
                  </a:cubicBezTo>
                  <a:cubicBezTo>
                    <a:pt x="62315" y="34638"/>
                    <a:pt x="62395" y="34634"/>
                    <a:pt x="62475" y="34627"/>
                  </a:cubicBezTo>
                  <a:cubicBezTo>
                    <a:pt x="64575" y="34421"/>
                    <a:pt x="65392" y="32492"/>
                    <a:pt x="65443" y="30617"/>
                  </a:cubicBezTo>
                  <a:cubicBezTo>
                    <a:pt x="65478" y="29363"/>
                    <a:pt x="65376" y="28151"/>
                    <a:pt x="65629" y="26909"/>
                  </a:cubicBezTo>
                  <a:cubicBezTo>
                    <a:pt x="65869" y="25705"/>
                    <a:pt x="66272" y="24545"/>
                    <a:pt x="66647" y="23382"/>
                  </a:cubicBezTo>
                  <a:cubicBezTo>
                    <a:pt x="67009" y="22257"/>
                    <a:pt x="67348" y="21124"/>
                    <a:pt x="67523" y="19953"/>
                  </a:cubicBezTo>
                  <a:cubicBezTo>
                    <a:pt x="67712" y="18654"/>
                    <a:pt x="67665" y="17360"/>
                    <a:pt x="67609" y="16058"/>
                  </a:cubicBezTo>
                  <a:cubicBezTo>
                    <a:pt x="67558" y="14808"/>
                    <a:pt x="67554" y="13568"/>
                    <a:pt x="67723" y="12326"/>
                  </a:cubicBezTo>
                  <a:cubicBezTo>
                    <a:pt x="67882" y="11190"/>
                    <a:pt x="68086" y="10061"/>
                    <a:pt x="68228" y="8924"/>
                  </a:cubicBezTo>
                  <a:cubicBezTo>
                    <a:pt x="68493" y="6841"/>
                    <a:pt x="68465" y="4742"/>
                    <a:pt x="67266" y="2935"/>
                  </a:cubicBezTo>
                  <a:cubicBezTo>
                    <a:pt x="67166" y="2786"/>
                    <a:pt x="66528" y="2298"/>
                    <a:pt x="66129" y="2298"/>
                  </a:cubicBezTo>
                  <a:cubicBezTo>
                    <a:pt x="66117" y="2298"/>
                    <a:pt x="66105" y="2299"/>
                    <a:pt x="66094" y="2300"/>
                  </a:cubicBezTo>
                  <a:cubicBezTo>
                    <a:pt x="62324" y="2612"/>
                    <a:pt x="58542" y="2769"/>
                    <a:pt x="54759" y="2769"/>
                  </a:cubicBezTo>
                  <a:cubicBezTo>
                    <a:pt x="47696" y="2769"/>
                    <a:pt x="40633" y="2221"/>
                    <a:pt x="33657" y="1108"/>
                  </a:cubicBezTo>
                  <a:cubicBezTo>
                    <a:pt x="31053" y="694"/>
                    <a:pt x="28453" y="161"/>
                    <a:pt x="25814" y="31"/>
                  </a:cubicBezTo>
                  <a:cubicBezTo>
                    <a:pt x="25390" y="10"/>
                    <a:pt x="24966" y="1"/>
                    <a:pt x="24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0"/>
            <p:cNvSpPr/>
            <p:nvPr/>
          </p:nvSpPr>
          <p:spPr>
            <a:xfrm>
              <a:off x="4891074" y="2847619"/>
              <a:ext cx="59777" cy="38180"/>
            </a:xfrm>
            <a:custGeom>
              <a:avLst/>
              <a:gdLst/>
              <a:ahLst/>
              <a:cxnLst/>
              <a:rect l="l" t="t" r="r" b="b"/>
              <a:pathLst>
                <a:path w="4401" h="2811" extrusionOk="0">
                  <a:moveTo>
                    <a:pt x="3860" y="0"/>
                  </a:moveTo>
                  <a:cubicBezTo>
                    <a:pt x="3466" y="0"/>
                    <a:pt x="3074" y="222"/>
                    <a:pt x="2709" y="392"/>
                  </a:cubicBezTo>
                  <a:cubicBezTo>
                    <a:pt x="2010" y="719"/>
                    <a:pt x="1336" y="1098"/>
                    <a:pt x="664" y="1477"/>
                  </a:cubicBezTo>
                  <a:cubicBezTo>
                    <a:pt x="0" y="1857"/>
                    <a:pt x="422" y="2810"/>
                    <a:pt x="1016" y="2810"/>
                  </a:cubicBezTo>
                  <a:cubicBezTo>
                    <a:pt x="1131" y="2810"/>
                    <a:pt x="1253" y="2774"/>
                    <a:pt x="1375" y="2692"/>
                  </a:cubicBezTo>
                  <a:cubicBezTo>
                    <a:pt x="1979" y="2285"/>
                    <a:pt x="2594" y="1899"/>
                    <a:pt x="3206" y="1500"/>
                  </a:cubicBezTo>
                  <a:cubicBezTo>
                    <a:pt x="3643" y="1220"/>
                    <a:pt x="4290" y="928"/>
                    <a:pt x="4381" y="372"/>
                  </a:cubicBezTo>
                  <a:cubicBezTo>
                    <a:pt x="4401" y="269"/>
                    <a:pt x="4374" y="143"/>
                    <a:pt x="4271" y="92"/>
                  </a:cubicBezTo>
                  <a:cubicBezTo>
                    <a:pt x="4135" y="27"/>
                    <a:pt x="3997" y="0"/>
                    <a:pt x="3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0"/>
            <p:cNvSpPr/>
            <p:nvPr/>
          </p:nvSpPr>
          <p:spPr>
            <a:xfrm>
              <a:off x="4516495" y="2914513"/>
              <a:ext cx="55702" cy="45379"/>
            </a:xfrm>
            <a:custGeom>
              <a:avLst/>
              <a:gdLst/>
              <a:ahLst/>
              <a:cxnLst/>
              <a:rect l="l" t="t" r="r" b="b"/>
              <a:pathLst>
                <a:path w="4101" h="3341" extrusionOk="0">
                  <a:moveTo>
                    <a:pt x="717" y="0"/>
                  </a:moveTo>
                  <a:cubicBezTo>
                    <a:pt x="343" y="0"/>
                    <a:pt x="1" y="381"/>
                    <a:pt x="237" y="797"/>
                  </a:cubicBezTo>
                  <a:cubicBezTo>
                    <a:pt x="825" y="1820"/>
                    <a:pt x="1788" y="2601"/>
                    <a:pt x="2766" y="3232"/>
                  </a:cubicBezTo>
                  <a:cubicBezTo>
                    <a:pt x="2884" y="3308"/>
                    <a:pt x="3002" y="3341"/>
                    <a:pt x="3113" y="3341"/>
                  </a:cubicBezTo>
                  <a:cubicBezTo>
                    <a:pt x="3698" y="3341"/>
                    <a:pt x="4100" y="2425"/>
                    <a:pt x="3460" y="2040"/>
                  </a:cubicBezTo>
                  <a:cubicBezTo>
                    <a:pt x="2573" y="1512"/>
                    <a:pt x="1859" y="817"/>
                    <a:pt x="1085" y="143"/>
                  </a:cubicBezTo>
                  <a:cubicBezTo>
                    <a:pt x="973" y="43"/>
                    <a:pt x="843" y="0"/>
                    <a:pt x="7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0"/>
            <p:cNvSpPr/>
            <p:nvPr/>
          </p:nvSpPr>
          <p:spPr>
            <a:xfrm>
              <a:off x="4729401" y="2845813"/>
              <a:ext cx="18825" cy="49739"/>
            </a:xfrm>
            <a:custGeom>
              <a:avLst/>
              <a:gdLst/>
              <a:ahLst/>
              <a:cxnLst/>
              <a:rect l="l" t="t" r="r" b="b"/>
              <a:pathLst>
                <a:path w="1386" h="3662" extrusionOk="0">
                  <a:moveTo>
                    <a:pt x="695" y="1"/>
                  </a:moveTo>
                  <a:cubicBezTo>
                    <a:pt x="503" y="1"/>
                    <a:pt x="311" y="112"/>
                    <a:pt x="242" y="335"/>
                  </a:cubicBezTo>
                  <a:cubicBezTo>
                    <a:pt x="115" y="746"/>
                    <a:pt x="111" y="1211"/>
                    <a:pt x="88" y="1641"/>
                  </a:cubicBezTo>
                  <a:cubicBezTo>
                    <a:pt x="60" y="2099"/>
                    <a:pt x="0" y="2564"/>
                    <a:pt x="33" y="3023"/>
                  </a:cubicBezTo>
                  <a:cubicBezTo>
                    <a:pt x="60" y="3449"/>
                    <a:pt x="378" y="3662"/>
                    <a:pt x="695" y="3662"/>
                  </a:cubicBezTo>
                  <a:cubicBezTo>
                    <a:pt x="1013" y="3662"/>
                    <a:pt x="1330" y="3449"/>
                    <a:pt x="1358" y="3023"/>
                  </a:cubicBezTo>
                  <a:cubicBezTo>
                    <a:pt x="1386" y="2569"/>
                    <a:pt x="1326" y="2099"/>
                    <a:pt x="1303" y="1641"/>
                  </a:cubicBezTo>
                  <a:cubicBezTo>
                    <a:pt x="1279" y="1211"/>
                    <a:pt x="1275" y="750"/>
                    <a:pt x="1149" y="335"/>
                  </a:cubicBezTo>
                  <a:cubicBezTo>
                    <a:pt x="1080" y="112"/>
                    <a:pt x="888" y="1"/>
                    <a:pt x="6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0"/>
            <p:cNvSpPr/>
            <p:nvPr/>
          </p:nvSpPr>
          <p:spPr>
            <a:xfrm>
              <a:off x="4862958" y="3048695"/>
              <a:ext cx="51858" cy="22982"/>
            </a:xfrm>
            <a:custGeom>
              <a:avLst/>
              <a:gdLst/>
              <a:ahLst/>
              <a:cxnLst/>
              <a:rect l="l" t="t" r="r" b="b"/>
              <a:pathLst>
                <a:path w="3818" h="1692" extrusionOk="0">
                  <a:moveTo>
                    <a:pt x="1176" y="1"/>
                  </a:moveTo>
                  <a:cubicBezTo>
                    <a:pt x="862" y="1"/>
                    <a:pt x="548" y="49"/>
                    <a:pt x="288" y="214"/>
                  </a:cubicBezTo>
                  <a:cubicBezTo>
                    <a:pt x="1" y="400"/>
                    <a:pt x="36" y="755"/>
                    <a:pt x="288" y="944"/>
                  </a:cubicBezTo>
                  <a:cubicBezTo>
                    <a:pt x="636" y="1208"/>
                    <a:pt x="1137" y="1248"/>
                    <a:pt x="1551" y="1347"/>
                  </a:cubicBezTo>
                  <a:cubicBezTo>
                    <a:pt x="2013" y="1461"/>
                    <a:pt x="2450" y="1654"/>
                    <a:pt x="2924" y="1689"/>
                  </a:cubicBezTo>
                  <a:cubicBezTo>
                    <a:pt x="2942" y="1691"/>
                    <a:pt x="2959" y="1691"/>
                    <a:pt x="2976" y="1691"/>
                  </a:cubicBezTo>
                  <a:cubicBezTo>
                    <a:pt x="3640" y="1691"/>
                    <a:pt x="3818" y="730"/>
                    <a:pt x="3271" y="407"/>
                  </a:cubicBezTo>
                  <a:cubicBezTo>
                    <a:pt x="2821" y="139"/>
                    <a:pt x="2246" y="92"/>
                    <a:pt x="1729" y="37"/>
                  </a:cubicBezTo>
                  <a:cubicBezTo>
                    <a:pt x="1552" y="18"/>
                    <a:pt x="1364" y="1"/>
                    <a:pt x="1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0"/>
            <p:cNvSpPr/>
            <p:nvPr/>
          </p:nvSpPr>
          <p:spPr>
            <a:xfrm>
              <a:off x="4172627" y="2844169"/>
              <a:ext cx="61325" cy="43220"/>
            </a:xfrm>
            <a:custGeom>
              <a:avLst/>
              <a:gdLst/>
              <a:ahLst/>
              <a:cxnLst/>
              <a:rect l="l" t="t" r="r" b="b"/>
              <a:pathLst>
                <a:path w="4515" h="3182" extrusionOk="0">
                  <a:moveTo>
                    <a:pt x="4062" y="0"/>
                  </a:moveTo>
                  <a:cubicBezTo>
                    <a:pt x="4049" y="0"/>
                    <a:pt x="4036" y="1"/>
                    <a:pt x="4023" y="3"/>
                  </a:cubicBezTo>
                  <a:cubicBezTo>
                    <a:pt x="3419" y="66"/>
                    <a:pt x="2898" y="432"/>
                    <a:pt x="2389" y="749"/>
                  </a:cubicBezTo>
                  <a:cubicBezTo>
                    <a:pt x="1805" y="1108"/>
                    <a:pt x="1226" y="1478"/>
                    <a:pt x="641" y="1845"/>
                  </a:cubicBezTo>
                  <a:cubicBezTo>
                    <a:pt x="0" y="2249"/>
                    <a:pt x="413" y="3181"/>
                    <a:pt x="991" y="3181"/>
                  </a:cubicBezTo>
                  <a:cubicBezTo>
                    <a:pt x="1107" y="3181"/>
                    <a:pt x="1229" y="3144"/>
                    <a:pt x="1352" y="3056"/>
                  </a:cubicBezTo>
                  <a:cubicBezTo>
                    <a:pt x="1912" y="2658"/>
                    <a:pt x="2476" y="2259"/>
                    <a:pt x="3036" y="1853"/>
                  </a:cubicBezTo>
                  <a:cubicBezTo>
                    <a:pt x="3506" y="1514"/>
                    <a:pt x="4105" y="1155"/>
                    <a:pt x="4386" y="634"/>
                  </a:cubicBezTo>
                  <a:cubicBezTo>
                    <a:pt x="4515" y="391"/>
                    <a:pt x="4371" y="0"/>
                    <a:pt x="40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0"/>
            <p:cNvSpPr/>
            <p:nvPr/>
          </p:nvSpPr>
          <p:spPr>
            <a:xfrm>
              <a:off x="4131961" y="3032518"/>
              <a:ext cx="46018" cy="28632"/>
            </a:xfrm>
            <a:custGeom>
              <a:avLst/>
              <a:gdLst/>
              <a:ahLst/>
              <a:cxnLst/>
              <a:rect l="l" t="t" r="r" b="b"/>
              <a:pathLst>
                <a:path w="3388" h="2108" extrusionOk="0">
                  <a:moveTo>
                    <a:pt x="552" y="1"/>
                  </a:moveTo>
                  <a:cubicBezTo>
                    <a:pt x="548" y="1"/>
                    <a:pt x="545" y="1"/>
                    <a:pt x="542" y="1"/>
                  </a:cubicBezTo>
                  <a:cubicBezTo>
                    <a:pt x="234" y="5"/>
                    <a:pt x="1" y="363"/>
                    <a:pt x="179" y="640"/>
                  </a:cubicBezTo>
                  <a:cubicBezTo>
                    <a:pt x="403" y="995"/>
                    <a:pt x="811" y="1204"/>
                    <a:pt x="1161" y="1425"/>
                  </a:cubicBezTo>
                  <a:cubicBezTo>
                    <a:pt x="1536" y="1662"/>
                    <a:pt x="1911" y="1953"/>
                    <a:pt x="2337" y="2084"/>
                  </a:cubicBezTo>
                  <a:cubicBezTo>
                    <a:pt x="2390" y="2100"/>
                    <a:pt x="2443" y="2108"/>
                    <a:pt x="2495" y="2108"/>
                  </a:cubicBezTo>
                  <a:cubicBezTo>
                    <a:pt x="2995" y="2108"/>
                    <a:pt x="3388" y="1403"/>
                    <a:pt x="2945" y="1039"/>
                  </a:cubicBezTo>
                  <a:cubicBezTo>
                    <a:pt x="2597" y="755"/>
                    <a:pt x="2160" y="596"/>
                    <a:pt x="1753" y="411"/>
                  </a:cubicBezTo>
                  <a:cubicBezTo>
                    <a:pt x="1377" y="239"/>
                    <a:pt x="974" y="1"/>
                    <a:pt x="5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0"/>
            <p:cNvSpPr/>
            <p:nvPr/>
          </p:nvSpPr>
          <p:spPr>
            <a:xfrm>
              <a:off x="4581515" y="3229980"/>
              <a:ext cx="58120" cy="57861"/>
            </a:xfrm>
            <a:custGeom>
              <a:avLst/>
              <a:gdLst/>
              <a:ahLst/>
              <a:cxnLst/>
              <a:rect l="l" t="t" r="r" b="b"/>
              <a:pathLst>
                <a:path w="4279" h="4260" extrusionOk="0">
                  <a:moveTo>
                    <a:pt x="3673" y="0"/>
                  </a:moveTo>
                  <a:cubicBezTo>
                    <a:pt x="3563" y="0"/>
                    <a:pt x="3447" y="37"/>
                    <a:pt x="3341" y="121"/>
                  </a:cubicBezTo>
                  <a:cubicBezTo>
                    <a:pt x="2761" y="587"/>
                    <a:pt x="2287" y="1190"/>
                    <a:pt x="1786" y="1734"/>
                  </a:cubicBezTo>
                  <a:cubicBezTo>
                    <a:pt x="1301" y="2259"/>
                    <a:pt x="745" y="2748"/>
                    <a:pt x="339" y="3337"/>
                  </a:cubicBezTo>
                  <a:cubicBezTo>
                    <a:pt x="0" y="3824"/>
                    <a:pt x="452" y="4259"/>
                    <a:pt x="916" y="4259"/>
                  </a:cubicBezTo>
                  <a:cubicBezTo>
                    <a:pt x="1065" y="4259"/>
                    <a:pt x="1214" y="4215"/>
                    <a:pt x="1340" y="4114"/>
                  </a:cubicBezTo>
                  <a:cubicBezTo>
                    <a:pt x="1909" y="3652"/>
                    <a:pt x="2366" y="2989"/>
                    <a:pt x="2832" y="2425"/>
                  </a:cubicBezTo>
                  <a:cubicBezTo>
                    <a:pt x="3278" y="1880"/>
                    <a:pt x="3767" y="1328"/>
                    <a:pt x="4087" y="696"/>
                  </a:cubicBezTo>
                  <a:cubicBezTo>
                    <a:pt x="4278" y="322"/>
                    <a:pt x="4000" y="0"/>
                    <a:pt x="36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0"/>
            <p:cNvSpPr/>
            <p:nvPr/>
          </p:nvSpPr>
          <p:spPr>
            <a:xfrm>
              <a:off x="4425275" y="3034963"/>
              <a:ext cx="57617" cy="48612"/>
            </a:xfrm>
            <a:custGeom>
              <a:avLst/>
              <a:gdLst/>
              <a:ahLst/>
              <a:cxnLst/>
              <a:rect l="l" t="t" r="r" b="b"/>
              <a:pathLst>
                <a:path w="4242" h="3579" extrusionOk="0">
                  <a:moveTo>
                    <a:pt x="610" y="0"/>
                  </a:moveTo>
                  <a:cubicBezTo>
                    <a:pt x="280" y="0"/>
                    <a:pt x="0" y="329"/>
                    <a:pt x="198" y="677"/>
                  </a:cubicBezTo>
                  <a:cubicBezTo>
                    <a:pt x="493" y="1201"/>
                    <a:pt x="972" y="1624"/>
                    <a:pt x="1389" y="2054"/>
                  </a:cubicBezTo>
                  <a:cubicBezTo>
                    <a:pt x="1835" y="2507"/>
                    <a:pt x="2274" y="2981"/>
                    <a:pt x="2759" y="3396"/>
                  </a:cubicBezTo>
                  <a:cubicBezTo>
                    <a:pt x="2907" y="3524"/>
                    <a:pt x="3069" y="3579"/>
                    <a:pt x="3225" y="3579"/>
                  </a:cubicBezTo>
                  <a:cubicBezTo>
                    <a:pt x="3772" y="3579"/>
                    <a:pt x="4242" y="2910"/>
                    <a:pt x="3741" y="2413"/>
                  </a:cubicBezTo>
                  <a:cubicBezTo>
                    <a:pt x="3287" y="1963"/>
                    <a:pt x="2782" y="1560"/>
                    <a:pt x="2293" y="1150"/>
                  </a:cubicBezTo>
                  <a:cubicBezTo>
                    <a:pt x="1835" y="764"/>
                    <a:pt x="1374" y="306"/>
                    <a:pt x="825" y="49"/>
                  </a:cubicBezTo>
                  <a:cubicBezTo>
                    <a:pt x="754" y="15"/>
                    <a:pt x="680" y="0"/>
                    <a:pt x="6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0"/>
            <p:cNvSpPr/>
            <p:nvPr/>
          </p:nvSpPr>
          <p:spPr>
            <a:xfrm>
              <a:off x="4391876" y="2827246"/>
              <a:ext cx="60687" cy="41345"/>
            </a:xfrm>
            <a:custGeom>
              <a:avLst/>
              <a:gdLst/>
              <a:ahLst/>
              <a:cxnLst/>
              <a:rect l="l" t="t" r="r" b="b"/>
              <a:pathLst>
                <a:path w="4468" h="3044" extrusionOk="0">
                  <a:moveTo>
                    <a:pt x="4054" y="0"/>
                  </a:moveTo>
                  <a:cubicBezTo>
                    <a:pt x="3443" y="0"/>
                    <a:pt x="2915" y="307"/>
                    <a:pt x="2377" y="593"/>
                  </a:cubicBezTo>
                  <a:cubicBezTo>
                    <a:pt x="1734" y="941"/>
                    <a:pt x="1075" y="1339"/>
                    <a:pt x="514" y="1809"/>
                  </a:cubicBezTo>
                  <a:cubicBezTo>
                    <a:pt x="1" y="2234"/>
                    <a:pt x="474" y="3044"/>
                    <a:pt x="1031" y="3044"/>
                  </a:cubicBezTo>
                  <a:cubicBezTo>
                    <a:pt x="1146" y="3044"/>
                    <a:pt x="1264" y="3009"/>
                    <a:pt x="1379" y="2929"/>
                  </a:cubicBezTo>
                  <a:cubicBezTo>
                    <a:pt x="1970" y="2516"/>
                    <a:pt x="2523" y="2030"/>
                    <a:pt x="3099" y="1588"/>
                  </a:cubicBezTo>
                  <a:cubicBezTo>
                    <a:pt x="3600" y="1205"/>
                    <a:pt x="4121" y="877"/>
                    <a:pt x="4401" y="294"/>
                  </a:cubicBezTo>
                  <a:cubicBezTo>
                    <a:pt x="4468" y="160"/>
                    <a:pt x="4385" y="21"/>
                    <a:pt x="4239" y="10"/>
                  </a:cubicBezTo>
                  <a:cubicBezTo>
                    <a:pt x="4177" y="3"/>
                    <a:pt x="4115" y="0"/>
                    <a:pt x="40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0"/>
            <p:cNvSpPr/>
            <p:nvPr/>
          </p:nvSpPr>
          <p:spPr>
            <a:xfrm>
              <a:off x="4222638" y="2950588"/>
              <a:ext cx="61081" cy="34364"/>
            </a:xfrm>
            <a:custGeom>
              <a:avLst/>
              <a:gdLst/>
              <a:ahLst/>
              <a:cxnLst/>
              <a:rect l="l" t="t" r="r" b="b"/>
              <a:pathLst>
                <a:path w="4497" h="2530" extrusionOk="0">
                  <a:moveTo>
                    <a:pt x="492" y="1"/>
                  </a:moveTo>
                  <a:cubicBezTo>
                    <a:pt x="379" y="1"/>
                    <a:pt x="268" y="17"/>
                    <a:pt x="159" y="55"/>
                  </a:cubicBezTo>
                  <a:cubicBezTo>
                    <a:pt x="48" y="94"/>
                    <a:pt x="1" y="189"/>
                    <a:pt x="21" y="304"/>
                  </a:cubicBezTo>
                  <a:cubicBezTo>
                    <a:pt x="119" y="974"/>
                    <a:pt x="944" y="1357"/>
                    <a:pt x="1473" y="1665"/>
                  </a:cubicBezTo>
                  <a:cubicBezTo>
                    <a:pt x="2128" y="2039"/>
                    <a:pt x="2898" y="2486"/>
                    <a:pt x="3663" y="2529"/>
                  </a:cubicBezTo>
                  <a:cubicBezTo>
                    <a:pt x="3671" y="2529"/>
                    <a:pt x="3678" y="2530"/>
                    <a:pt x="3686" y="2530"/>
                  </a:cubicBezTo>
                  <a:cubicBezTo>
                    <a:pt x="4160" y="2530"/>
                    <a:pt x="4497" y="1821"/>
                    <a:pt x="4089" y="1503"/>
                  </a:cubicBezTo>
                  <a:cubicBezTo>
                    <a:pt x="3501" y="1049"/>
                    <a:pt x="2743" y="852"/>
                    <a:pt x="2065" y="568"/>
                  </a:cubicBezTo>
                  <a:cubicBezTo>
                    <a:pt x="1599" y="372"/>
                    <a:pt x="1030" y="1"/>
                    <a:pt x="4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0"/>
            <p:cNvSpPr/>
            <p:nvPr/>
          </p:nvSpPr>
          <p:spPr>
            <a:xfrm>
              <a:off x="4594174" y="3030386"/>
              <a:ext cx="73726" cy="47131"/>
            </a:xfrm>
            <a:custGeom>
              <a:avLst/>
              <a:gdLst/>
              <a:ahLst/>
              <a:cxnLst/>
              <a:rect l="l" t="t" r="r" b="b"/>
              <a:pathLst>
                <a:path w="5428" h="3470" extrusionOk="0">
                  <a:moveTo>
                    <a:pt x="4923" y="1"/>
                  </a:moveTo>
                  <a:cubicBezTo>
                    <a:pt x="4885" y="1"/>
                    <a:pt x="4845" y="8"/>
                    <a:pt x="4804" y="23"/>
                  </a:cubicBezTo>
                  <a:cubicBezTo>
                    <a:pt x="3344" y="564"/>
                    <a:pt x="1833" y="1428"/>
                    <a:pt x="550" y="2312"/>
                  </a:cubicBezTo>
                  <a:cubicBezTo>
                    <a:pt x="0" y="2696"/>
                    <a:pt x="319" y="3469"/>
                    <a:pt x="862" y="3469"/>
                  </a:cubicBezTo>
                  <a:cubicBezTo>
                    <a:pt x="962" y="3469"/>
                    <a:pt x="1068" y="3443"/>
                    <a:pt x="1178" y="3385"/>
                  </a:cubicBezTo>
                  <a:cubicBezTo>
                    <a:pt x="2555" y="2659"/>
                    <a:pt x="4023" y="1716"/>
                    <a:pt x="5183" y="670"/>
                  </a:cubicBezTo>
                  <a:cubicBezTo>
                    <a:pt x="5428" y="446"/>
                    <a:pt x="5228" y="1"/>
                    <a:pt x="49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0"/>
            <p:cNvSpPr/>
            <p:nvPr/>
          </p:nvSpPr>
          <p:spPr>
            <a:xfrm>
              <a:off x="4559144" y="2837772"/>
              <a:ext cx="58269" cy="44211"/>
            </a:xfrm>
            <a:custGeom>
              <a:avLst/>
              <a:gdLst/>
              <a:ahLst/>
              <a:cxnLst/>
              <a:rect l="l" t="t" r="r" b="b"/>
              <a:pathLst>
                <a:path w="4290" h="3255" extrusionOk="0">
                  <a:moveTo>
                    <a:pt x="301" y="0"/>
                  </a:moveTo>
                  <a:cubicBezTo>
                    <a:pt x="131" y="0"/>
                    <a:pt x="1" y="170"/>
                    <a:pt x="48" y="335"/>
                  </a:cubicBezTo>
                  <a:cubicBezTo>
                    <a:pt x="221" y="955"/>
                    <a:pt x="869" y="1377"/>
                    <a:pt x="1343" y="1776"/>
                  </a:cubicBezTo>
                  <a:cubicBezTo>
                    <a:pt x="1895" y="2241"/>
                    <a:pt x="2443" y="2813"/>
                    <a:pt x="3071" y="3169"/>
                  </a:cubicBezTo>
                  <a:cubicBezTo>
                    <a:pt x="3176" y="3228"/>
                    <a:pt x="3282" y="3255"/>
                    <a:pt x="3384" y="3255"/>
                  </a:cubicBezTo>
                  <a:cubicBezTo>
                    <a:pt x="3893" y="3255"/>
                    <a:pt x="4289" y="2595"/>
                    <a:pt x="3852" y="2158"/>
                  </a:cubicBezTo>
                  <a:cubicBezTo>
                    <a:pt x="3339" y="1650"/>
                    <a:pt x="2645" y="1275"/>
                    <a:pt x="2044" y="865"/>
                  </a:cubicBezTo>
                  <a:cubicBezTo>
                    <a:pt x="1536" y="513"/>
                    <a:pt x="948"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0"/>
            <p:cNvSpPr/>
            <p:nvPr/>
          </p:nvSpPr>
          <p:spPr>
            <a:xfrm>
              <a:off x="4853015" y="2936028"/>
              <a:ext cx="77692" cy="26798"/>
            </a:xfrm>
            <a:custGeom>
              <a:avLst/>
              <a:gdLst/>
              <a:ahLst/>
              <a:cxnLst/>
              <a:rect l="l" t="t" r="r" b="b"/>
              <a:pathLst>
                <a:path w="5720" h="1973" extrusionOk="0">
                  <a:moveTo>
                    <a:pt x="4436" y="0"/>
                  </a:moveTo>
                  <a:cubicBezTo>
                    <a:pt x="4055" y="0"/>
                    <a:pt x="3624" y="178"/>
                    <a:pt x="3297" y="255"/>
                  </a:cubicBezTo>
                  <a:cubicBezTo>
                    <a:pt x="2457" y="456"/>
                    <a:pt x="1616" y="598"/>
                    <a:pt x="768" y="752"/>
                  </a:cubicBezTo>
                  <a:cubicBezTo>
                    <a:pt x="1" y="892"/>
                    <a:pt x="283" y="1972"/>
                    <a:pt x="990" y="1972"/>
                  </a:cubicBezTo>
                  <a:cubicBezTo>
                    <a:pt x="1025" y="1972"/>
                    <a:pt x="1062" y="1969"/>
                    <a:pt x="1099" y="1964"/>
                  </a:cubicBezTo>
                  <a:cubicBezTo>
                    <a:pt x="1494" y="1904"/>
                    <a:pt x="5719" y="926"/>
                    <a:pt x="4990" y="203"/>
                  </a:cubicBezTo>
                  <a:cubicBezTo>
                    <a:pt x="4837" y="53"/>
                    <a:pt x="4644" y="0"/>
                    <a:pt x="4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0"/>
            <p:cNvSpPr/>
            <p:nvPr/>
          </p:nvSpPr>
          <p:spPr>
            <a:xfrm>
              <a:off x="4412304" y="2901053"/>
              <a:ext cx="40000" cy="63946"/>
            </a:xfrm>
            <a:custGeom>
              <a:avLst/>
              <a:gdLst/>
              <a:ahLst/>
              <a:cxnLst/>
              <a:rect l="l" t="t" r="r" b="b"/>
              <a:pathLst>
                <a:path w="2945" h="4708" extrusionOk="0">
                  <a:moveTo>
                    <a:pt x="2410" y="1"/>
                  </a:moveTo>
                  <a:cubicBezTo>
                    <a:pt x="2285" y="1"/>
                    <a:pt x="2158" y="62"/>
                    <a:pt x="2064" y="210"/>
                  </a:cubicBezTo>
                  <a:cubicBezTo>
                    <a:pt x="1350" y="1347"/>
                    <a:pt x="833" y="2530"/>
                    <a:pt x="261" y="3741"/>
                  </a:cubicBezTo>
                  <a:cubicBezTo>
                    <a:pt x="1" y="4294"/>
                    <a:pt x="456" y="4708"/>
                    <a:pt x="883" y="4708"/>
                  </a:cubicBezTo>
                  <a:cubicBezTo>
                    <a:pt x="1129" y="4708"/>
                    <a:pt x="1365" y="4570"/>
                    <a:pt x="1448" y="4242"/>
                  </a:cubicBezTo>
                  <a:cubicBezTo>
                    <a:pt x="1761" y="3011"/>
                    <a:pt x="2289" y="1800"/>
                    <a:pt x="2798" y="636"/>
                  </a:cubicBezTo>
                  <a:cubicBezTo>
                    <a:pt x="2944" y="300"/>
                    <a:pt x="2684" y="1"/>
                    <a:pt x="2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0"/>
            <p:cNvSpPr/>
            <p:nvPr/>
          </p:nvSpPr>
          <p:spPr>
            <a:xfrm>
              <a:off x="4116138" y="2823184"/>
              <a:ext cx="50255" cy="56965"/>
            </a:xfrm>
            <a:custGeom>
              <a:avLst/>
              <a:gdLst/>
              <a:ahLst/>
              <a:cxnLst/>
              <a:rect l="l" t="t" r="r" b="b"/>
              <a:pathLst>
                <a:path w="3700" h="4194" extrusionOk="0">
                  <a:moveTo>
                    <a:pt x="3142" y="0"/>
                  </a:moveTo>
                  <a:cubicBezTo>
                    <a:pt x="3046" y="0"/>
                    <a:pt x="2946" y="32"/>
                    <a:pt x="2859" y="103"/>
                  </a:cubicBezTo>
                  <a:cubicBezTo>
                    <a:pt x="2322" y="546"/>
                    <a:pt x="1865" y="1110"/>
                    <a:pt x="1423" y="1646"/>
                  </a:cubicBezTo>
                  <a:cubicBezTo>
                    <a:pt x="1000" y="2155"/>
                    <a:pt x="515" y="2691"/>
                    <a:pt x="215" y="3280"/>
                  </a:cubicBezTo>
                  <a:cubicBezTo>
                    <a:pt x="1" y="3703"/>
                    <a:pt x="366" y="4194"/>
                    <a:pt x="758" y="4194"/>
                  </a:cubicBezTo>
                  <a:cubicBezTo>
                    <a:pt x="892" y="4194"/>
                    <a:pt x="1029" y="4136"/>
                    <a:pt x="1147" y="3998"/>
                  </a:cubicBezTo>
                  <a:cubicBezTo>
                    <a:pt x="1585" y="3489"/>
                    <a:pt x="1920" y="2881"/>
                    <a:pt x="2299" y="2325"/>
                  </a:cubicBezTo>
                  <a:cubicBezTo>
                    <a:pt x="2697" y="1749"/>
                    <a:pt x="3151" y="1200"/>
                    <a:pt x="3510" y="601"/>
                  </a:cubicBezTo>
                  <a:cubicBezTo>
                    <a:pt x="3699" y="284"/>
                    <a:pt x="3434" y="0"/>
                    <a:pt x="3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0"/>
            <p:cNvSpPr/>
            <p:nvPr/>
          </p:nvSpPr>
          <p:spPr>
            <a:xfrm>
              <a:off x="4650976" y="2915613"/>
              <a:ext cx="34554" cy="67274"/>
            </a:xfrm>
            <a:custGeom>
              <a:avLst/>
              <a:gdLst/>
              <a:ahLst/>
              <a:cxnLst/>
              <a:rect l="l" t="t" r="r" b="b"/>
              <a:pathLst>
                <a:path w="2544" h="4953" extrusionOk="0">
                  <a:moveTo>
                    <a:pt x="2095" y="1"/>
                  </a:moveTo>
                  <a:cubicBezTo>
                    <a:pt x="2023" y="1"/>
                    <a:pt x="1952" y="28"/>
                    <a:pt x="1904" y="89"/>
                  </a:cubicBezTo>
                  <a:cubicBezTo>
                    <a:pt x="1482" y="630"/>
                    <a:pt x="1320" y="1320"/>
                    <a:pt x="1083" y="1959"/>
                  </a:cubicBezTo>
                  <a:cubicBezTo>
                    <a:pt x="799" y="2717"/>
                    <a:pt x="405" y="3431"/>
                    <a:pt x="149" y="4192"/>
                  </a:cubicBezTo>
                  <a:cubicBezTo>
                    <a:pt x="0" y="4629"/>
                    <a:pt x="382" y="4952"/>
                    <a:pt x="758" y="4952"/>
                  </a:cubicBezTo>
                  <a:cubicBezTo>
                    <a:pt x="952" y="4952"/>
                    <a:pt x="1145" y="4865"/>
                    <a:pt x="1261" y="4662"/>
                  </a:cubicBezTo>
                  <a:cubicBezTo>
                    <a:pt x="1660" y="3972"/>
                    <a:pt x="1888" y="3147"/>
                    <a:pt x="2105" y="2382"/>
                  </a:cubicBezTo>
                  <a:cubicBezTo>
                    <a:pt x="2303" y="1691"/>
                    <a:pt x="2544" y="937"/>
                    <a:pt x="2394" y="219"/>
                  </a:cubicBezTo>
                  <a:cubicBezTo>
                    <a:pt x="2368" y="89"/>
                    <a:pt x="2228" y="1"/>
                    <a:pt x="20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0"/>
            <p:cNvSpPr/>
            <p:nvPr/>
          </p:nvSpPr>
          <p:spPr>
            <a:xfrm>
              <a:off x="4798713" y="2858825"/>
              <a:ext cx="34961" cy="54697"/>
            </a:xfrm>
            <a:custGeom>
              <a:avLst/>
              <a:gdLst/>
              <a:ahLst/>
              <a:cxnLst/>
              <a:rect l="l" t="t" r="r" b="b"/>
              <a:pathLst>
                <a:path w="2574" h="4027" extrusionOk="0">
                  <a:moveTo>
                    <a:pt x="2263" y="1"/>
                  </a:moveTo>
                  <a:cubicBezTo>
                    <a:pt x="2189" y="1"/>
                    <a:pt x="2116" y="25"/>
                    <a:pt x="2063" y="76"/>
                  </a:cubicBezTo>
                  <a:cubicBezTo>
                    <a:pt x="1668" y="470"/>
                    <a:pt x="1389" y="999"/>
                    <a:pt x="1108" y="1480"/>
                  </a:cubicBezTo>
                  <a:cubicBezTo>
                    <a:pt x="797" y="2013"/>
                    <a:pt x="465" y="2562"/>
                    <a:pt x="213" y="3126"/>
                  </a:cubicBezTo>
                  <a:cubicBezTo>
                    <a:pt x="1" y="3596"/>
                    <a:pt x="393" y="4026"/>
                    <a:pt x="776" y="4026"/>
                  </a:cubicBezTo>
                  <a:cubicBezTo>
                    <a:pt x="950" y="4026"/>
                    <a:pt x="1121" y="3938"/>
                    <a:pt x="1234" y="3726"/>
                  </a:cubicBezTo>
                  <a:cubicBezTo>
                    <a:pt x="1546" y="3137"/>
                    <a:pt x="1799" y="2498"/>
                    <a:pt x="2043" y="1883"/>
                  </a:cubicBezTo>
                  <a:cubicBezTo>
                    <a:pt x="2249" y="1362"/>
                    <a:pt x="2482" y="834"/>
                    <a:pt x="2553" y="281"/>
                  </a:cubicBezTo>
                  <a:cubicBezTo>
                    <a:pt x="2574" y="105"/>
                    <a:pt x="2417" y="1"/>
                    <a:pt x="22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0"/>
            <p:cNvSpPr/>
            <p:nvPr/>
          </p:nvSpPr>
          <p:spPr>
            <a:xfrm>
              <a:off x="4305192" y="2842254"/>
              <a:ext cx="25073" cy="46004"/>
            </a:xfrm>
            <a:custGeom>
              <a:avLst/>
              <a:gdLst/>
              <a:ahLst/>
              <a:cxnLst/>
              <a:rect l="l" t="t" r="r" b="b"/>
              <a:pathLst>
                <a:path w="1846" h="3387" extrusionOk="0">
                  <a:moveTo>
                    <a:pt x="299" y="0"/>
                  </a:moveTo>
                  <a:cubicBezTo>
                    <a:pt x="152" y="0"/>
                    <a:pt x="0" y="101"/>
                    <a:pt x="19" y="269"/>
                  </a:cubicBezTo>
                  <a:cubicBezTo>
                    <a:pt x="102" y="941"/>
                    <a:pt x="216" y="1600"/>
                    <a:pt x="358" y="2263"/>
                  </a:cubicBezTo>
                  <a:cubicBezTo>
                    <a:pt x="437" y="2633"/>
                    <a:pt x="570" y="3387"/>
                    <a:pt x="1066" y="3387"/>
                  </a:cubicBezTo>
                  <a:cubicBezTo>
                    <a:pt x="1119" y="3387"/>
                    <a:pt x="1176" y="3378"/>
                    <a:pt x="1238" y="3359"/>
                  </a:cubicBezTo>
                  <a:cubicBezTo>
                    <a:pt x="1846" y="3178"/>
                    <a:pt x="1578" y="2467"/>
                    <a:pt x="1416" y="2077"/>
                  </a:cubicBezTo>
                  <a:cubicBezTo>
                    <a:pt x="1148" y="1411"/>
                    <a:pt x="864" y="767"/>
                    <a:pt x="533" y="132"/>
                  </a:cubicBezTo>
                  <a:cubicBezTo>
                    <a:pt x="486" y="41"/>
                    <a:pt x="394" y="0"/>
                    <a:pt x="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0"/>
            <p:cNvSpPr/>
            <p:nvPr/>
          </p:nvSpPr>
          <p:spPr>
            <a:xfrm>
              <a:off x="4548917" y="3143256"/>
              <a:ext cx="66731" cy="20632"/>
            </a:xfrm>
            <a:custGeom>
              <a:avLst/>
              <a:gdLst/>
              <a:ahLst/>
              <a:cxnLst/>
              <a:rect l="l" t="t" r="r" b="b"/>
              <a:pathLst>
                <a:path w="4913" h="1519" extrusionOk="0">
                  <a:moveTo>
                    <a:pt x="2334" y="1"/>
                  </a:moveTo>
                  <a:cubicBezTo>
                    <a:pt x="1574" y="1"/>
                    <a:pt x="812" y="146"/>
                    <a:pt x="257" y="445"/>
                  </a:cubicBezTo>
                  <a:cubicBezTo>
                    <a:pt x="0" y="583"/>
                    <a:pt x="55" y="1001"/>
                    <a:pt x="339" y="1072"/>
                  </a:cubicBezTo>
                  <a:cubicBezTo>
                    <a:pt x="920" y="1210"/>
                    <a:pt x="1531" y="1195"/>
                    <a:pt x="2123" y="1246"/>
                  </a:cubicBezTo>
                  <a:cubicBezTo>
                    <a:pt x="2774" y="1301"/>
                    <a:pt x="3413" y="1518"/>
                    <a:pt x="4061" y="1518"/>
                  </a:cubicBezTo>
                  <a:cubicBezTo>
                    <a:pt x="4624" y="1518"/>
                    <a:pt x="4913" y="674"/>
                    <a:pt x="4364" y="405"/>
                  </a:cubicBezTo>
                  <a:cubicBezTo>
                    <a:pt x="3817" y="138"/>
                    <a:pt x="3076" y="1"/>
                    <a:pt x="2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0"/>
            <p:cNvSpPr/>
            <p:nvPr/>
          </p:nvSpPr>
          <p:spPr>
            <a:xfrm>
              <a:off x="4141034" y="2936558"/>
              <a:ext cx="39077" cy="38140"/>
            </a:xfrm>
            <a:custGeom>
              <a:avLst/>
              <a:gdLst/>
              <a:ahLst/>
              <a:cxnLst/>
              <a:rect l="l" t="t" r="r" b="b"/>
              <a:pathLst>
                <a:path w="2877" h="2808" extrusionOk="0">
                  <a:moveTo>
                    <a:pt x="398" y="1"/>
                  </a:moveTo>
                  <a:cubicBezTo>
                    <a:pt x="359" y="1"/>
                    <a:pt x="320" y="4"/>
                    <a:pt x="280" y="11"/>
                  </a:cubicBezTo>
                  <a:cubicBezTo>
                    <a:pt x="201" y="22"/>
                    <a:pt x="130" y="106"/>
                    <a:pt x="114" y="181"/>
                  </a:cubicBezTo>
                  <a:cubicBezTo>
                    <a:pt x="1" y="634"/>
                    <a:pt x="414" y="1049"/>
                    <a:pt x="675" y="1380"/>
                  </a:cubicBezTo>
                  <a:cubicBezTo>
                    <a:pt x="999" y="1794"/>
                    <a:pt x="1318" y="2291"/>
                    <a:pt x="1724" y="2630"/>
                  </a:cubicBezTo>
                  <a:cubicBezTo>
                    <a:pt x="1857" y="2742"/>
                    <a:pt x="2017" y="2808"/>
                    <a:pt x="2176" y="2808"/>
                  </a:cubicBezTo>
                  <a:cubicBezTo>
                    <a:pt x="2299" y="2808"/>
                    <a:pt x="2423" y="2768"/>
                    <a:pt x="2534" y="2678"/>
                  </a:cubicBezTo>
                  <a:cubicBezTo>
                    <a:pt x="2758" y="2501"/>
                    <a:pt x="2876" y="2133"/>
                    <a:pt x="2695" y="1881"/>
                  </a:cubicBezTo>
                  <a:cubicBezTo>
                    <a:pt x="2363" y="1419"/>
                    <a:pt x="1898" y="1056"/>
                    <a:pt x="1483" y="674"/>
                  </a:cubicBezTo>
                  <a:cubicBezTo>
                    <a:pt x="1183" y="399"/>
                    <a:pt x="827" y="1"/>
                    <a:pt x="3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0"/>
            <p:cNvSpPr/>
            <p:nvPr/>
          </p:nvSpPr>
          <p:spPr>
            <a:xfrm>
              <a:off x="4230679" y="3066855"/>
              <a:ext cx="27695" cy="28808"/>
            </a:xfrm>
            <a:custGeom>
              <a:avLst/>
              <a:gdLst/>
              <a:ahLst/>
              <a:cxnLst/>
              <a:rect l="l" t="t" r="r" b="b"/>
              <a:pathLst>
                <a:path w="2039" h="2121" extrusionOk="0">
                  <a:moveTo>
                    <a:pt x="452" y="0"/>
                  </a:moveTo>
                  <a:cubicBezTo>
                    <a:pt x="370" y="0"/>
                    <a:pt x="289" y="20"/>
                    <a:pt x="222" y="68"/>
                  </a:cubicBezTo>
                  <a:cubicBezTo>
                    <a:pt x="60" y="191"/>
                    <a:pt x="128" y="136"/>
                    <a:pt x="77" y="440"/>
                  </a:cubicBezTo>
                  <a:cubicBezTo>
                    <a:pt x="33" y="689"/>
                    <a:pt x="1" y="716"/>
                    <a:pt x="88" y="902"/>
                  </a:cubicBezTo>
                  <a:cubicBezTo>
                    <a:pt x="175" y="1083"/>
                    <a:pt x="337" y="1237"/>
                    <a:pt x="474" y="1383"/>
                  </a:cubicBezTo>
                  <a:cubicBezTo>
                    <a:pt x="716" y="1627"/>
                    <a:pt x="987" y="1923"/>
                    <a:pt x="1299" y="2073"/>
                  </a:cubicBezTo>
                  <a:cubicBezTo>
                    <a:pt x="1363" y="2105"/>
                    <a:pt x="1433" y="2120"/>
                    <a:pt x="1502" y="2120"/>
                  </a:cubicBezTo>
                  <a:cubicBezTo>
                    <a:pt x="1774" y="2120"/>
                    <a:pt x="2039" y="1892"/>
                    <a:pt x="1934" y="1584"/>
                  </a:cubicBezTo>
                  <a:cubicBezTo>
                    <a:pt x="1836" y="1280"/>
                    <a:pt x="1643" y="1024"/>
                    <a:pt x="1453" y="771"/>
                  </a:cubicBezTo>
                  <a:cubicBezTo>
                    <a:pt x="1240" y="483"/>
                    <a:pt x="1051" y="234"/>
                    <a:pt x="727" y="68"/>
                  </a:cubicBezTo>
                  <a:cubicBezTo>
                    <a:pt x="648" y="28"/>
                    <a:pt x="549" y="0"/>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0"/>
            <p:cNvSpPr/>
            <p:nvPr/>
          </p:nvSpPr>
          <p:spPr>
            <a:xfrm>
              <a:off x="4125754" y="3175976"/>
              <a:ext cx="46194" cy="99383"/>
            </a:xfrm>
            <a:custGeom>
              <a:avLst/>
              <a:gdLst/>
              <a:ahLst/>
              <a:cxnLst/>
              <a:rect l="l" t="t" r="r" b="b"/>
              <a:pathLst>
                <a:path w="3401" h="7317" extrusionOk="0">
                  <a:moveTo>
                    <a:pt x="830" y="1"/>
                  </a:moveTo>
                  <a:cubicBezTo>
                    <a:pt x="605" y="1"/>
                    <a:pt x="385" y="129"/>
                    <a:pt x="312" y="404"/>
                  </a:cubicBezTo>
                  <a:cubicBezTo>
                    <a:pt x="1" y="1567"/>
                    <a:pt x="502" y="3122"/>
                    <a:pt x="904" y="4215"/>
                  </a:cubicBezTo>
                  <a:cubicBezTo>
                    <a:pt x="1271" y="5213"/>
                    <a:pt x="1863" y="6759"/>
                    <a:pt x="2865" y="7273"/>
                  </a:cubicBezTo>
                  <a:cubicBezTo>
                    <a:pt x="2924" y="7303"/>
                    <a:pt x="2982" y="7317"/>
                    <a:pt x="3036" y="7317"/>
                  </a:cubicBezTo>
                  <a:cubicBezTo>
                    <a:pt x="3244" y="7317"/>
                    <a:pt x="3401" y="7118"/>
                    <a:pt x="3366" y="6886"/>
                  </a:cubicBezTo>
                  <a:cubicBezTo>
                    <a:pt x="3291" y="6366"/>
                    <a:pt x="2936" y="5872"/>
                    <a:pt x="2712" y="5399"/>
                  </a:cubicBezTo>
                  <a:cubicBezTo>
                    <a:pt x="2459" y="4866"/>
                    <a:pt x="2238" y="4326"/>
                    <a:pt x="2056" y="3765"/>
                  </a:cubicBezTo>
                  <a:cubicBezTo>
                    <a:pt x="1887" y="3241"/>
                    <a:pt x="1756" y="2704"/>
                    <a:pt x="1662" y="2159"/>
                  </a:cubicBezTo>
                  <a:cubicBezTo>
                    <a:pt x="1559" y="1583"/>
                    <a:pt x="1591" y="952"/>
                    <a:pt x="1401" y="404"/>
                  </a:cubicBezTo>
                  <a:cubicBezTo>
                    <a:pt x="1312" y="142"/>
                    <a:pt x="1068" y="1"/>
                    <a:pt x="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0"/>
            <p:cNvSpPr/>
            <p:nvPr/>
          </p:nvSpPr>
          <p:spPr>
            <a:xfrm>
              <a:off x="4118678" y="3134129"/>
              <a:ext cx="17970" cy="19015"/>
            </a:xfrm>
            <a:custGeom>
              <a:avLst/>
              <a:gdLst/>
              <a:ahLst/>
              <a:cxnLst/>
              <a:rect l="l" t="t" r="r" b="b"/>
              <a:pathLst>
                <a:path w="1323" h="1400" extrusionOk="0">
                  <a:moveTo>
                    <a:pt x="629" y="0"/>
                  </a:moveTo>
                  <a:cubicBezTo>
                    <a:pt x="488" y="0"/>
                    <a:pt x="345" y="51"/>
                    <a:pt x="241" y="143"/>
                  </a:cubicBezTo>
                  <a:cubicBezTo>
                    <a:pt x="238" y="143"/>
                    <a:pt x="238" y="147"/>
                    <a:pt x="238" y="147"/>
                  </a:cubicBezTo>
                  <a:cubicBezTo>
                    <a:pt x="194" y="186"/>
                    <a:pt x="159" y="234"/>
                    <a:pt x="135" y="285"/>
                  </a:cubicBezTo>
                  <a:cubicBezTo>
                    <a:pt x="1" y="494"/>
                    <a:pt x="5" y="711"/>
                    <a:pt x="79" y="971"/>
                  </a:cubicBezTo>
                  <a:cubicBezTo>
                    <a:pt x="159" y="1236"/>
                    <a:pt x="392" y="1370"/>
                    <a:pt x="624" y="1370"/>
                  </a:cubicBezTo>
                  <a:cubicBezTo>
                    <a:pt x="678" y="1389"/>
                    <a:pt x="734" y="1399"/>
                    <a:pt x="791" y="1399"/>
                  </a:cubicBezTo>
                  <a:cubicBezTo>
                    <a:pt x="886" y="1399"/>
                    <a:pt x="981" y="1370"/>
                    <a:pt x="1066" y="1303"/>
                  </a:cubicBezTo>
                  <a:cubicBezTo>
                    <a:pt x="1224" y="1176"/>
                    <a:pt x="1323" y="904"/>
                    <a:pt x="1204" y="711"/>
                  </a:cubicBezTo>
                  <a:cubicBezTo>
                    <a:pt x="1220" y="502"/>
                    <a:pt x="1173" y="316"/>
                    <a:pt x="991" y="143"/>
                  </a:cubicBezTo>
                  <a:cubicBezTo>
                    <a:pt x="894" y="45"/>
                    <a:pt x="762" y="0"/>
                    <a:pt x="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0"/>
            <p:cNvSpPr/>
            <p:nvPr/>
          </p:nvSpPr>
          <p:spPr>
            <a:xfrm>
              <a:off x="4414396" y="3088953"/>
              <a:ext cx="36673" cy="44551"/>
            </a:xfrm>
            <a:custGeom>
              <a:avLst/>
              <a:gdLst/>
              <a:ahLst/>
              <a:cxnLst/>
              <a:rect l="l" t="t" r="r" b="b"/>
              <a:pathLst>
                <a:path w="2700" h="3280" extrusionOk="0">
                  <a:moveTo>
                    <a:pt x="748" y="0"/>
                  </a:moveTo>
                  <a:cubicBezTo>
                    <a:pt x="381" y="0"/>
                    <a:pt x="170" y="295"/>
                    <a:pt x="131" y="628"/>
                  </a:cubicBezTo>
                  <a:cubicBezTo>
                    <a:pt x="1" y="1699"/>
                    <a:pt x="837" y="3279"/>
                    <a:pt x="2051" y="3279"/>
                  </a:cubicBezTo>
                  <a:cubicBezTo>
                    <a:pt x="2129" y="3279"/>
                    <a:pt x="2208" y="3273"/>
                    <a:pt x="2289" y="3259"/>
                  </a:cubicBezTo>
                  <a:cubicBezTo>
                    <a:pt x="2625" y="3205"/>
                    <a:pt x="2700" y="2739"/>
                    <a:pt x="2483" y="2522"/>
                  </a:cubicBezTo>
                  <a:cubicBezTo>
                    <a:pt x="2194" y="2234"/>
                    <a:pt x="1839" y="2103"/>
                    <a:pt x="1622" y="1732"/>
                  </a:cubicBezTo>
                  <a:cubicBezTo>
                    <a:pt x="1413" y="1382"/>
                    <a:pt x="1338" y="1034"/>
                    <a:pt x="1382" y="628"/>
                  </a:cubicBezTo>
                  <a:cubicBezTo>
                    <a:pt x="1418" y="288"/>
                    <a:pt x="1066" y="4"/>
                    <a:pt x="755" y="0"/>
                  </a:cubicBezTo>
                  <a:cubicBezTo>
                    <a:pt x="752" y="0"/>
                    <a:pt x="750" y="0"/>
                    <a:pt x="7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0"/>
            <p:cNvSpPr/>
            <p:nvPr/>
          </p:nvSpPr>
          <p:spPr>
            <a:xfrm>
              <a:off x="4563437" y="3327652"/>
              <a:ext cx="44238" cy="76320"/>
            </a:xfrm>
            <a:custGeom>
              <a:avLst/>
              <a:gdLst/>
              <a:ahLst/>
              <a:cxnLst/>
              <a:rect l="l" t="t" r="r" b="b"/>
              <a:pathLst>
                <a:path w="3257" h="5619" extrusionOk="0">
                  <a:moveTo>
                    <a:pt x="624" y="0"/>
                  </a:moveTo>
                  <a:cubicBezTo>
                    <a:pt x="394" y="0"/>
                    <a:pt x="176" y="124"/>
                    <a:pt x="118" y="398"/>
                  </a:cubicBezTo>
                  <a:cubicBezTo>
                    <a:pt x="0" y="966"/>
                    <a:pt x="151" y="1483"/>
                    <a:pt x="269" y="2044"/>
                  </a:cubicBezTo>
                  <a:cubicBezTo>
                    <a:pt x="387" y="2600"/>
                    <a:pt x="486" y="3164"/>
                    <a:pt x="663" y="3705"/>
                  </a:cubicBezTo>
                  <a:cubicBezTo>
                    <a:pt x="943" y="4553"/>
                    <a:pt x="1457" y="5375"/>
                    <a:pt x="2371" y="5599"/>
                  </a:cubicBezTo>
                  <a:cubicBezTo>
                    <a:pt x="2425" y="5612"/>
                    <a:pt x="2476" y="5618"/>
                    <a:pt x="2525" y="5618"/>
                  </a:cubicBezTo>
                  <a:cubicBezTo>
                    <a:pt x="3045" y="5618"/>
                    <a:pt x="3256" y="4914"/>
                    <a:pt x="2797" y="4593"/>
                  </a:cubicBezTo>
                  <a:cubicBezTo>
                    <a:pt x="1382" y="3594"/>
                    <a:pt x="2032" y="1535"/>
                    <a:pt x="1149" y="265"/>
                  </a:cubicBezTo>
                  <a:cubicBezTo>
                    <a:pt x="1031" y="94"/>
                    <a:pt x="823" y="0"/>
                    <a:pt x="6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0"/>
            <p:cNvSpPr/>
            <p:nvPr/>
          </p:nvSpPr>
          <p:spPr>
            <a:xfrm>
              <a:off x="4546975" y="3281349"/>
              <a:ext cx="19532" cy="15063"/>
            </a:xfrm>
            <a:custGeom>
              <a:avLst/>
              <a:gdLst/>
              <a:ahLst/>
              <a:cxnLst/>
              <a:rect l="l" t="t" r="r" b="b"/>
              <a:pathLst>
                <a:path w="1438" h="1109" extrusionOk="0">
                  <a:moveTo>
                    <a:pt x="719" y="1"/>
                  </a:moveTo>
                  <a:cubicBezTo>
                    <a:pt x="5" y="1"/>
                    <a:pt x="1" y="1108"/>
                    <a:pt x="719" y="1108"/>
                  </a:cubicBezTo>
                  <a:cubicBezTo>
                    <a:pt x="1434" y="1108"/>
                    <a:pt x="1437" y="1"/>
                    <a:pt x="7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0"/>
            <p:cNvSpPr/>
            <p:nvPr/>
          </p:nvSpPr>
          <p:spPr>
            <a:xfrm>
              <a:off x="4823297" y="3086278"/>
              <a:ext cx="26961" cy="35532"/>
            </a:xfrm>
            <a:custGeom>
              <a:avLst/>
              <a:gdLst/>
              <a:ahLst/>
              <a:cxnLst/>
              <a:rect l="l" t="t" r="r" b="b"/>
              <a:pathLst>
                <a:path w="1985" h="2616" extrusionOk="0">
                  <a:moveTo>
                    <a:pt x="750" y="1"/>
                  </a:moveTo>
                  <a:cubicBezTo>
                    <a:pt x="696" y="1"/>
                    <a:pt x="640" y="9"/>
                    <a:pt x="584" y="24"/>
                  </a:cubicBezTo>
                  <a:cubicBezTo>
                    <a:pt x="577" y="28"/>
                    <a:pt x="573" y="28"/>
                    <a:pt x="565" y="31"/>
                  </a:cubicBezTo>
                  <a:cubicBezTo>
                    <a:pt x="415" y="82"/>
                    <a:pt x="289" y="189"/>
                    <a:pt x="245" y="335"/>
                  </a:cubicBezTo>
                  <a:cubicBezTo>
                    <a:pt x="233" y="363"/>
                    <a:pt x="218" y="390"/>
                    <a:pt x="209" y="419"/>
                  </a:cubicBezTo>
                  <a:cubicBezTo>
                    <a:pt x="0" y="1148"/>
                    <a:pt x="194" y="1898"/>
                    <a:pt x="703" y="2455"/>
                  </a:cubicBezTo>
                  <a:cubicBezTo>
                    <a:pt x="802" y="2562"/>
                    <a:pt x="951" y="2616"/>
                    <a:pt x="1099" y="2616"/>
                  </a:cubicBezTo>
                  <a:cubicBezTo>
                    <a:pt x="1246" y="2616"/>
                    <a:pt x="1394" y="2563"/>
                    <a:pt x="1492" y="2455"/>
                  </a:cubicBezTo>
                  <a:cubicBezTo>
                    <a:pt x="1957" y="1938"/>
                    <a:pt x="1985" y="1133"/>
                    <a:pt x="1630" y="580"/>
                  </a:cubicBezTo>
                  <a:cubicBezTo>
                    <a:pt x="1488" y="284"/>
                    <a:pt x="1247" y="106"/>
                    <a:pt x="916" y="40"/>
                  </a:cubicBezTo>
                  <a:cubicBezTo>
                    <a:pt x="892" y="31"/>
                    <a:pt x="872" y="16"/>
                    <a:pt x="849" y="11"/>
                  </a:cubicBezTo>
                  <a:cubicBezTo>
                    <a:pt x="817" y="4"/>
                    <a:pt x="784" y="1"/>
                    <a:pt x="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0"/>
            <p:cNvSpPr/>
            <p:nvPr/>
          </p:nvSpPr>
          <p:spPr>
            <a:xfrm>
              <a:off x="4913390" y="3175841"/>
              <a:ext cx="20795" cy="49848"/>
            </a:xfrm>
            <a:custGeom>
              <a:avLst/>
              <a:gdLst/>
              <a:ahLst/>
              <a:cxnLst/>
              <a:rect l="l" t="t" r="r" b="b"/>
              <a:pathLst>
                <a:path w="1531" h="3670" extrusionOk="0">
                  <a:moveTo>
                    <a:pt x="797" y="1"/>
                  </a:moveTo>
                  <a:cubicBezTo>
                    <a:pt x="622" y="1"/>
                    <a:pt x="451" y="101"/>
                    <a:pt x="383" y="330"/>
                  </a:cubicBezTo>
                  <a:cubicBezTo>
                    <a:pt x="114" y="1253"/>
                    <a:pt x="0" y="2193"/>
                    <a:pt x="0" y="3156"/>
                  </a:cubicBezTo>
                  <a:cubicBezTo>
                    <a:pt x="0" y="3502"/>
                    <a:pt x="244" y="3669"/>
                    <a:pt x="498" y="3669"/>
                  </a:cubicBezTo>
                  <a:cubicBezTo>
                    <a:pt x="760" y="3669"/>
                    <a:pt x="1034" y="3494"/>
                    <a:pt x="1070" y="3156"/>
                  </a:cubicBezTo>
                  <a:lnTo>
                    <a:pt x="1070" y="3128"/>
                  </a:lnTo>
                  <a:cubicBezTo>
                    <a:pt x="1531" y="2437"/>
                    <a:pt x="1369" y="1195"/>
                    <a:pt x="1294" y="457"/>
                  </a:cubicBezTo>
                  <a:cubicBezTo>
                    <a:pt x="1265" y="173"/>
                    <a:pt x="1027" y="1"/>
                    <a:pt x="7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0"/>
            <p:cNvSpPr/>
            <p:nvPr/>
          </p:nvSpPr>
          <p:spPr>
            <a:xfrm>
              <a:off x="4101958" y="2964021"/>
              <a:ext cx="17549" cy="71688"/>
            </a:xfrm>
            <a:custGeom>
              <a:avLst/>
              <a:gdLst/>
              <a:ahLst/>
              <a:cxnLst/>
              <a:rect l="l" t="t" r="r" b="b"/>
              <a:pathLst>
                <a:path w="1292" h="5278" extrusionOk="0">
                  <a:moveTo>
                    <a:pt x="646" y="0"/>
                  </a:moveTo>
                  <a:cubicBezTo>
                    <a:pt x="594" y="0"/>
                    <a:pt x="541" y="19"/>
                    <a:pt x="510" y="56"/>
                  </a:cubicBezTo>
                  <a:cubicBezTo>
                    <a:pt x="79" y="557"/>
                    <a:pt x="119" y="1371"/>
                    <a:pt x="76" y="2001"/>
                  </a:cubicBezTo>
                  <a:cubicBezTo>
                    <a:pt x="13" y="2889"/>
                    <a:pt x="1" y="3824"/>
                    <a:pt x="60" y="4712"/>
                  </a:cubicBezTo>
                  <a:cubicBezTo>
                    <a:pt x="86" y="5089"/>
                    <a:pt x="366" y="5278"/>
                    <a:pt x="646" y="5278"/>
                  </a:cubicBezTo>
                  <a:cubicBezTo>
                    <a:pt x="926" y="5278"/>
                    <a:pt x="1206" y="5089"/>
                    <a:pt x="1232" y="4712"/>
                  </a:cubicBezTo>
                  <a:cubicBezTo>
                    <a:pt x="1291" y="3824"/>
                    <a:pt x="1279" y="2889"/>
                    <a:pt x="1216" y="2001"/>
                  </a:cubicBezTo>
                  <a:cubicBezTo>
                    <a:pt x="1173" y="1366"/>
                    <a:pt x="1212" y="557"/>
                    <a:pt x="782" y="56"/>
                  </a:cubicBezTo>
                  <a:cubicBezTo>
                    <a:pt x="750" y="19"/>
                    <a:pt x="698" y="0"/>
                    <a:pt x="6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2" name="Google Shape;1992;p40"/>
          <p:cNvGrpSpPr/>
          <p:nvPr/>
        </p:nvGrpSpPr>
        <p:grpSpPr>
          <a:xfrm>
            <a:off x="457200" y="1644333"/>
            <a:ext cx="8223300" cy="3035667"/>
            <a:chOff x="457200" y="1644333"/>
            <a:chExt cx="8223300" cy="3035667"/>
          </a:xfrm>
        </p:grpSpPr>
        <p:sp>
          <p:nvSpPr>
            <p:cNvPr id="1993" name="Google Shape;1993;p40"/>
            <p:cNvSpPr/>
            <p:nvPr/>
          </p:nvSpPr>
          <p:spPr>
            <a:xfrm>
              <a:off x="457200" y="1715650"/>
              <a:ext cx="2382000" cy="1034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1994" name="Google Shape;1994;p40"/>
            <p:cNvSpPr txBox="1"/>
            <p:nvPr/>
          </p:nvSpPr>
          <p:spPr>
            <a:xfrm>
              <a:off x="511309" y="1644333"/>
              <a:ext cx="2224070" cy="1412414"/>
            </a:xfrm>
            <a:prstGeom prst="rect">
              <a:avLst/>
            </a:prstGeom>
            <a:noFill/>
            <a:ln>
              <a:noFill/>
            </a:ln>
          </p:spPr>
          <p:txBody>
            <a:bodyPr spcFirstLastPara="1" wrap="square" lIns="91425" tIns="91425" rIns="91425" bIns="91425" anchor="ctr" anchorCtr="0">
              <a:noAutofit/>
            </a:bodyPr>
            <a:lstStyle/>
            <a:p>
              <a:r>
                <a:rPr lang="en-US" sz="1600" b="1" dirty="0">
                  <a:solidFill>
                    <a:schemeClr val="bg1"/>
                  </a:solidFill>
                  <a:latin typeface="Open Sans" panose="020B0606030504020204" pitchFamily="34" charset="0"/>
                </a:rPr>
                <a:t>High blood pressure and high cholesterol which are risk factors for heart disease.</a:t>
              </a:r>
            </a:p>
            <a:p>
              <a:pPr marL="0" lvl="0" indent="0" algn="l" rtl="0">
                <a:spcBef>
                  <a:spcPts val="0"/>
                </a:spcBef>
                <a:spcAft>
                  <a:spcPts val="0"/>
                </a:spcAft>
                <a:buNone/>
              </a:pPr>
              <a:endParaRPr sz="1800" b="1" dirty="0">
                <a:solidFill>
                  <a:schemeClr val="lt1"/>
                </a:solidFill>
                <a:latin typeface="Fira Sans Extra Condensed"/>
                <a:ea typeface="Fira Sans Extra Condensed"/>
                <a:cs typeface="Fira Sans Extra Condensed"/>
                <a:sym typeface="Fira Sans Extra Condensed"/>
              </a:endParaRPr>
            </a:p>
          </p:txBody>
        </p:sp>
        <p:sp>
          <p:nvSpPr>
            <p:cNvPr id="1997" name="Google Shape;1997;p40"/>
            <p:cNvSpPr/>
            <p:nvPr/>
          </p:nvSpPr>
          <p:spPr>
            <a:xfrm>
              <a:off x="457200" y="3645600"/>
              <a:ext cx="2382000" cy="10344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1998" name="Google Shape;1998;p40"/>
            <p:cNvSpPr txBox="1"/>
            <p:nvPr/>
          </p:nvSpPr>
          <p:spPr>
            <a:xfrm>
              <a:off x="913351" y="4092100"/>
              <a:ext cx="1651200" cy="331800"/>
            </a:xfrm>
            <a:prstGeom prst="rect">
              <a:avLst/>
            </a:prstGeom>
            <a:noFill/>
            <a:ln>
              <a:noFill/>
            </a:ln>
          </p:spPr>
          <p:txBody>
            <a:bodyPr spcFirstLastPara="1" wrap="square" lIns="91425" tIns="91425" rIns="91425" bIns="91425" anchor="ctr" anchorCtr="0">
              <a:noAutofit/>
            </a:bodyPr>
            <a:lstStyle/>
            <a:p>
              <a:r>
                <a:rPr lang="en-US" sz="2000" b="1" dirty="0">
                  <a:solidFill>
                    <a:schemeClr val="bg1"/>
                  </a:solidFill>
                  <a:latin typeface="Open Sans" panose="020B0606030504020204" pitchFamily="34" charset="0"/>
                </a:rPr>
                <a:t>Type 2 diabetes</a:t>
              </a:r>
            </a:p>
            <a:p>
              <a:pPr marL="0" lvl="0" indent="0" algn="l" rtl="0">
                <a:spcBef>
                  <a:spcPts val="0"/>
                </a:spcBef>
                <a:spcAft>
                  <a:spcPts val="0"/>
                </a:spcAft>
                <a:buNone/>
              </a:pPr>
              <a:endParaRPr sz="1800" b="1" dirty="0">
                <a:solidFill>
                  <a:schemeClr val="lt1"/>
                </a:solidFill>
                <a:latin typeface="Fira Sans Extra Condensed"/>
                <a:ea typeface="Fira Sans Extra Condensed"/>
                <a:cs typeface="Fira Sans Extra Condensed"/>
                <a:sym typeface="Fira Sans Extra Condensed"/>
              </a:endParaRPr>
            </a:p>
          </p:txBody>
        </p:sp>
        <p:sp>
          <p:nvSpPr>
            <p:cNvPr id="2001" name="Google Shape;2001;p40"/>
            <p:cNvSpPr/>
            <p:nvPr/>
          </p:nvSpPr>
          <p:spPr>
            <a:xfrm>
              <a:off x="6298500" y="1715650"/>
              <a:ext cx="2382000" cy="1034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solidFill>
                  <a:schemeClr val="lt1"/>
                </a:solidFill>
              </a:endParaRPr>
            </a:p>
          </p:txBody>
        </p:sp>
        <p:sp>
          <p:nvSpPr>
            <p:cNvPr id="2002" name="Google Shape;2002;p40"/>
            <p:cNvSpPr txBox="1"/>
            <p:nvPr/>
          </p:nvSpPr>
          <p:spPr>
            <a:xfrm>
              <a:off x="6579002" y="2031472"/>
              <a:ext cx="1651200" cy="331800"/>
            </a:xfrm>
            <a:prstGeom prst="rect">
              <a:avLst/>
            </a:prstGeom>
            <a:noFill/>
            <a:ln>
              <a:noFill/>
            </a:ln>
          </p:spPr>
          <p:txBody>
            <a:bodyPr spcFirstLastPara="1" wrap="square" lIns="91425" tIns="91425" rIns="91425" bIns="91425" anchor="ctr" anchorCtr="0">
              <a:noAutofit/>
            </a:bodyPr>
            <a:lstStyle/>
            <a:p>
              <a:r>
                <a:rPr lang="en-US" sz="1600" b="1" dirty="0">
                  <a:solidFill>
                    <a:schemeClr val="bg1"/>
                  </a:solidFill>
                  <a:latin typeface="Open Sans" panose="020B0606030504020204" pitchFamily="34" charset="0"/>
                </a:rPr>
                <a:t>Gallstones and gallbladder disease</a:t>
              </a:r>
              <a:endParaRPr lang="en-US" sz="1800" dirty="0">
                <a:solidFill>
                  <a:schemeClr val="bg2">
                    <a:lumMod val="10000"/>
                  </a:schemeClr>
                </a:solidFill>
                <a:latin typeface="Open Sans" panose="020B0606030504020204" pitchFamily="34" charset="0"/>
              </a:endParaRPr>
            </a:p>
          </p:txBody>
        </p:sp>
        <p:sp>
          <p:nvSpPr>
            <p:cNvPr id="2005" name="Google Shape;2005;p40"/>
            <p:cNvSpPr/>
            <p:nvPr/>
          </p:nvSpPr>
          <p:spPr>
            <a:xfrm>
              <a:off x="6298500" y="3645600"/>
              <a:ext cx="2382000" cy="10344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solidFill>
                  <a:schemeClr val="lt1"/>
                </a:solidFill>
              </a:endParaRPr>
            </a:p>
          </p:txBody>
        </p:sp>
        <p:sp>
          <p:nvSpPr>
            <p:cNvPr id="2006" name="Google Shape;2006;p40"/>
            <p:cNvSpPr txBox="1"/>
            <p:nvPr/>
          </p:nvSpPr>
          <p:spPr>
            <a:xfrm>
              <a:off x="6459000" y="4111272"/>
              <a:ext cx="1891204" cy="331800"/>
            </a:xfrm>
            <a:prstGeom prst="rect">
              <a:avLst/>
            </a:prstGeom>
            <a:noFill/>
            <a:ln>
              <a:noFill/>
            </a:ln>
          </p:spPr>
          <p:txBody>
            <a:bodyPr spcFirstLastPara="1" wrap="square" lIns="91425" tIns="91425" rIns="91425" bIns="91425" anchor="ctr" anchorCtr="0">
              <a:noAutofit/>
            </a:bodyPr>
            <a:lstStyle/>
            <a:p>
              <a:r>
                <a:rPr lang="en-US" sz="1800" b="1" dirty="0">
                  <a:solidFill>
                    <a:schemeClr val="bg1"/>
                  </a:solidFill>
                  <a:latin typeface="Open Sans" panose="020B0606030504020204" pitchFamily="34" charset="0"/>
                </a:rPr>
                <a:t>Breathing</a:t>
              </a:r>
              <a:r>
                <a:rPr lang="en-US" sz="1800" dirty="0">
                  <a:solidFill>
                    <a:schemeClr val="bg2">
                      <a:lumMod val="10000"/>
                    </a:schemeClr>
                  </a:solidFill>
                  <a:latin typeface="Open Sans" panose="020B0606030504020204" pitchFamily="34" charset="0"/>
                </a:rPr>
                <a:t> </a:t>
              </a:r>
              <a:r>
                <a:rPr lang="en-US" sz="1600" b="1" dirty="0">
                  <a:solidFill>
                    <a:schemeClr val="bg1"/>
                  </a:solidFill>
                  <a:latin typeface="Open Sans" panose="020B0606030504020204" pitchFamily="34" charset="0"/>
                </a:rPr>
                <a:t>problems, such as asthma and sleep apnea.</a:t>
              </a:r>
            </a:p>
            <a:p>
              <a:pPr marL="0" lvl="0" indent="0" algn="r" rtl="0">
                <a:spcBef>
                  <a:spcPts val="0"/>
                </a:spcBef>
                <a:spcAft>
                  <a:spcPts val="0"/>
                </a:spcAft>
                <a:buNone/>
              </a:pPr>
              <a:endParaRPr sz="1800" b="1" dirty="0">
                <a:solidFill>
                  <a:schemeClr val="lt1"/>
                </a:solidFill>
                <a:latin typeface="Fira Sans Extra Condensed"/>
                <a:ea typeface="Fira Sans Extra Condensed"/>
                <a:cs typeface="Fira Sans Extra Condensed"/>
                <a:sym typeface="Fira Sans Extra Condensed"/>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31"/>
          <p:cNvSpPr/>
          <p:nvPr/>
        </p:nvSpPr>
        <p:spPr>
          <a:xfrm>
            <a:off x="3724800" y="1136675"/>
            <a:ext cx="1694400" cy="3447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dirty="0"/>
              <a:t>How to prevent obesity</a:t>
            </a:r>
            <a:endParaRPr dirty="0"/>
          </a:p>
        </p:txBody>
      </p:sp>
      <p:grpSp>
        <p:nvGrpSpPr>
          <p:cNvPr id="936" name="Google Shape;936;p31"/>
          <p:cNvGrpSpPr/>
          <p:nvPr/>
        </p:nvGrpSpPr>
        <p:grpSpPr>
          <a:xfrm>
            <a:off x="3741600" y="1136673"/>
            <a:ext cx="1660800" cy="3477061"/>
            <a:chOff x="1084300" y="1340400"/>
            <a:chExt cx="1664963" cy="3485775"/>
          </a:xfrm>
        </p:grpSpPr>
        <p:sp>
          <p:nvSpPr>
            <p:cNvPr id="937" name="Google Shape;937;p31"/>
            <p:cNvSpPr/>
            <p:nvPr/>
          </p:nvSpPr>
          <p:spPr>
            <a:xfrm>
              <a:off x="1084300" y="4551350"/>
              <a:ext cx="1643450" cy="274825"/>
            </a:xfrm>
            <a:custGeom>
              <a:avLst/>
              <a:gdLst/>
              <a:ahLst/>
              <a:cxnLst/>
              <a:rect l="l" t="t" r="r" b="b"/>
              <a:pathLst>
                <a:path w="65738" h="10993" extrusionOk="0">
                  <a:moveTo>
                    <a:pt x="32869" y="0"/>
                  </a:moveTo>
                  <a:cubicBezTo>
                    <a:pt x="14716" y="0"/>
                    <a:pt x="0" y="2461"/>
                    <a:pt x="0" y="5499"/>
                  </a:cubicBezTo>
                  <a:cubicBezTo>
                    <a:pt x="0" y="8531"/>
                    <a:pt x="14716" y="10992"/>
                    <a:pt x="32869" y="10992"/>
                  </a:cubicBezTo>
                  <a:cubicBezTo>
                    <a:pt x="51021" y="10992"/>
                    <a:pt x="65737" y="8531"/>
                    <a:pt x="65737" y="5499"/>
                  </a:cubicBezTo>
                  <a:cubicBezTo>
                    <a:pt x="65737" y="2461"/>
                    <a:pt x="51021" y="0"/>
                    <a:pt x="32869" y="0"/>
                  </a:cubicBezTo>
                  <a:close/>
                </a:path>
              </a:pathLst>
            </a:custGeom>
            <a:solidFill>
              <a:srgbClr val="FFC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1"/>
            <p:cNvSpPr/>
            <p:nvPr/>
          </p:nvSpPr>
          <p:spPr>
            <a:xfrm>
              <a:off x="2253550" y="4259875"/>
              <a:ext cx="162200" cy="405100"/>
            </a:xfrm>
            <a:custGeom>
              <a:avLst/>
              <a:gdLst/>
              <a:ahLst/>
              <a:cxnLst/>
              <a:rect l="l" t="t" r="r" b="b"/>
              <a:pathLst>
                <a:path w="6488" h="16204" extrusionOk="0">
                  <a:moveTo>
                    <a:pt x="3024" y="0"/>
                  </a:moveTo>
                  <a:cubicBezTo>
                    <a:pt x="2951" y="0"/>
                    <a:pt x="2877" y="3"/>
                    <a:pt x="2802" y="8"/>
                  </a:cubicBezTo>
                  <a:cubicBezTo>
                    <a:pt x="0" y="224"/>
                    <a:pt x="566" y="4221"/>
                    <a:pt x="566" y="6241"/>
                  </a:cubicBezTo>
                  <a:cubicBezTo>
                    <a:pt x="570" y="7979"/>
                    <a:pt x="614" y="9720"/>
                    <a:pt x="762" y="11452"/>
                  </a:cubicBezTo>
                  <a:cubicBezTo>
                    <a:pt x="858" y="12561"/>
                    <a:pt x="893" y="13957"/>
                    <a:pt x="1434" y="14955"/>
                  </a:cubicBezTo>
                  <a:cubicBezTo>
                    <a:pt x="1688" y="15425"/>
                    <a:pt x="2044" y="15770"/>
                    <a:pt x="2476" y="16020"/>
                  </a:cubicBezTo>
                  <a:cubicBezTo>
                    <a:pt x="2675" y="16138"/>
                    <a:pt x="2922" y="16203"/>
                    <a:pt x="3186" y="16203"/>
                  </a:cubicBezTo>
                  <a:cubicBezTo>
                    <a:pt x="3632" y="16203"/>
                    <a:pt x="4123" y="16015"/>
                    <a:pt x="4501" y="15575"/>
                  </a:cubicBezTo>
                  <a:cubicBezTo>
                    <a:pt x="5057" y="14922"/>
                    <a:pt x="5398" y="14153"/>
                    <a:pt x="5637" y="13323"/>
                  </a:cubicBezTo>
                  <a:cubicBezTo>
                    <a:pt x="6022" y="11990"/>
                    <a:pt x="6223" y="10623"/>
                    <a:pt x="6281" y="9230"/>
                  </a:cubicBezTo>
                  <a:cubicBezTo>
                    <a:pt x="6281" y="9173"/>
                    <a:pt x="6281" y="9115"/>
                    <a:pt x="6290" y="9062"/>
                  </a:cubicBezTo>
                  <a:cubicBezTo>
                    <a:pt x="6483" y="7551"/>
                    <a:pt x="6487" y="4087"/>
                    <a:pt x="6046" y="2728"/>
                  </a:cubicBezTo>
                  <a:cubicBezTo>
                    <a:pt x="5834" y="2086"/>
                    <a:pt x="5557" y="1486"/>
                    <a:pt x="5114" y="996"/>
                  </a:cubicBezTo>
                  <a:cubicBezTo>
                    <a:pt x="4533" y="345"/>
                    <a:pt x="3846" y="0"/>
                    <a:pt x="3024" y="0"/>
                  </a:cubicBezTo>
                  <a:close/>
                </a:path>
              </a:pathLst>
            </a:custGeom>
            <a:solidFill>
              <a:srgbClr val="F8A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1"/>
            <p:cNvSpPr/>
            <p:nvPr/>
          </p:nvSpPr>
          <p:spPr>
            <a:xfrm>
              <a:off x="2238000" y="4516450"/>
              <a:ext cx="404700" cy="196275"/>
            </a:xfrm>
            <a:custGeom>
              <a:avLst/>
              <a:gdLst/>
              <a:ahLst/>
              <a:cxnLst/>
              <a:rect l="l" t="t" r="r" b="b"/>
              <a:pathLst>
                <a:path w="16188" h="7851" extrusionOk="0">
                  <a:moveTo>
                    <a:pt x="7389" y="0"/>
                  </a:moveTo>
                  <a:cubicBezTo>
                    <a:pt x="7102" y="0"/>
                    <a:pt x="6811" y="112"/>
                    <a:pt x="6582" y="349"/>
                  </a:cubicBezTo>
                  <a:cubicBezTo>
                    <a:pt x="6303" y="642"/>
                    <a:pt x="6101" y="987"/>
                    <a:pt x="6058" y="1425"/>
                  </a:cubicBezTo>
                  <a:cubicBezTo>
                    <a:pt x="5943" y="2590"/>
                    <a:pt x="6312" y="2940"/>
                    <a:pt x="5636" y="2974"/>
                  </a:cubicBezTo>
                  <a:cubicBezTo>
                    <a:pt x="5609" y="2975"/>
                    <a:pt x="5582" y="2976"/>
                    <a:pt x="5555" y="2976"/>
                  </a:cubicBezTo>
                  <a:cubicBezTo>
                    <a:pt x="5202" y="2976"/>
                    <a:pt x="4879" y="2858"/>
                    <a:pt x="4589" y="2648"/>
                  </a:cubicBezTo>
                  <a:cubicBezTo>
                    <a:pt x="2660" y="1242"/>
                    <a:pt x="2666" y="1131"/>
                    <a:pt x="2027" y="892"/>
                  </a:cubicBezTo>
                  <a:cubicBezTo>
                    <a:pt x="1846" y="823"/>
                    <a:pt x="1683" y="791"/>
                    <a:pt x="1537" y="791"/>
                  </a:cubicBezTo>
                  <a:cubicBezTo>
                    <a:pt x="1" y="791"/>
                    <a:pt x="338" y="4337"/>
                    <a:pt x="583" y="6501"/>
                  </a:cubicBezTo>
                  <a:cubicBezTo>
                    <a:pt x="616" y="6789"/>
                    <a:pt x="674" y="7068"/>
                    <a:pt x="847" y="7312"/>
                  </a:cubicBezTo>
                  <a:cubicBezTo>
                    <a:pt x="1072" y="7629"/>
                    <a:pt x="1422" y="7806"/>
                    <a:pt x="1792" y="7839"/>
                  </a:cubicBezTo>
                  <a:cubicBezTo>
                    <a:pt x="1871" y="7847"/>
                    <a:pt x="2190" y="7850"/>
                    <a:pt x="2679" y="7850"/>
                  </a:cubicBezTo>
                  <a:cubicBezTo>
                    <a:pt x="5586" y="7850"/>
                    <a:pt x="14497" y="7735"/>
                    <a:pt x="14517" y="7735"/>
                  </a:cubicBezTo>
                  <a:cubicBezTo>
                    <a:pt x="15299" y="7724"/>
                    <a:pt x="15760" y="7235"/>
                    <a:pt x="15875" y="6501"/>
                  </a:cubicBezTo>
                  <a:cubicBezTo>
                    <a:pt x="16187" y="4375"/>
                    <a:pt x="12790" y="3924"/>
                    <a:pt x="9590" y="1640"/>
                  </a:cubicBezTo>
                  <a:cubicBezTo>
                    <a:pt x="8750" y="1045"/>
                    <a:pt x="8697" y="801"/>
                    <a:pt x="8121" y="278"/>
                  </a:cubicBezTo>
                  <a:cubicBezTo>
                    <a:pt x="7916" y="96"/>
                    <a:pt x="7655" y="0"/>
                    <a:pt x="7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1"/>
            <p:cNvSpPr/>
            <p:nvPr/>
          </p:nvSpPr>
          <p:spPr>
            <a:xfrm>
              <a:off x="2252550" y="4678975"/>
              <a:ext cx="382350" cy="33675"/>
            </a:xfrm>
            <a:custGeom>
              <a:avLst/>
              <a:gdLst/>
              <a:ahLst/>
              <a:cxnLst/>
              <a:rect l="l" t="t" r="r" b="b"/>
              <a:pathLst>
                <a:path w="15294" h="1347" extrusionOk="0">
                  <a:moveTo>
                    <a:pt x="1" y="0"/>
                  </a:moveTo>
                  <a:cubicBezTo>
                    <a:pt x="34" y="288"/>
                    <a:pt x="92" y="567"/>
                    <a:pt x="265" y="811"/>
                  </a:cubicBezTo>
                  <a:cubicBezTo>
                    <a:pt x="490" y="1128"/>
                    <a:pt x="840" y="1305"/>
                    <a:pt x="1210" y="1338"/>
                  </a:cubicBezTo>
                  <a:cubicBezTo>
                    <a:pt x="1288" y="1345"/>
                    <a:pt x="1366" y="1347"/>
                    <a:pt x="1445" y="1347"/>
                  </a:cubicBezTo>
                  <a:cubicBezTo>
                    <a:pt x="1542" y="1347"/>
                    <a:pt x="1640" y="1344"/>
                    <a:pt x="1739" y="1344"/>
                  </a:cubicBezTo>
                  <a:cubicBezTo>
                    <a:pt x="2477" y="1344"/>
                    <a:pt x="3221" y="1344"/>
                    <a:pt x="3965" y="1338"/>
                  </a:cubicBezTo>
                  <a:cubicBezTo>
                    <a:pt x="6992" y="1320"/>
                    <a:pt x="10015" y="1272"/>
                    <a:pt x="13043" y="1252"/>
                  </a:cubicBezTo>
                  <a:cubicBezTo>
                    <a:pt x="13341" y="1252"/>
                    <a:pt x="13638" y="1238"/>
                    <a:pt x="13935" y="1234"/>
                  </a:cubicBezTo>
                  <a:cubicBezTo>
                    <a:pt x="14493" y="1229"/>
                    <a:pt x="14934" y="984"/>
                    <a:pt x="15169" y="437"/>
                  </a:cubicBezTo>
                  <a:cubicBezTo>
                    <a:pt x="15231" y="288"/>
                    <a:pt x="15270" y="144"/>
                    <a:pt x="15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1"/>
            <p:cNvSpPr/>
            <p:nvPr/>
          </p:nvSpPr>
          <p:spPr>
            <a:xfrm>
              <a:off x="2409725" y="4586550"/>
              <a:ext cx="114475" cy="46225"/>
            </a:xfrm>
            <a:custGeom>
              <a:avLst/>
              <a:gdLst/>
              <a:ahLst/>
              <a:cxnLst/>
              <a:rect l="l" t="t" r="r" b="b"/>
              <a:pathLst>
                <a:path w="4579" h="1849" extrusionOk="0">
                  <a:moveTo>
                    <a:pt x="156" y="1"/>
                  </a:moveTo>
                  <a:cubicBezTo>
                    <a:pt x="120" y="1"/>
                    <a:pt x="85" y="14"/>
                    <a:pt x="58" y="41"/>
                  </a:cubicBezTo>
                  <a:cubicBezTo>
                    <a:pt x="5" y="94"/>
                    <a:pt x="1" y="185"/>
                    <a:pt x="58" y="238"/>
                  </a:cubicBezTo>
                  <a:cubicBezTo>
                    <a:pt x="340" y="535"/>
                    <a:pt x="657" y="765"/>
                    <a:pt x="998" y="971"/>
                  </a:cubicBezTo>
                  <a:cubicBezTo>
                    <a:pt x="1334" y="1177"/>
                    <a:pt x="1693" y="1356"/>
                    <a:pt x="2068" y="1490"/>
                  </a:cubicBezTo>
                  <a:cubicBezTo>
                    <a:pt x="2437" y="1624"/>
                    <a:pt x="2827" y="1724"/>
                    <a:pt x="3219" y="1777"/>
                  </a:cubicBezTo>
                  <a:cubicBezTo>
                    <a:pt x="3529" y="1832"/>
                    <a:pt x="3845" y="1848"/>
                    <a:pt x="4158" y="1848"/>
                  </a:cubicBezTo>
                  <a:cubicBezTo>
                    <a:pt x="4239" y="1848"/>
                    <a:pt x="4319" y="1847"/>
                    <a:pt x="4400" y="1845"/>
                  </a:cubicBezTo>
                  <a:cubicBezTo>
                    <a:pt x="4496" y="1845"/>
                    <a:pt x="4578" y="1768"/>
                    <a:pt x="4578" y="1667"/>
                  </a:cubicBezTo>
                  <a:cubicBezTo>
                    <a:pt x="4578" y="1571"/>
                    <a:pt x="4501" y="1490"/>
                    <a:pt x="4400" y="1485"/>
                  </a:cubicBezTo>
                  <a:lnTo>
                    <a:pt x="4391" y="1485"/>
                  </a:lnTo>
                  <a:cubicBezTo>
                    <a:pt x="4016" y="1480"/>
                    <a:pt x="3642" y="1465"/>
                    <a:pt x="3272" y="1408"/>
                  </a:cubicBezTo>
                  <a:cubicBezTo>
                    <a:pt x="2903" y="1361"/>
                    <a:pt x="2543" y="1255"/>
                    <a:pt x="2189" y="1139"/>
                  </a:cubicBezTo>
                  <a:cubicBezTo>
                    <a:pt x="1833" y="1024"/>
                    <a:pt x="1492" y="871"/>
                    <a:pt x="1166" y="688"/>
                  </a:cubicBezTo>
                  <a:cubicBezTo>
                    <a:pt x="845" y="501"/>
                    <a:pt x="523" y="285"/>
                    <a:pt x="260" y="45"/>
                  </a:cubicBezTo>
                  <a:lnTo>
                    <a:pt x="249" y="36"/>
                  </a:lnTo>
                  <a:cubicBezTo>
                    <a:pt x="223" y="13"/>
                    <a:pt x="190"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1"/>
            <p:cNvSpPr/>
            <p:nvPr/>
          </p:nvSpPr>
          <p:spPr>
            <a:xfrm>
              <a:off x="1831500" y="2736250"/>
              <a:ext cx="627775" cy="1692850"/>
            </a:xfrm>
            <a:custGeom>
              <a:avLst/>
              <a:gdLst/>
              <a:ahLst/>
              <a:cxnLst/>
              <a:rect l="l" t="t" r="r" b="b"/>
              <a:pathLst>
                <a:path w="25111" h="67714" extrusionOk="0">
                  <a:moveTo>
                    <a:pt x="7898" y="0"/>
                  </a:moveTo>
                  <a:cubicBezTo>
                    <a:pt x="7493" y="0"/>
                    <a:pt x="7073" y="45"/>
                    <a:pt x="6642" y="140"/>
                  </a:cubicBezTo>
                  <a:cubicBezTo>
                    <a:pt x="6066" y="259"/>
                    <a:pt x="5471" y="475"/>
                    <a:pt x="4895" y="849"/>
                  </a:cubicBezTo>
                  <a:cubicBezTo>
                    <a:pt x="4301" y="1176"/>
                    <a:pt x="3796" y="1560"/>
                    <a:pt x="3327" y="1919"/>
                  </a:cubicBezTo>
                  <a:cubicBezTo>
                    <a:pt x="2861" y="2279"/>
                    <a:pt x="2458" y="2654"/>
                    <a:pt x="2102" y="3037"/>
                  </a:cubicBezTo>
                  <a:cubicBezTo>
                    <a:pt x="1402" y="3810"/>
                    <a:pt x="917" y="4635"/>
                    <a:pt x="616" y="5499"/>
                  </a:cubicBezTo>
                  <a:cubicBezTo>
                    <a:pt x="1" y="7231"/>
                    <a:pt x="92" y="9127"/>
                    <a:pt x="548" y="11065"/>
                  </a:cubicBezTo>
                  <a:cubicBezTo>
                    <a:pt x="1004" y="12998"/>
                    <a:pt x="1825" y="14980"/>
                    <a:pt x="2693" y="16827"/>
                  </a:cubicBezTo>
                  <a:cubicBezTo>
                    <a:pt x="3562" y="18675"/>
                    <a:pt x="4483" y="20388"/>
                    <a:pt x="5165" y="21746"/>
                  </a:cubicBezTo>
                  <a:cubicBezTo>
                    <a:pt x="8303" y="27993"/>
                    <a:pt x="11234" y="34480"/>
                    <a:pt x="12976" y="41343"/>
                  </a:cubicBezTo>
                  <a:cubicBezTo>
                    <a:pt x="14584" y="47686"/>
                    <a:pt x="15576" y="54168"/>
                    <a:pt x="16200" y="60685"/>
                  </a:cubicBezTo>
                  <a:cubicBezTo>
                    <a:pt x="16253" y="61308"/>
                    <a:pt x="16301" y="61928"/>
                    <a:pt x="16354" y="62551"/>
                  </a:cubicBezTo>
                  <a:cubicBezTo>
                    <a:pt x="16435" y="63717"/>
                    <a:pt x="16508" y="64888"/>
                    <a:pt x="16555" y="66058"/>
                  </a:cubicBezTo>
                  <a:cubicBezTo>
                    <a:pt x="16570" y="66649"/>
                    <a:pt x="16973" y="67427"/>
                    <a:pt x="17664" y="67455"/>
                  </a:cubicBezTo>
                  <a:cubicBezTo>
                    <a:pt x="17688" y="67460"/>
                    <a:pt x="23407" y="67710"/>
                    <a:pt x="23407" y="67710"/>
                  </a:cubicBezTo>
                  <a:cubicBezTo>
                    <a:pt x="23445" y="67712"/>
                    <a:pt x="23481" y="67714"/>
                    <a:pt x="23517" y="67714"/>
                  </a:cubicBezTo>
                  <a:cubicBezTo>
                    <a:pt x="23672" y="67714"/>
                    <a:pt x="23808" y="67690"/>
                    <a:pt x="23925" y="67646"/>
                  </a:cubicBezTo>
                  <a:cubicBezTo>
                    <a:pt x="23974" y="67628"/>
                    <a:pt x="24022" y="67604"/>
                    <a:pt x="24069" y="67580"/>
                  </a:cubicBezTo>
                  <a:cubicBezTo>
                    <a:pt x="24660" y="67220"/>
                    <a:pt x="24669" y="66304"/>
                    <a:pt x="24669" y="66304"/>
                  </a:cubicBezTo>
                  <a:cubicBezTo>
                    <a:pt x="24780" y="65214"/>
                    <a:pt x="24875" y="63943"/>
                    <a:pt x="24953" y="62513"/>
                  </a:cubicBezTo>
                  <a:cubicBezTo>
                    <a:pt x="24986" y="61837"/>
                    <a:pt x="25015" y="61164"/>
                    <a:pt x="25034" y="60488"/>
                  </a:cubicBezTo>
                  <a:cubicBezTo>
                    <a:pt x="25092" y="58971"/>
                    <a:pt x="25110" y="57455"/>
                    <a:pt x="25101" y="55935"/>
                  </a:cubicBezTo>
                  <a:cubicBezTo>
                    <a:pt x="25044" y="48166"/>
                    <a:pt x="24242" y="40397"/>
                    <a:pt x="22803" y="32768"/>
                  </a:cubicBezTo>
                  <a:cubicBezTo>
                    <a:pt x="21358" y="25129"/>
                    <a:pt x="19286" y="17629"/>
                    <a:pt x="16575" y="10345"/>
                  </a:cubicBezTo>
                  <a:cubicBezTo>
                    <a:pt x="16047" y="8925"/>
                    <a:pt x="15490" y="7514"/>
                    <a:pt x="14909" y="6113"/>
                  </a:cubicBezTo>
                  <a:cubicBezTo>
                    <a:pt x="14113" y="4189"/>
                    <a:pt x="12856" y="2217"/>
                    <a:pt x="11153" y="1051"/>
                  </a:cubicBezTo>
                  <a:cubicBezTo>
                    <a:pt x="10298" y="470"/>
                    <a:pt x="9339" y="87"/>
                    <a:pt x="8288" y="14"/>
                  </a:cubicBezTo>
                  <a:cubicBezTo>
                    <a:pt x="8159" y="5"/>
                    <a:pt x="8029" y="0"/>
                    <a:pt x="7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1"/>
            <p:cNvSpPr/>
            <p:nvPr/>
          </p:nvSpPr>
          <p:spPr>
            <a:xfrm>
              <a:off x="2240325" y="4299050"/>
              <a:ext cx="215000" cy="130050"/>
            </a:xfrm>
            <a:custGeom>
              <a:avLst/>
              <a:gdLst/>
              <a:ahLst/>
              <a:cxnLst/>
              <a:rect l="l" t="t" r="r" b="b"/>
              <a:pathLst>
                <a:path w="8600" h="5202" extrusionOk="0">
                  <a:moveTo>
                    <a:pt x="8600" y="1"/>
                  </a:moveTo>
                  <a:lnTo>
                    <a:pt x="1" y="39"/>
                  </a:lnTo>
                  <a:cubicBezTo>
                    <a:pt x="82" y="1205"/>
                    <a:pt x="155" y="2376"/>
                    <a:pt x="202" y="3546"/>
                  </a:cubicBezTo>
                  <a:cubicBezTo>
                    <a:pt x="217" y="4137"/>
                    <a:pt x="620" y="4915"/>
                    <a:pt x="1311" y="4943"/>
                  </a:cubicBezTo>
                  <a:cubicBezTo>
                    <a:pt x="1335" y="4948"/>
                    <a:pt x="7054" y="5198"/>
                    <a:pt x="7054" y="5198"/>
                  </a:cubicBezTo>
                  <a:cubicBezTo>
                    <a:pt x="7092" y="5200"/>
                    <a:pt x="7128" y="5202"/>
                    <a:pt x="7164" y="5202"/>
                  </a:cubicBezTo>
                  <a:cubicBezTo>
                    <a:pt x="7319" y="5202"/>
                    <a:pt x="7455" y="5178"/>
                    <a:pt x="7572" y="5134"/>
                  </a:cubicBezTo>
                  <a:cubicBezTo>
                    <a:pt x="7621" y="5116"/>
                    <a:pt x="7669" y="5092"/>
                    <a:pt x="7716" y="5068"/>
                  </a:cubicBezTo>
                  <a:cubicBezTo>
                    <a:pt x="8307" y="4708"/>
                    <a:pt x="8316" y="3792"/>
                    <a:pt x="8316" y="3792"/>
                  </a:cubicBezTo>
                  <a:cubicBezTo>
                    <a:pt x="8427" y="2702"/>
                    <a:pt x="8522" y="1431"/>
                    <a:pt x="8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1"/>
            <p:cNvSpPr/>
            <p:nvPr/>
          </p:nvSpPr>
          <p:spPr>
            <a:xfrm>
              <a:off x="1270225" y="4224550"/>
              <a:ext cx="260100" cy="365575"/>
            </a:xfrm>
            <a:custGeom>
              <a:avLst/>
              <a:gdLst/>
              <a:ahLst/>
              <a:cxnLst/>
              <a:rect l="l" t="t" r="r" b="b"/>
              <a:pathLst>
                <a:path w="10404" h="14623" extrusionOk="0">
                  <a:moveTo>
                    <a:pt x="7792" y="0"/>
                  </a:moveTo>
                  <a:cubicBezTo>
                    <a:pt x="5844" y="0"/>
                    <a:pt x="4576" y="2981"/>
                    <a:pt x="3691" y="4482"/>
                  </a:cubicBezTo>
                  <a:cubicBezTo>
                    <a:pt x="2812" y="5979"/>
                    <a:pt x="1968" y="7505"/>
                    <a:pt x="1220" y="9070"/>
                  </a:cubicBezTo>
                  <a:cubicBezTo>
                    <a:pt x="739" y="10078"/>
                    <a:pt x="58" y="11296"/>
                    <a:pt x="20" y="12433"/>
                  </a:cubicBezTo>
                  <a:cubicBezTo>
                    <a:pt x="0" y="12966"/>
                    <a:pt x="130" y="13441"/>
                    <a:pt x="374" y="13878"/>
                  </a:cubicBezTo>
                  <a:cubicBezTo>
                    <a:pt x="606" y="14292"/>
                    <a:pt x="1129" y="14622"/>
                    <a:pt x="1752" y="14622"/>
                  </a:cubicBezTo>
                  <a:cubicBezTo>
                    <a:pt x="1944" y="14622"/>
                    <a:pt x="2146" y="14591"/>
                    <a:pt x="2352" y="14521"/>
                  </a:cubicBezTo>
                  <a:cubicBezTo>
                    <a:pt x="3158" y="14242"/>
                    <a:pt x="3844" y="13753"/>
                    <a:pt x="4473" y="13158"/>
                  </a:cubicBezTo>
                  <a:cubicBezTo>
                    <a:pt x="5476" y="12203"/>
                    <a:pt x="6344" y="11124"/>
                    <a:pt x="7102" y="9952"/>
                  </a:cubicBezTo>
                  <a:cubicBezTo>
                    <a:pt x="7131" y="9910"/>
                    <a:pt x="7160" y="9857"/>
                    <a:pt x="7193" y="9813"/>
                  </a:cubicBezTo>
                  <a:cubicBezTo>
                    <a:pt x="8125" y="8610"/>
                    <a:pt x="9885" y="5629"/>
                    <a:pt x="10192" y="4234"/>
                  </a:cubicBezTo>
                  <a:cubicBezTo>
                    <a:pt x="10341" y="3571"/>
                    <a:pt x="10404" y="2918"/>
                    <a:pt x="10274" y="2265"/>
                  </a:cubicBezTo>
                  <a:cubicBezTo>
                    <a:pt x="10082" y="1335"/>
                    <a:pt x="9607" y="653"/>
                    <a:pt x="8776" y="246"/>
                  </a:cubicBezTo>
                  <a:cubicBezTo>
                    <a:pt x="8430" y="76"/>
                    <a:pt x="8102" y="0"/>
                    <a:pt x="7792" y="0"/>
                  </a:cubicBezTo>
                  <a:close/>
                </a:path>
              </a:pathLst>
            </a:custGeom>
            <a:solidFill>
              <a:srgbClr val="F8A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1"/>
            <p:cNvSpPr/>
            <p:nvPr/>
          </p:nvSpPr>
          <p:spPr>
            <a:xfrm>
              <a:off x="1210850" y="4441700"/>
              <a:ext cx="368300" cy="322300"/>
            </a:xfrm>
            <a:custGeom>
              <a:avLst/>
              <a:gdLst/>
              <a:ahLst/>
              <a:cxnLst/>
              <a:rect l="l" t="t" r="r" b="b"/>
              <a:pathLst>
                <a:path w="14732" h="12892" extrusionOk="0">
                  <a:moveTo>
                    <a:pt x="3503" y="0"/>
                  </a:moveTo>
                  <a:cubicBezTo>
                    <a:pt x="2292" y="0"/>
                    <a:pt x="999" y="2774"/>
                    <a:pt x="207" y="4559"/>
                  </a:cubicBezTo>
                  <a:cubicBezTo>
                    <a:pt x="87" y="4823"/>
                    <a:pt x="0" y="5091"/>
                    <a:pt x="25" y="5388"/>
                  </a:cubicBezTo>
                  <a:cubicBezTo>
                    <a:pt x="58" y="5777"/>
                    <a:pt x="269" y="6108"/>
                    <a:pt x="572" y="6324"/>
                  </a:cubicBezTo>
                  <a:cubicBezTo>
                    <a:pt x="1022" y="6650"/>
                    <a:pt x="11569" y="12678"/>
                    <a:pt x="11588" y="12687"/>
                  </a:cubicBezTo>
                  <a:cubicBezTo>
                    <a:pt x="11831" y="12826"/>
                    <a:pt x="12069" y="12891"/>
                    <a:pt x="12298" y="12891"/>
                  </a:cubicBezTo>
                  <a:cubicBezTo>
                    <a:pt x="12706" y="12891"/>
                    <a:pt x="13081" y="12682"/>
                    <a:pt x="13383" y="12313"/>
                  </a:cubicBezTo>
                  <a:cubicBezTo>
                    <a:pt x="14732" y="10643"/>
                    <a:pt x="12035" y="8532"/>
                    <a:pt x="10436" y="4938"/>
                  </a:cubicBezTo>
                  <a:cubicBezTo>
                    <a:pt x="10010" y="3997"/>
                    <a:pt x="10091" y="3762"/>
                    <a:pt x="9860" y="3018"/>
                  </a:cubicBezTo>
                  <a:cubicBezTo>
                    <a:pt x="9718" y="2566"/>
                    <a:pt x="9297" y="2255"/>
                    <a:pt x="8812" y="2255"/>
                  </a:cubicBezTo>
                  <a:cubicBezTo>
                    <a:pt x="8710" y="2255"/>
                    <a:pt x="8604" y="2269"/>
                    <a:pt x="8498" y="2298"/>
                  </a:cubicBezTo>
                  <a:cubicBezTo>
                    <a:pt x="8110" y="2409"/>
                    <a:pt x="7759" y="2606"/>
                    <a:pt x="7500" y="2960"/>
                  </a:cubicBezTo>
                  <a:cubicBezTo>
                    <a:pt x="6950" y="3712"/>
                    <a:pt x="6926" y="4173"/>
                    <a:pt x="6637" y="4173"/>
                  </a:cubicBezTo>
                  <a:cubicBezTo>
                    <a:pt x="6563" y="4173"/>
                    <a:pt x="6471" y="4143"/>
                    <a:pt x="6348" y="4079"/>
                  </a:cubicBezTo>
                  <a:cubicBezTo>
                    <a:pt x="6008" y="3901"/>
                    <a:pt x="5772" y="3618"/>
                    <a:pt x="5615" y="3268"/>
                  </a:cubicBezTo>
                  <a:cubicBezTo>
                    <a:pt x="4664" y="1080"/>
                    <a:pt x="4727" y="989"/>
                    <a:pt x="4295" y="456"/>
                  </a:cubicBezTo>
                  <a:cubicBezTo>
                    <a:pt x="4039" y="138"/>
                    <a:pt x="3773" y="0"/>
                    <a:pt x="35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1"/>
            <p:cNvSpPr/>
            <p:nvPr/>
          </p:nvSpPr>
          <p:spPr>
            <a:xfrm>
              <a:off x="1210850" y="4555650"/>
              <a:ext cx="334600" cy="208400"/>
            </a:xfrm>
            <a:custGeom>
              <a:avLst/>
              <a:gdLst/>
              <a:ahLst/>
              <a:cxnLst/>
              <a:rect l="l" t="t" r="r" b="b"/>
              <a:pathLst>
                <a:path w="13384" h="8336" extrusionOk="0">
                  <a:moveTo>
                    <a:pt x="207" y="1"/>
                  </a:moveTo>
                  <a:cubicBezTo>
                    <a:pt x="87" y="265"/>
                    <a:pt x="0" y="533"/>
                    <a:pt x="25" y="830"/>
                  </a:cubicBezTo>
                  <a:cubicBezTo>
                    <a:pt x="58" y="1219"/>
                    <a:pt x="269" y="1550"/>
                    <a:pt x="572" y="1766"/>
                  </a:cubicBezTo>
                  <a:cubicBezTo>
                    <a:pt x="711" y="1866"/>
                    <a:pt x="869" y="1948"/>
                    <a:pt x="1022" y="2039"/>
                  </a:cubicBezTo>
                  <a:cubicBezTo>
                    <a:pt x="1661" y="2413"/>
                    <a:pt x="2304" y="2788"/>
                    <a:pt x="2942" y="3162"/>
                  </a:cubicBezTo>
                  <a:cubicBezTo>
                    <a:pt x="5562" y="4683"/>
                    <a:pt x="8191" y="6176"/>
                    <a:pt x="10806" y="7697"/>
                  </a:cubicBezTo>
                  <a:cubicBezTo>
                    <a:pt x="11065" y="7846"/>
                    <a:pt x="11335" y="7980"/>
                    <a:pt x="11588" y="8129"/>
                  </a:cubicBezTo>
                  <a:cubicBezTo>
                    <a:pt x="11821" y="8263"/>
                    <a:pt x="12059" y="8336"/>
                    <a:pt x="12296" y="8336"/>
                  </a:cubicBezTo>
                  <a:cubicBezTo>
                    <a:pt x="12552" y="8336"/>
                    <a:pt x="12807" y="8251"/>
                    <a:pt x="13056" y="8067"/>
                  </a:cubicBezTo>
                  <a:cubicBezTo>
                    <a:pt x="13186" y="7970"/>
                    <a:pt x="13292" y="7865"/>
                    <a:pt x="13383" y="7755"/>
                  </a:cubicBezTo>
                  <a:lnTo>
                    <a:pt x="2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1"/>
            <p:cNvSpPr/>
            <p:nvPr/>
          </p:nvSpPr>
          <p:spPr>
            <a:xfrm>
              <a:off x="1396050" y="4557200"/>
              <a:ext cx="81025" cy="94650"/>
            </a:xfrm>
            <a:custGeom>
              <a:avLst/>
              <a:gdLst/>
              <a:ahLst/>
              <a:cxnLst/>
              <a:rect l="l" t="t" r="r" b="b"/>
              <a:pathLst>
                <a:path w="3241" h="3786" extrusionOk="0">
                  <a:moveTo>
                    <a:pt x="156" y="1"/>
                  </a:moveTo>
                  <a:cubicBezTo>
                    <a:pt x="144" y="1"/>
                    <a:pt x="132" y="2"/>
                    <a:pt x="120" y="6"/>
                  </a:cubicBezTo>
                  <a:cubicBezTo>
                    <a:pt x="44" y="25"/>
                    <a:pt x="1" y="97"/>
                    <a:pt x="20" y="174"/>
                  </a:cubicBezTo>
                  <a:cubicBezTo>
                    <a:pt x="116" y="572"/>
                    <a:pt x="270" y="932"/>
                    <a:pt x="457" y="1282"/>
                  </a:cubicBezTo>
                  <a:cubicBezTo>
                    <a:pt x="644" y="1632"/>
                    <a:pt x="860" y="1968"/>
                    <a:pt x="1114" y="2271"/>
                  </a:cubicBezTo>
                  <a:cubicBezTo>
                    <a:pt x="1369" y="2573"/>
                    <a:pt x="1652" y="2860"/>
                    <a:pt x="1963" y="3106"/>
                  </a:cubicBezTo>
                  <a:cubicBezTo>
                    <a:pt x="2266" y="3359"/>
                    <a:pt x="2602" y="3571"/>
                    <a:pt x="2948" y="3762"/>
                  </a:cubicBezTo>
                  <a:cubicBezTo>
                    <a:pt x="2976" y="3778"/>
                    <a:pt x="3007" y="3786"/>
                    <a:pt x="3037" y="3786"/>
                  </a:cubicBezTo>
                  <a:cubicBezTo>
                    <a:pt x="3098" y="3786"/>
                    <a:pt x="3156" y="3755"/>
                    <a:pt x="3192" y="3700"/>
                  </a:cubicBezTo>
                  <a:cubicBezTo>
                    <a:pt x="3240" y="3614"/>
                    <a:pt x="3216" y="3503"/>
                    <a:pt x="3130" y="3451"/>
                  </a:cubicBezTo>
                  <a:lnTo>
                    <a:pt x="3120" y="3445"/>
                  </a:lnTo>
                  <a:cubicBezTo>
                    <a:pt x="2804" y="3254"/>
                    <a:pt x="2487" y="3053"/>
                    <a:pt x="2199" y="2812"/>
                  </a:cubicBezTo>
                  <a:cubicBezTo>
                    <a:pt x="1905" y="2582"/>
                    <a:pt x="1646" y="2313"/>
                    <a:pt x="1398" y="2035"/>
                  </a:cubicBezTo>
                  <a:cubicBezTo>
                    <a:pt x="1152" y="1753"/>
                    <a:pt x="937" y="1445"/>
                    <a:pt x="749" y="1124"/>
                  </a:cubicBezTo>
                  <a:cubicBezTo>
                    <a:pt x="563" y="803"/>
                    <a:pt x="399" y="451"/>
                    <a:pt x="293" y="112"/>
                  </a:cubicBezTo>
                  <a:lnTo>
                    <a:pt x="289" y="97"/>
                  </a:lnTo>
                  <a:cubicBezTo>
                    <a:pt x="268" y="41"/>
                    <a:pt x="215"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1"/>
            <p:cNvSpPr/>
            <p:nvPr/>
          </p:nvSpPr>
          <p:spPr>
            <a:xfrm>
              <a:off x="1349150" y="2748100"/>
              <a:ext cx="740550" cy="1680900"/>
            </a:xfrm>
            <a:custGeom>
              <a:avLst/>
              <a:gdLst/>
              <a:ahLst/>
              <a:cxnLst/>
              <a:rect l="l" t="t" r="r" b="b"/>
              <a:pathLst>
                <a:path w="29622" h="67236" extrusionOk="0">
                  <a:moveTo>
                    <a:pt x="23580" y="1"/>
                  </a:moveTo>
                  <a:cubicBezTo>
                    <a:pt x="23510" y="1"/>
                    <a:pt x="23440" y="2"/>
                    <a:pt x="23369" y="5"/>
                  </a:cubicBezTo>
                  <a:cubicBezTo>
                    <a:pt x="23285" y="2"/>
                    <a:pt x="23202" y="1"/>
                    <a:pt x="23119" y="1"/>
                  </a:cubicBezTo>
                  <a:cubicBezTo>
                    <a:pt x="22535" y="1"/>
                    <a:pt x="21986" y="67"/>
                    <a:pt x="21478" y="131"/>
                  </a:cubicBezTo>
                  <a:cubicBezTo>
                    <a:pt x="20893" y="207"/>
                    <a:pt x="20351" y="322"/>
                    <a:pt x="19857" y="476"/>
                  </a:cubicBezTo>
                  <a:cubicBezTo>
                    <a:pt x="18858" y="783"/>
                    <a:pt x="18023" y="1249"/>
                    <a:pt x="17319" y="1839"/>
                  </a:cubicBezTo>
                  <a:cubicBezTo>
                    <a:pt x="15917" y="3019"/>
                    <a:pt x="15029" y="4698"/>
                    <a:pt x="14440" y="6598"/>
                  </a:cubicBezTo>
                  <a:cubicBezTo>
                    <a:pt x="13849" y="8498"/>
                    <a:pt x="13552" y="10624"/>
                    <a:pt x="13364" y="12655"/>
                  </a:cubicBezTo>
                  <a:cubicBezTo>
                    <a:pt x="13177" y="14688"/>
                    <a:pt x="13100" y="16632"/>
                    <a:pt x="13000" y="18149"/>
                  </a:cubicBezTo>
                  <a:cubicBezTo>
                    <a:pt x="12534" y="25121"/>
                    <a:pt x="11771" y="32203"/>
                    <a:pt x="9789" y="39002"/>
                  </a:cubicBezTo>
                  <a:cubicBezTo>
                    <a:pt x="7962" y="45283"/>
                    <a:pt x="5528" y="51373"/>
                    <a:pt x="2760" y="57303"/>
                  </a:cubicBezTo>
                  <a:cubicBezTo>
                    <a:pt x="2486" y="57869"/>
                    <a:pt x="2213" y="58426"/>
                    <a:pt x="1939" y="58987"/>
                  </a:cubicBezTo>
                  <a:cubicBezTo>
                    <a:pt x="1421" y="60038"/>
                    <a:pt x="889" y="61079"/>
                    <a:pt x="342" y="62116"/>
                  </a:cubicBezTo>
                  <a:cubicBezTo>
                    <a:pt x="49" y="62629"/>
                    <a:pt x="1" y="63502"/>
                    <a:pt x="581" y="63881"/>
                  </a:cubicBezTo>
                  <a:cubicBezTo>
                    <a:pt x="605" y="63896"/>
                    <a:pt x="5404" y="67015"/>
                    <a:pt x="5404" y="67015"/>
                  </a:cubicBezTo>
                  <a:cubicBezTo>
                    <a:pt x="5572" y="67130"/>
                    <a:pt x="5730" y="67197"/>
                    <a:pt x="5883" y="67221"/>
                  </a:cubicBezTo>
                  <a:cubicBezTo>
                    <a:pt x="5936" y="67230"/>
                    <a:pt x="5985" y="67236"/>
                    <a:pt x="6042" y="67236"/>
                  </a:cubicBezTo>
                  <a:cubicBezTo>
                    <a:pt x="6733" y="67230"/>
                    <a:pt x="7208" y="66444"/>
                    <a:pt x="7208" y="66444"/>
                  </a:cubicBezTo>
                  <a:cubicBezTo>
                    <a:pt x="7851" y="65560"/>
                    <a:pt x="8585" y="64510"/>
                    <a:pt x="9373" y="63320"/>
                  </a:cubicBezTo>
                  <a:cubicBezTo>
                    <a:pt x="9741" y="62754"/>
                    <a:pt x="10106" y="62187"/>
                    <a:pt x="10471" y="61616"/>
                  </a:cubicBezTo>
                  <a:cubicBezTo>
                    <a:pt x="11286" y="60335"/>
                    <a:pt x="12079" y="59040"/>
                    <a:pt x="12837" y="57725"/>
                  </a:cubicBezTo>
                  <a:cubicBezTo>
                    <a:pt x="16728" y="51003"/>
                    <a:pt x="19981" y="43901"/>
                    <a:pt x="22610" y="36593"/>
                  </a:cubicBezTo>
                  <a:cubicBezTo>
                    <a:pt x="25240" y="29280"/>
                    <a:pt x="27256" y="21766"/>
                    <a:pt x="28618" y="14112"/>
                  </a:cubicBezTo>
                  <a:cubicBezTo>
                    <a:pt x="28882" y="12621"/>
                    <a:pt x="29117" y="11124"/>
                    <a:pt x="29329" y="9617"/>
                  </a:cubicBezTo>
                  <a:cubicBezTo>
                    <a:pt x="29621" y="7559"/>
                    <a:pt x="29535" y="5222"/>
                    <a:pt x="28656" y="3351"/>
                  </a:cubicBezTo>
                  <a:cubicBezTo>
                    <a:pt x="28220" y="2419"/>
                    <a:pt x="27586" y="1604"/>
                    <a:pt x="26718" y="1004"/>
                  </a:cubicBezTo>
                  <a:cubicBezTo>
                    <a:pt x="26286" y="707"/>
                    <a:pt x="25792" y="461"/>
                    <a:pt x="25236" y="279"/>
                  </a:cubicBezTo>
                  <a:cubicBezTo>
                    <a:pt x="24736" y="111"/>
                    <a:pt x="24186" y="1"/>
                    <a:pt x="23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1"/>
            <p:cNvSpPr/>
            <p:nvPr/>
          </p:nvSpPr>
          <p:spPr>
            <a:xfrm>
              <a:off x="1349150" y="4222750"/>
              <a:ext cx="234325" cy="206250"/>
            </a:xfrm>
            <a:custGeom>
              <a:avLst/>
              <a:gdLst/>
              <a:ahLst/>
              <a:cxnLst/>
              <a:rect l="l" t="t" r="r" b="b"/>
              <a:pathLst>
                <a:path w="9373" h="8250" extrusionOk="0">
                  <a:moveTo>
                    <a:pt x="1939" y="1"/>
                  </a:moveTo>
                  <a:cubicBezTo>
                    <a:pt x="1421" y="1052"/>
                    <a:pt x="889" y="2093"/>
                    <a:pt x="342" y="3130"/>
                  </a:cubicBezTo>
                  <a:cubicBezTo>
                    <a:pt x="49" y="3643"/>
                    <a:pt x="1" y="4516"/>
                    <a:pt x="581" y="4895"/>
                  </a:cubicBezTo>
                  <a:cubicBezTo>
                    <a:pt x="605" y="4910"/>
                    <a:pt x="5404" y="8029"/>
                    <a:pt x="5404" y="8029"/>
                  </a:cubicBezTo>
                  <a:cubicBezTo>
                    <a:pt x="5572" y="8144"/>
                    <a:pt x="5730" y="8211"/>
                    <a:pt x="5883" y="8235"/>
                  </a:cubicBezTo>
                  <a:cubicBezTo>
                    <a:pt x="5936" y="8244"/>
                    <a:pt x="5985" y="8250"/>
                    <a:pt x="6042" y="8250"/>
                  </a:cubicBezTo>
                  <a:cubicBezTo>
                    <a:pt x="6733" y="8244"/>
                    <a:pt x="7208" y="7458"/>
                    <a:pt x="7208" y="7458"/>
                  </a:cubicBezTo>
                  <a:cubicBezTo>
                    <a:pt x="7851" y="6574"/>
                    <a:pt x="8585" y="5524"/>
                    <a:pt x="9373" y="4334"/>
                  </a:cubicBezTo>
                  <a:lnTo>
                    <a:pt x="19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1"/>
            <p:cNvSpPr/>
            <p:nvPr/>
          </p:nvSpPr>
          <p:spPr>
            <a:xfrm>
              <a:off x="1999700" y="3016650"/>
              <a:ext cx="80625" cy="355400"/>
            </a:xfrm>
            <a:custGeom>
              <a:avLst/>
              <a:gdLst/>
              <a:ahLst/>
              <a:cxnLst/>
              <a:rect l="l" t="t" r="r" b="b"/>
              <a:pathLst>
                <a:path w="3225" h="14216" extrusionOk="0">
                  <a:moveTo>
                    <a:pt x="3078" y="1"/>
                  </a:moveTo>
                  <a:cubicBezTo>
                    <a:pt x="3008" y="1"/>
                    <a:pt x="2946" y="52"/>
                    <a:pt x="2937" y="123"/>
                  </a:cubicBezTo>
                  <a:cubicBezTo>
                    <a:pt x="2640" y="2469"/>
                    <a:pt x="2246" y="4805"/>
                    <a:pt x="1781" y="7119"/>
                  </a:cubicBezTo>
                  <a:cubicBezTo>
                    <a:pt x="1546" y="8280"/>
                    <a:pt x="1296" y="9431"/>
                    <a:pt x="1013" y="10578"/>
                  </a:cubicBezTo>
                  <a:cubicBezTo>
                    <a:pt x="720" y="11720"/>
                    <a:pt x="399" y="12857"/>
                    <a:pt x="34" y="13976"/>
                  </a:cubicBezTo>
                  <a:lnTo>
                    <a:pt x="29" y="13980"/>
                  </a:lnTo>
                  <a:cubicBezTo>
                    <a:pt x="0" y="14071"/>
                    <a:pt x="53" y="14172"/>
                    <a:pt x="144" y="14206"/>
                  </a:cubicBezTo>
                  <a:cubicBezTo>
                    <a:pt x="164" y="14213"/>
                    <a:pt x="184" y="14216"/>
                    <a:pt x="203" y="14216"/>
                  </a:cubicBezTo>
                  <a:cubicBezTo>
                    <a:pt x="278" y="14216"/>
                    <a:pt x="348" y="14167"/>
                    <a:pt x="375" y="14091"/>
                  </a:cubicBezTo>
                  <a:cubicBezTo>
                    <a:pt x="1147" y="11840"/>
                    <a:pt x="1684" y="9518"/>
                    <a:pt x="2145" y="7190"/>
                  </a:cubicBezTo>
                  <a:cubicBezTo>
                    <a:pt x="2582" y="4858"/>
                    <a:pt x="2946" y="2517"/>
                    <a:pt x="3216" y="156"/>
                  </a:cubicBezTo>
                  <a:cubicBezTo>
                    <a:pt x="3225" y="79"/>
                    <a:pt x="3172" y="12"/>
                    <a:pt x="3095" y="2"/>
                  </a:cubicBezTo>
                  <a:cubicBezTo>
                    <a:pt x="3089" y="1"/>
                    <a:pt x="3083" y="1"/>
                    <a:pt x="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1"/>
            <p:cNvSpPr/>
            <p:nvPr/>
          </p:nvSpPr>
          <p:spPr>
            <a:xfrm>
              <a:off x="1772150" y="3039150"/>
              <a:ext cx="163275" cy="110600"/>
            </a:xfrm>
            <a:custGeom>
              <a:avLst/>
              <a:gdLst/>
              <a:ahLst/>
              <a:cxnLst/>
              <a:rect l="l" t="t" r="r" b="b"/>
              <a:pathLst>
                <a:path w="6531" h="4424" extrusionOk="0">
                  <a:moveTo>
                    <a:pt x="6376" y="1"/>
                  </a:moveTo>
                  <a:cubicBezTo>
                    <a:pt x="6312" y="1"/>
                    <a:pt x="6254" y="45"/>
                    <a:pt x="6237" y="110"/>
                  </a:cubicBezTo>
                  <a:lnTo>
                    <a:pt x="6237" y="120"/>
                  </a:lnTo>
                  <a:cubicBezTo>
                    <a:pt x="6089" y="753"/>
                    <a:pt x="5811" y="1382"/>
                    <a:pt x="5446" y="1923"/>
                  </a:cubicBezTo>
                  <a:cubicBezTo>
                    <a:pt x="5076" y="2470"/>
                    <a:pt x="4602" y="2951"/>
                    <a:pt x="4040" y="3287"/>
                  </a:cubicBezTo>
                  <a:cubicBezTo>
                    <a:pt x="3911" y="3387"/>
                    <a:pt x="3752" y="3445"/>
                    <a:pt x="3608" y="3522"/>
                  </a:cubicBezTo>
                  <a:cubicBezTo>
                    <a:pt x="3464" y="3599"/>
                    <a:pt x="3316" y="3670"/>
                    <a:pt x="3157" y="3714"/>
                  </a:cubicBezTo>
                  <a:cubicBezTo>
                    <a:pt x="3004" y="3766"/>
                    <a:pt x="2850" y="3824"/>
                    <a:pt x="2691" y="3867"/>
                  </a:cubicBezTo>
                  <a:lnTo>
                    <a:pt x="2207" y="3958"/>
                  </a:lnTo>
                  <a:cubicBezTo>
                    <a:pt x="2044" y="3996"/>
                    <a:pt x="1881" y="4011"/>
                    <a:pt x="1713" y="4016"/>
                  </a:cubicBezTo>
                  <a:lnTo>
                    <a:pt x="1219" y="4045"/>
                  </a:lnTo>
                  <a:cubicBezTo>
                    <a:pt x="888" y="4040"/>
                    <a:pt x="552" y="4011"/>
                    <a:pt x="220" y="3996"/>
                  </a:cubicBezTo>
                  <a:lnTo>
                    <a:pt x="197" y="3996"/>
                  </a:lnTo>
                  <a:cubicBezTo>
                    <a:pt x="194" y="3996"/>
                    <a:pt x="191" y="3996"/>
                    <a:pt x="188" y="3996"/>
                  </a:cubicBezTo>
                  <a:cubicBezTo>
                    <a:pt x="91" y="3996"/>
                    <a:pt x="14" y="4067"/>
                    <a:pt x="9" y="4164"/>
                  </a:cubicBezTo>
                  <a:cubicBezTo>
                    <a:pt x="0" y="4266"/>
                    <a:pt x="76" y="4348"/>
                    <a:pt x="177" y="4357"/>
                  </a:cubicBezTo>
                  <a:cubicBezTo>
                    <a:pt x="523" y="4376"/>
                    <a:pt x="873" y="4414"/>
                    <a:pt x="1219" y="4424"/>
                  </a:cubicBezTo>
                  <a:lnTo>
                    <a:pt x="1741" y="4390"/>
                  </a:lnTo>
                  <a:cubicBezTo>
                    <a:pt x="1919" y="4386"/>
                    <a:pt x="2091" y="4371"/>
                    <a:pt x="2264" y="4333"/>
                  </a:cubicBezTo>
                  <a:lnTo>
                    <a:pt x="2782" y="4232"/>
                  </a:lnTo>
                  <a:cubicBezTo>
                    <a:pt x="2955" y="4184"/>
                    <a:pt x="3119" y="4122"/>
                    <a:pt x="3287" y="4064"/>
                  </a:cubicBezTo>
                  <a:cubicBezTo>
                    <a:pt x="3460" y="4016"/>
                    <a:pt x="3617" y="3939"/>
                    <a:pt x="3776" y="3858"/>
                  </a:cubicBezTo>
                  <a:cubicBezTo>
                    <a:pt x="3929" y="3776"/>
                    <a:pt x="4098" y="3708"/>
                    <a:pt x="4237" y="3599"/>
                  </a:cubicBezTo>
                  <a:cubicBezTo>
                    <a:pt x="4841" y="3225"/>
                    <a:pt x="5340" y="2696"/>
                    <a:pt x="5725" y="2111"/>
                  </a:cubicBezTo>
                  <a:cubicBezTo>
                    <a:pt x="6108" y="1516"/>
                    <a:pt x="6372" y="869"/>
                    <a:pt x="6516" y="167"/>
                  </a:cubicBezTo>
                  <a:cubicBezTo>
                    <a:pt x="6531" y="96"/>
                    <a:pt x="6483" y="23"/>
                    <a:pt x="6410" y="5"/>
                  </a:cubicBezTo>
                  <a:cubicBezTo>
                    <a:pt x="6399" y="2"/>
                    <a:pt x="6387" y="1"/>
                    <a:pt x="6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1"/>
            <p:cNvSpPr/>
            <p:nvPr/>
          </p:nvSpPr>
          <p:spPr>
            <a:xfrm>
              <a:off x="1929400" y="2318050"/>
              <a:ext cx="637975" cy="267975"/>
            </a:xfrm>
            <a:custGeom>
              <a:avLst/>
              <a:gdLst/>
              <a:ahLst/>
              <a:cxnLst/>
              <a:rect l="l" t="t" r="r" b="b"/>
              <a:pathLst>
                <a:path w="25519" h="10719" extrusionOk="0">
                  <a:moveTo>
                    <a:pt x="23174" y="0"/>
                  </a:moveTo>
                  <a:cubicBezTo>
                    <a:pt x="22479" y="0"/>
                    <a:pt x="21745" y="134"/>
                    <a:pt x="21147" y="217"/>
                  </a:cubicBezTo>
                  <a:cubicBezTo>
                    <a:pt x="20614" y="294"/>
                    <a:pt x="20077" y="365"/>
                    <a:pt x="19539" y="442"/>
                  </a:cubicBezTo>
                  <a:cubicBezTo>
                    <a:pt x="18642" y="572"/>
                    <a:pt x="17745" y="701"/>
                    <a:pt x="16847" y="836"/>
                  </a:cubicBezTo>
                  <a:cubicBezTo>
                    <a:pt x="16151" y="936"/>
                    <a:pt x="15461" y="1047"/>
                    <a:pt x="14770" y="1162"/>
                  </a:cubicBezTo>
                  <a:cubicBezTo>
                    <a:pt x="14722" y="1171"/>
                    <a:pt x="14674" y="1177"/>
                    <a:pt x="14626" y="1186"/>
                  </a:cubicBezTo>
                  <a:cubicBezTo>
                    <a:pt x="13766" y="1326"/>
                    <a:pt x="12909" y="1470"/>
                    <a:pt x="12049" y="1603"/>
                  </a:cubicBezTo>
                  <a:cubicBezTo>
                    <a:pt x="11584" y="1680"/>
                    <a:pt x="11118" y="1747"/>
                    <a:pt x="10657" y="1815"/>
                  </a:cubicBezTo>
                  <a:cubicBezTo>
                    <a:pt x="8532" y="2117"/>
                    <a:pt x="6392" y="2386"/>
                    <a:pt x="4295" y="2861"/>
                  </a:cubicBezTo>
                  <a:cubicBezTo>
                    <a:pt x="2385" y="3293"/>
                    <a:pt x="447" y="4238"/>
                    <a:pt x="173" y="6388"/>
                  </a:cubicBezTo>
                  <a:cubicBezTo>
                    <a:pt x="0" y="7731"/>
                    <a:pt x="523" y="8926"/>
                    <a:pt x="1455" y="9866"/>
                  </a:cubicBezTo>
                  <a:cubicBezTo>
                    <a:pt x="2052" y="10471"/>
                    <a:pt x="2809" y="10718"/>
                    <a:pt x="3731" y="10718"/>
                  </a:cubicBezTo>
                  <a:cubicBezTo>
                    <a:pt x="4009" y="10718"/>
                    <a:pt x="4303" y="10696"/>
                    <a:pt x="4611" y="10654"/>
                  </a:cubicBezTo>
                  <a:cubicBezTo>
                    <a:pt x="4611" y="10656"/>
                    <a:pt x="4613" y="10657"/>
                    <a:pt x="4614" y="10657"/>
                  </a:cubicBezTo>
                  <a:cubicBezTo>
                    <a:pt x="4616" y="10657"/>
                    <a:pt x="4617" y="10656"/>
                    <a:pt x="4617" y="10654"/>
                  </a:cubicBezTo>
                  <a:cubicBezTo>
                    <a:pt x="4934" y="10610"/>
                    <a:pt x="5269" y="10548"/>
                    <a:pt x="5619" y="10466"/>
                  </a:cubicBezTo>
                  <a:cubicBezTo>
                    <a:pt x="6373" y="10298"/>
                    <a:pt x="7193" y="10044"/>
                    <a:pt x="8090" y="9746"/>
                  </a:cubicBezTo>
                  <a:cubicBezTo>
                    <a:pt x="9223" y="9372"/>
                    <a:pt x="10475" y="8922"/>
                    <a:pt x="11848" y="8466"/>
                  </a:cubicBezTo>
                  <a:cubicBezTo>
                    <a:pt x="12860" y="8138"/>
                    <a:pt x="14189" y="7673"/>
                    <a:pt x="15629" y="7137"/>
                  </a:cubicBezTo>
                  <a:cubicBezTo>
                    <a:pt x="16694" y="6738"/>
                    <a:pt x="17832" y="6302"/>
                    <a:pt x="18940" y="5859"/>
                  </a:cubicBezTo>
                  <a:cubicBezTo>
                    <a:pt x="18983" y="5841"/>
                    <a:pt x="19026" y="5826"/>
                    <a:pt x="19070" y="5806"/>
                  </a:cubicBezTo>
                  <a:cubicBezTo>
                    <a:pt x="20720" y="5150"/>
                    <a:pt x="22323" y="4473"/>
                    <a:pt x="23608" y="3883"/>
                  </a:cubicBezTo>
                  <a:cubicBezTo>
                    <a:pt x="24376" y="3523"/>
                    <a:pt x="25116" y="3111"/>
                    <a:pt x="25379" y="2444"/>
                  </a:cubicBezTo>
                  <a:cubicBezTo>
                    <a:pt x="25384" y="2438"/>
                    <a:pt x="25379" y="2438"/>
                    <a:pt x="25379" y="2433"/>
                  </a:cubicBezTo>
                  <a:cubicBezTo>
                    <a:pt x="25490" y="2161"/>
                    <a:pt x="25519" y="1848"/>
                    <a:pt x="25432" y="1488"/>
                  </a:cubicBezTo>
                  <a:cubicBezTo>
                    <a:pt x="25151" y="295"/>
                    <a:pt x="24206" y="0"/>
                    <a:pt x="23174" y="0"/>
                  </a:cubicBezTo>
                  <a:close/>
                </a:path>
              </a:pathLst>
            </a:custGeom>
            <a:solidFill>
              <a:srgbClr val="F8A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1"/>
            <p:cNvSpPr/>
            <p:nvPr/>
          </p:nvSpPr>
          <p:spPr>
            <a:xfrm>
              <a:off x="2416000" y="2233975"/>
              <a:ext cx="222875" cy="175600"/>
            </a:xfrm>
            <a:custGeom>
              <a:avLst/>
              <a:gdLst/>
              <a:ahLst/>
              <a:cxnLst/>
              <a:rect l="l" t="t" r="r" b="b"/>
              <a:pathLst>
                <a:path w="8915" h="7024" extrusionOk="0">
                  <a:moveTo>
                    <a:pt x="5739" y="0"/>
                  </a:moveTo>
                  <a:cubicBezTo>
                    <a:pt x="5463" y="0"/>
                    <a:pt x="5189" y="19"/>
                    <a:pt x="4921" y="53"/>
                  </a:cubicBezTo>
                  <a:cubicBezTo>
                    <a:pt x="3905" y="193"/>
                    <a:pt x="2786" y="561"/>
                    <a:pt x="2191" y="1454"/>
                  </a:cubicBezTo>
                  <a:cubicBezTo>
                    <a:pt x="0" y="4770"/>
                    <a:pt x="1794" y="7024"/>
                    <a:pt x="3630" y="7024"/>
                  </a:cubicBezTo>
                  <a:cubicBezTo>
                    <a:pt x="3736" y="7024"/>
                    <a:pt x="3842" y="7016"/>
                    <a:pt x="3947" y="7001"/>
                  </a:cubicBezTo>
                  <a:cubicBezTo>
                    <a:pt x="5358" y="6795"/>
                    <a:pt x="7167" y="5552"/>
                    <a:pt x="8007" y="4487"/>
                  </a:cubicBezTo>
                  <a:cubicBezTo>
                    <a:pt x="8626" y="3695"/>
                    <a:pt x="8914" y="2289"/>
                    <a:pt x="8622" y="1325"/>
                  </a:cubicBezTo>
                  <a:cubicBezTo>
                    <a:pt x="8400" y="590"/>
                    <a:pt x="7696" y="326"/>
                    <a:pt x="7014" y="154"/>
                  </a:cubicBezTo>
                  <a:cubicBezTo>
                    <a:pt x="6932" y="129"/>
                    <a:pt x="6850" y="111"/>
                    <a:pt x="6764" y="96"/>
                  </a:cubicBezTo>
                  <a:cubicBezTo>
                    <a:pt x="6429" y="30"/>
                    <a:pt x="6083" y="0"/>
                    <a:pt x="5739" y="0"/>
                  </a:cubicBezTo>
                  <a:close/>
                </a:path>
              </a:pathLst>
            </a:custGeom>
            <a:solidFill>
              <a:srgbClr val="F8A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1"/>
            <p:cNvSpPr/>
            <p:nvPr/>
          </p:nvSpPr>
          <p:spPr>
            <a:xfrm>
              <a:off x="2451225" y="2348225"/>
              <a:ext cx="40425" cy="60625"/>
            </a:xfrm>
            <a:custGeom>
              <a:avLst/>
              <a:gdLst/>
              <a:ahLst/>
              <a:cxnLst/>
              <a:rect l="l" t="t" r="r" b="b"/>
              <a:pathLst>
                <a:path w="1617" h="2425" extrusionOk="0">
                  <a:moveTo>
                    <a:pt x="257" y="0"/>
                  </a:moveTo>
                  <a:cubicBezTo>
                    <a:pt x="160" y="0"/>
                    <a:pt x="70" y="68"/>
                    <a:pt x="53" y="166"/>
                  </a:cubicBezTo>
                  <a:cubicBezTo>
                    <a:pt x="15" y="396"/>
                    <a:pt x="0" y="641"/>
                    <a:pt x="68" y="872"/>
                  </a:cubicBezTo>
                  <a:cubicBezTo>
                    <a:pt x="126" y="1107"/>
                    <a:pt x="226" y="1323"/>
                    <a:pt x="356" y="1514"/>
                  </a:cubicBezTo>
                  <a:cubicBezTo>
                    <a:pt x="485" y="1707"/>
                    <a:pt x="638" y="1879"/>
                    <a:pt x="806" y="2028"/>
                  </a:cubicBezTo>
                  <a:cubicBezTo>
                    <a:pt x="974" y="2177"/>
                    <a:pt x="1156" y="2296"/>
                    <a:pt x="1364" y="2407"/>
                  </a:cubicBezTo>
                  <a:cubicBezTo>
                    <a:pt x="1387" y="2419"/>
                    <a:pt x="1413" y="2425"/>
                    <a:pt x="1439" y="2425"/>
                  </a:cubicBezTo>
                  <a:cubicBezTo>
                    <a:pt x="1486" y="2425"/>
                    <a:pt x="1534" y="2405"/>
                    <a:pt x="1565" y="2364"/>
                  </a:cubicBezTo>
                  <a:cubicBezTo>
                    <a:pt x="1617" y="2292"/>
                    <a:pt x="1603" y="2191"/>
                    <a:pt x="1536" y="2139"/>
                  </a:cubicBezTo>
                  <a:lnTo>
                    <a:pt x="1526" y="2134"/>
                  </a:lnTo>
                  <a:cubicBezTo>
                    <a:pt x="1373" y="2019"/>
                    <a:pt x="1229" y="1870"/>
                    <a:pt x="1099" y="1731"/>
                  </a:cubicBezTo>
                  <a:cubicBezTo>
                    <a:pt x="970" y="1582"/>
                    <a:pt x="855" y="1428"/>
                    <a:pt x="759" y="1266"/>
                  </a:cubicBezTo>
                  <a:cubicBezTo>
                    <a:pt x="658" y="1102"/>
                    <a:pt x="600" y="925"/>
                    <a:pt x="547" y="752"/>
                  </a:cubicBezTo>
                  <a:cubicBezTo>
                    <a:pt x="500" y="575"/>
                    <a:pt x="485" y="396"/>
                    <a:pt x="461" y="205"/>
                  </a:cubicBezTo>
                  <a:lnTo>
                    <a:pt x="456" y="181"/>
                  </a:lnTo>
                  <a:cubicBezTo>
                    <a:pt x="447" y="94"/>
                    <a:pt x="379" y="17"/>
                    <a:pt x="293" y="3"/>
                  </a:cubicBezTo>
                  <a:cubicBezTo>
                    <a:pt x="281" y="1"/>
                    <a:pt x="268" y="0"/>
                    <a:pt x="257" y="0"/>
                  </a:cubicBezTo>
                  <a:close/>
                </a:path>
              </a:pathLst>
            </a:custGeom>
            <a:solidFill>
              <a:srgbClr val="CC7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1"/>
            <p:cNvSpPr/>
            <p:nvPr/>
          </p:nvSpPr>
          <p:spPr>
            <a:xfrm>
              <a:off x="2479175" y="2198250"/>
              <a:ext cx="121775" cy="200850"/>
            </a:xfrm>
            <a:custGeom>
              <a:avLst/>
              <a:gdLst/>
              <a:ahLst/>
              <a:cxnLst/>
              <a:rect l="l" t="t" r="r" b="b"/>
              <a:pathLst>
                <a:path w="4871" h="8034" extrusionOk="0">
                  <a:moveTo>
                    <a:pt x="3384" y="1"/>
                  </a:moveTo>
                  <a:cubicBezTo>
                    <a:pt x="3337" y="1"/>
                    <a:pt x="3277" y="23"/>
                    <a:pt x="3196" y="72"/>
                  </a:cubicBezTo>
                  <a:cubicBezTo>
                    <a:pt x="3100" y="129"/>
                    <a:pt x="3004" y="216"/>
                    <a:pt x="2941" y="311"/>
                  </a:cubicBezTo>
                  <a:cubicBezTo>
                    <a:pt x="1214" y="2902"/>
                    <a:pt x="591" y="4530"/>
                    <a:pt x="115" y="5978"/>
                  </a:cubicBezTo>
                  <a:cubicBezTo>
                    <a:pt x="0" y="6328"/>
                    <a:pt x="5" y="6693"/>
                    <a:pt x="62" y="7063"/>
                  </a:cubicBezTo>
                  <a:cubicBezTo>
                    <a:pt x="154" y="7632"/>
                    <a:pt x="761" y="8033"/>
                    <a:pt x="1334" y="8033"/>
                  </a:cubicBezTo>
                  <a:cubicBezTo>
                    <a:pt x="1544" y="8033"/>
                    <a:pt x="1750" y="7979"/>
                    <a:pt x="1925" y="7859"/>
                  </a:cubicBezTo>
                  <a:cubicBezTo>
                    <a:pt x="2212" y="7657"/>
                    <a:pt x="2476" y="7432"/>
                    <a:pt x="2635" y="7125"/>
                  </a:cubicBezTo>
                  <a:cubicBezTo>
                    <a:pt x="3546" y="5374"/>
                    <a:pt x="4060" y="4313"/>
                    <a:pt x="4832" y="1017"/>
                  </a:cubicBezTo>
                  <a:cubicBezTo>
                    <a:pt x="4870" y="854"/>
                    <a:pt x="4837" y="661"/>
                    <a:pt x="4708" y="580"/>
                  </a:cubicBezTo>
                  <a:cubicBezTo>
                    <a:pt x="4688" y="567"/>
                    <a:pt x="4663" y="563"/>
                    <a:pt x="4635" y="563"/>
                  </a:cubicBezTo>
                  <a:cubicBezTo>
                    <a:pt x="4543" y="563"/>
                    <a:pt x="4411" y="615"/>
                    <a:pt x="4257" y="637"/>
                  </a:cubicBezTo>
                  <a:cubicBezTo>
                    <a:pt x="4084" y="566"/>
                    <a:pt x="3839" y="460"/>
                    <a:pt x="3585" y="349"/>
                  </a:cubicBezTo>
                  <a:cubicBezTo>
                    <a:pt x="3531" y="130"/>
                    <a:pt x="3496" y="1"/>
                    <a:pt x="3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1"/>
            <p:cNvSpPr/>
            <p:nvPr/>
          </p:nvSpPr>
          <p:spPr>
            <a:xfrm>
              <a:off x="2487450" y="2205675"/>
              <a:ext cx="85300" cy="186675"/>
            </a:xfrm>
            <a:custGeom>
              <a:avLst/>
              <a:gdLst/>
              <a:ahLst/>
              <a:cxnLst/>
              <a:rect l="l" t="t" r="r" b="b"/>
              <a:pathLst>
                <a:path w="3412" h="7467" extrusionOk="0">
                  <a:moveTo>
                    <a:pt x="3197" y="0"/>
                  </a:moveTo>
                  <a:cubicBezTo>
                    <a:pt x="600" y="4443"/>
                    <a:pt x="48" y="4453"/>
                    <a:pt x="1" y="7188"/>
                  </a:cubicBezTo>
                  <a:cubicBezTo>
                    <a:pt x="1" y="7318"/>
                    <a:pt x="48" y="7433"/>
                    <a:pt x="225" y="7466"/>
                  </a:cubicBezTo>
                  <a:cubicBezTo>
                    <a:pt x="442" y="4990"/>
                    <a:pt x="825" y="4693"/>
                    <a:pt x="2976" y="1070"/>
                  </a:cubicBezTo>
                  <a:cubicBezTo>
                    <a:pt x="3153" y="778"/>
                    <a:pt x="3312" y="475"/>
                    <a:pt x="3412" y="144"/>
                  </a:cubicBezTo>
                  <a:cubicBezTo>
                    <a:pt x="3335" y="91"/>
                    <a:pt x="3283" y="58"/>
                    <a:pt x="3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1"/>
            <p:cNvSpPr/>
            <p:nvPr/>
          </p:nvSpPr>
          <p:spPr>
            <a:xfrm>
              <a:off x="2541075" y="2257500"/>
              <a:ext cx="50175" cy="111100"/>
            </a:xfrm>
            <a:custGeom>
              <a:avLst/>
              <a:gdLst/>
              <a:ahLst/>
              <a:cxnLst/>
              <a:rect l="l" t="t" r="r" b="b"/>
              <a:pathLst>
                <a:path w="2007" h="4444" extrusionOk="0">
                  <a:moveTo>
                    <a:pt x="1967" y="115"/>
                  </a:moveTo>
                  <a:cubicBezTo>
                    <a:pt x="1814" y="264"/>
                    <a:pt x="2006" y="0"/>
                    <a:pt x="1023" y="1429"/>
                  </a:cubicBezTo>
                  <a:cubicBezTo>
                    <a:pt x="389" y="2346"/>
                    <a:pt x="0" y="3369"/>
                    <a:pt x="332" y="4443"/>
                  </a:cubicBezTo>
                  <a:cubicBezTo>
                    <a:pt x="620" y="4054"/>
                    <a:pt x="696" y="3901"/>
                    <a:pt x="677" y="3680"/>
                  </a:cubicBezTo>
                  <a:cubicBezTo>
                    <a:pt x="591" y="2716"/>
                    <a:pt x="1123" y="1905"/>
                    <a:pt x="1679" y="979"/>
                  </a:cubicBezTo>
                  <a:cubicBezTo>
                    <a:pt x="1834" y="720"/>
                    <a:pt x="1929" y="451"/>
                    <a:pt x="1967" y="1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1"/>
            <p:cNvSpPr/>
            <p:nvPr/>
          </p:nvSpPr>
          <p:spPr>
            <a:xfrm>
              <a:off x="2532425" y="2223525"/>
              <a:ext cx="8550" cy="12875"/>
            </a:xfrm>
            <a:custGeom>
              <a:avLst/>
              <a:gdLst/>
              <a:ahLst/>
              <a:cxnLst/>
              <a:rect l="l" t="t" r="r" b="b"/>
              <a:pathLst>
                <a:path w="342" h="515" extrusionOk="0">
                  <a:moveTo>
                    <a:pt x="313" y="0"/>
                  </a:moveTo>
                  <a:cubicBezTo>
                    <a:pt x="217" y="155"/>
                    <a:pt x="116" y="327"/>
                    <a:pt x="1" y="514"/>
                  </a:cubicBezTo>
                  <a:cubicBezTo>
                    <a:pt x="16" y="509"/>
                    <a:pt x="30" y="509"/>
                    <a:pt x="44" y="505"/>
                  </a:cubicBezTo>
                  <a:cubicBezTo>
                    <a:pt x="140" y="346"/>
                    <a:pt x="240" y="188"/>
                    <a:pt x="342" y="20"/>
                  </a:cubicBezTo>
                  <a:cubicBezTo>
                    <a:pt x="332" y="15"/>
                    <a:pt x="322" y="6"/>
                    <a:pt x="313" y="0"/>
                  </a:cubicBezTo>
                  <a:close/>
                </a:path>
              </a:pathLst>
            </a:custGeom>
            <a:solidFill>
              <a:srgbClr val="D3A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1"/>
            <p:cNvSpPr/>
            <p:nvPr/>
          </p:nvSpPr>
          <p:spPr>
            <a:xfrm>
              <a:off x="2469925" y="2236125"/>
              <a:ext cx="70325" cy="164250"/>
            </a:xfrm>
            <a:custGeom>
              <a:avLst/>
              <a:gdLst/>
              <a:ahLst/>
              <a:cxnLst/>
              <a:rect l="l" t="t" r="r" b="b"/>
              <a:pathLst>
                <a:path w="2813" h="6570" extrusionOk="0">
                  <a:moveTo>
                    <a:pt x="2544" y="1"/>
                  </a:moveTo>
                  <a:cubicBezTo>
                    <a:pt x="2530" y="5"/>
                    <a:pt x="2516" y="5"/>
                    <a:pt x="2501" y="10"/>
                  </a:cubicBezTo>
                  <a:cubicBezTo>
                    <a:pt x="2088" y="706"/>
                    <a:pt x="1575" y="1618"/>
                    <a:pt x="1152" y="2496"/>
                  </a:cubicBezTo>
                  <a:cubicBezTo>
                    <a:pt x="937" y="3081"/>
                    <a:pt x="711" y="3662"/>
                    <a:pt x="505" y="4253"/>
                  </a:cubicBezTo>
                  <a:cubicBezTo>
                    <a:pt x="1" y="5706"/>
                    <a:pt x="788" y="6570"/>
                    <a:pt x="1652" y="6570"/>
                  </a:cubicBezTo>
                  <a:cubicBezTo>
                    <a:pt x="2007" y="6570"/>
                    <a:pt x="2376" y="6421"/>
                    <a:pt x="2673" y="6104"/>
                  </a:cubicBezTo>
                  <a:cubicBezTo>
                    <a:pt x="2736" y="6038"/>
                    <a:pt x="2784" y="5970"/>
                    <a:pt x="2813" y="5894"/>
                  </a:cubicBezTo>
                  <a:lnTo>
                    <a:pt x="2813" y="5894"/>
                  </a:lnTo>
                  <a:cubicBezTo>
                    <a:pt x="2664" y="6066"/>
                    <a:pt x="2487" y="6210"/>
                    <a:pt x="2295" y="6344"/>
                  </a:cubicBezTo>
                  <a:cubicBezTo>
                    <a:pt x="2275" y="6354"/>
                    <a:pt x="2257" y="6368"/>
                    <a:pt x="2232" y="6377"/>
                  </a:cubicBezTo>
                  <a:cubicBezTo>
                    <a:pt x="2208" y="6401"/>
                    <a:pt x="2179" y="6416"/>
                    <a:pt x="2141" y="6426"/>
                  </a:cubicBezTo>
                  <a:cubicBezTo>
                    <a:pt x="2002" y="6488"/>
                    <a:pt x="1854" y="6517"/>
                    <a:pt x="1699" y="6517"/>
                  </a:cubicBezTo>
                  <a:cubicBezTo>
                    <a:pt x="1411" y="6517"/>
                    <a:pt x="1110" y="6412"/>
                    <a:pt x="875" y="6233"/>
                  </a:cubicBezTo>
                  <a:cubicBezTo>
                    <a:pt x="793" y="6210"/>
                    <a:pt x="749" y="6162"/>
                    <a:pt x="725" y="6104"/>
                  </a:cubicBezTo>
                  <a:cubicBezTo>
                    <a:pt x="576" y="5951"/>
                    <a:pt x="466" y="5763"/>
                    <a:pt x="432" y="5548"/>
                  </a:cubicBezTo>
                  <a:cubicBezTo>
                    <a:pt x="375" y="5178"/>
                    <a:pt x="370" y="4813"/>
                    <a:pt x="485" y="4463"/>
                  </a:cubicBezTo>
                  <a:cubicBezTo>
                    <a:pt x="879" y="3254"/>
                    <a:pt x="1383" y="1921"/>
                    <a:pt x="2544" y="1"/>
                  </a:cubicBezTo>
                  <a:close/>
                </a:path>
              </a:pathLst>
            </a:custGeom>
            <a:solidFill>
              <a:srgbClr val="CD6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1"/>
            <p:cNvSpPr/>
            <p:nvPr/>
          </p:nvSpPr>
          <p:spPr>
            <a:xfrm>
              <a:off x="2689663" y="2275213"/>
              <a:ext cx="59600" cy="93125"/>
            </a:xfrm>
            <a:custGeom>
              <a:avLst/>
              <a:gdLst/>
              <a:ahLst/>
              <a:cxnLst/>
              <a:rect l="l" t="t" r="r" b="b"/>
              <a:pathLst>
                <a:path w="2384" h="3725" extrusionOk="0">
                  <a:moveTo>
                    <a:pt x="447" y="0"/>
                  </a:moveTo>
                  <a:cubicBezTo>
                    <a:pt x="379" y="0"/>
                    <a:pt x="313" y="49"/>
                    <a:pt x="270" y="134"/>
                  </a:cubicBezTo>
                  <a:cubicBezTo>
                    <a:pt x="130" y="422"/>
                    <a:pt x="0" y="1799"/>
                    <a:pt x="476" y="2836"/>
                  </a:cubicBezTo>
                  <a:cubicBezTo>
                    <a:pt x="766" y="3465"/>
                    <a:pt x="1218" y="3724"/>
                    <a:pt x="1606" y="3724"/>
                  </a:cubicBezTo>
                  <a:cubicBezTo>
                    <a:pt x="2033" y="3724"/>
                    <a:pt x="2384" y="3411"/>
                    <a:pt x="2361" y="2932"/>
                  </a:cubicBezTo>
                  <a:cubicBezTo>
                    <a:pt x="2318" y="1992"/>
                    <a:pt x="1080" y="1593"/>
                    <a:pt x="668" y="240"/>
                  </a:cubicBezTo>
                  <a:cubicBezTo>
                    <a:pt x="617" y="73"/>
                    <a:pt x="531" y="0"/>
                    <a:pt x="4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1"/>
            <p:cNvSpPr/>
            <p:nvPr/>
          </p:nvSpPr>
          <p:spPr>
            <a:xfrm>
              <a:off x="2493325" y="1989225"/>
              <a:ext cx="231200" cy="265450"/>
            </a:xfrm>
            <a:custGeom>
              <a:avLst/>
              <a:gdLst/>
              <a:ahLst/>
              <a:cxnLst/>
              <a:rect l="l" t="t" r="r" b="b"/>
              <a:pathLst>
                <a:path w="9248" h="10618" extrusionOk="0">
                  <a:moveTo>
                    <a:pt x="5497" y="1"/>
                  </a:moveTo>
                  <a:cubicBezTo>
                    <a:pt x="4834" y="1"/>
                    <a:pt x="4301" y="288"/>
                    <a:pt x="3786" y="764"/>
                  </a:cubicBezTo>
                  <a:cubicBezTo>
                    <a:pt x="2271" y="2166"/>
                    <a:pt x="1066" y="4901"/>
                    <a:pt x="269" y="6681"/>
                  </a:cubicBezTo>
                  <a:cubicBezTo>
                    <a:pt x="187" y="6868"/>
                    <a:pt x="140" y="7075"/>
                    <a:pt x="83" y="7271"/>
                  </a:cubicBezTo>
                  <a:cubicBezTo>
                    <a:pt x="1" y="7530"/>
                    <a:pt x="58" y="7771"/>
                    <a:pt x="231" y="7967"/>
                  </a:cubicBezTo>
                  <a:cubicBezTo>
                    <a:pt x="1741" y="9661"/>
                    <a:pt x="4334" y="10617"/>
                    <a:pt x="6048" y="10617"/>
                  </a:cubicBezTo>
                  <a:cubicBezTo>
                    <a:pt x="6208" y="10617"/>
                    <a:pt x="6360" y="10609"/>
                    <a:pt x="6503" y="10592"/>
                  </a:cubicBezTo>
                  <a:cubicBezTo>
                    <a:pt x="6704" y="10568"/>
                    <a:pt x="6871" y="10472"/>
                    <a:pt x="6973" y="10289"/>
                  </a:cubicBezTo>
                  <a:cubicBezTo>
                    <a:pt x="7414" y="9512"/>
                    <a:pt x="7338" y="9632"/>
                    <a:pt x="7841" y="8461"/>
                  </a:cubicBezTo>
                  <a:cubicBezTo>
                    <a:pt x="7836" y="8461"/>
                    <a:pt x="7836" y="8457"/>
                    <a:pt x="7832" y="8457"/>
                  </a:cubicBezTo>
                  <a:cubicBezTo>
                    <a:pt x="8408" y="6896"/>
                    <a:pt x="9247" y="4604"/>
                    <a:pt x="9146" y="2814"/>
                  </a:cubicBezTo>
                  <a:cubicBezTo>
                    <a:pt x="9103" y="2066"/>
                    <a:pt x="8806" y="1466"/>
                    <a:pt x="8196" y="1014"/>
                  </a:cubicBezTo>
                  <a:cubicBezTo>
                    <a:pt x="7626" y="591"/>
                    <a:pt x="6986" y="328"/>
                    <a:pt x="6315" y="131"/>
                  </a:cubicBezTo>
                  <a:cubicBezTo>
                    <a:pt x="6019" y="42"/>
                    <a:pt x="5749" y="1"/>
                    <a:pt x="5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1"/>
            <p:cNvSpPr/>
            <p:nvPr/>
          </p:nvSpPr>
          <p:spPr>
            <a:xfrm>
              <a:off x="2564475" y="1989025"/>
              <a:ext cx="159200" cy="111700"/>
            </a:xfrm>
            <a:custGeom>
              <a:avLst/>
              <a:gdLst/>
              <a:ahLst/>
              <a:cxnLst/>
              <a:rect l="l" t="t" r="r" b="b"/>
              <a:pathLst>
                <a:path w="6368" h="4468" extrusionOk="0">
                  <a:moveTo>
                    <a:pt x="2635" y="1"/>
                  </a:moveTo>
                  <a:cubicBezTo>
                    <a:pt x="1515" y="1"/>
                    <a:pt x="829" y="777"/>
                    <a:pt x="0" y="1824"/>
                  </a:cubicBezTo>
                  <a:cubicBezTo>
                    <a:pt x="419" y="2114"/>
                    <a:pt x="844" y="2285"/>
                    <a:pt x="1294" y="2285"/>
                  </a:cubicBezTo>
                  <a:cubicBezTo>
                    <a:pt x="1566" y="2285"/>
                    <a:pt x="1846" y="2223"/>
                    <a:pt x="2140" y="2087"/>
                  </a:cubicBezTo>
                  <a:lnTo>
                    <a:pt x="2140" y="2087"/>
                  </a:lnTo>
                  <a:cubicBezTo>
                    <a:pt x="2125" y="2169"/>
                    <a:pt x="2121" y="2207"/>
                    <a:pt x="2111" y="2246"/>
                  </a:cubicBezTo>
                  <a:cubicBezTo>
                    <a:pt x="1885" y="3527"/>
                    <a:pt x="2504" y="4094"/>
                    <a:pt x="3128" y="4094"/>
                  </a:cubicBezTo>
                  <a:cubicBezTo>
                    <a:pt x="3322" y="4094"/>
                    <a:pt x="3516" y="4039"/>
                    <a:pt x="3686" y="3934"/>
                  </a:cubicBezTo>
                  <a:cubicBezTo>
                    <a:pt x="4169" y="3637"/>
                    <a:pt x="4348" y="3325"/>
                    <a:pt x="4534" y="3124"/>
                  </a:cubicBezTo>
                  <a:cubicBezTo>
                    <a:pt x="4813" y="3930"/>
                    <a:pt x="5403" y="4309"/>
                    <a:pt x="6185" y="4468"/>
                  </a:cubicBezTo>
                  <a:cubicBezTo>
                    <a:pt x="6286" y="4136"/>
                    <a:pt x="6368" y="3283"/>
                    <a:pt x="6291" y="2601"/>
                  </a:cubicBezTo>
                  <a:cubicBezTo>
                    <a:pt x="6200" y="1809"/>
                    <a:pt x="5825" y="1137"/>
                    <a:pt x="4492" y="490"/>
                  </a:cubicBezTo>
                  <a:cubicBezTo>
                    <a:pt x="4064" y="289"/>
                    <a:pt x="3622" y="139"/>
                    <a:pt x="3157" y="52"/>
                  </a:cubicBezTo>
                  <a:cubicBezTo>
                    <a:pt x="2973" y="18"/>
                    <a:pt x="2799" y="1"/>
                    <a:pt x="26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1"/>
            <p:cNvSpPr/>
            <p:nvPr/>
          </p:nvSpPr>
          <p:spPr>
            <a:xfrm>
              <a:off x="2492850" y="2143175"/>
              <a:ext cx="189200" cy="112500"/>
            </a:xfrm>
            <a:custGeom>
              <a:avLst/>
              <a:gdLst/>
              <a:ahLst/>
              <a:cxnLst/>
              <a:rect l="l" t="t" r="r" b="b"/>
              <a:pathLst>
                <a:path w="7568" h="4500" extrusionOk="0">
                  <a:moveTo>
                    <a:pt x="509" y="0"/>
                  </a:moveTo>
                  <a:cubicBezTo>
                    <a:pt x="480" y="38"/>
                    <a:pt x="447" y="72"/>
                    <a:pt x="432" y="105"/>
                  </a:cubicBezTo>
                  <a:cubicBezTo>
                    <a:pt x="312" y="456"/>
                    <a:pt x="182" y="806"/>
                    <a:pt x="73" y="1161"/>
                  </a:cubicBezTo>
                  <a:cubicBezTo>
                    <a:pt x="0" y="1387"/>
                    <a:pt x="62" y="1602"/>
                    <a:pt x="197" y="1790"/>
                  </a:cubicBezTo>
                  <a:cubicBezTo>
                    <a:pt x="979" y="2898"/>
                    <a:pt x="2649" y="3642"/>
                    <a:pt x="3925" y="4102"/>
                  </a:cubicBezTo>
                  <a:cubicBezTo>
                    <a:pt x="4567" y="4337"/>
                    <a:pt x="5337" y="4499"/>
                    <a:pt x="6046" y="4499"/>
                  </a:cubicBezTo>
                  <a:cubicBezTo>
                    <a:pt x="6180" y="4499"/>
                    <a:pt x="6312" y="4493"/>
                    <a:pt x="6440" y="4481"/>
                  </a:cubicBezTo>
                  <a:cubicBezTo>
                    <a:pt x="6708" y="4452"/>
                    <a:pt x="6925" y="4323"/>
                    <a:pt x="7054" y="4078"/>
                  </a:cubicBezTo>
                  <a:cubicBezTo>
                    <a:pt x="7399" y="3426"/>
                    <a:pt x="7251" y="3757"/>
                    <a:pt x="7567" y="3023"/>
                  </a:cubicBezTo>
                  <a:cubicBezTo>
                    <a:pt x="7351" y="2869"/>
                    <a:pt x="6896" y="2667"/>
                    <a:pt x="6531" y="2178"/>
                  </a:cubicBezTo>
                  <a:cubicBezTo>
                    <a:pt x="6480" y="2112"/>
                    <a:pt x="6424" y="2079"/>
                    <a:pt x="6357" y="2079"/>
                  </a:cubicBezTo>
                  <a:cubicBezTo>
                    <a:pt x="6322" y="2079"/>
                    <a:pt x="6284" y="2088"/>
                    <a:pt x="6243" y="2107"/>
                  </a:cubicBezTo>
                  <a:cubicBezTo>
                    <a:pt x="5559" y="2380"/>
                    <a:pt x="5031" y="2580"/>
                    <a:pt x="4382" y="2580"/>
                  </a:cubicBezTo>
                  <a:cubicBezTo>
                    <a:pt x="4234" y="2580"/>
                    <a:pt x="4080" y="2570"/>
                    <a:pt x="3916" y="2548"/>
                  </a:cubicBezTo>
                  <a:cubicBezTo>
                    <a:pt x="3734" y="2523"/>
                    <a:pt x="3566" y="2472"/>
                    <a:pt x="3422" y="2356"/>
                  </a:cubicBezTo>
                  <a:cubicBezTo>
                    <a:pt x="3081" y="2082"/>
                    <a:pt x="2764" y="1785"/>
                    <a:pt x="2563" y="1391"/>
                  </a:cubicBezTo>
                  <a:cubicBezTo>
                    <a:pt x="2012" y="319"/>
                    <a:pt x="2089" y="165"/>
                    <a:pt x="1872" y="165"/>
                  </a:cubicBezTo>
                  <a:cubicBezTo>
                    <a:pt x="1840" y="165"/>
                    <a:pt x="1801" y="169"/>
                    <a:pt x="1752" y="173"/>
                  </a:cubicBezTo>
                  <a:cubicBezTo>
                    <a:pt x="1673" y="179"/>
                    <a:pt x="1599" y="182"/>
                    <a:pt x="1529" y="182"/>
                  </a:cubicBezTo>
                  <a:cubicBezTo>
                    <a:pt x="1136" y="182"/>
                    <a:pt x="867" y="89"/>
                    <a:pt x="5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1"/>
            <p:cNvSpPr/>
            <p:nvPr/>
          </p:nvSpPr>
          <p:spPr>
            <a:xfrm>
              <a:off x="2522475" y="2074525"/>
              <a:ext cx="185375" cy="106100"/>
            </a:xfrm>
            <a:custGeom>
              <a:avLst/>
              <a:gdLst/>
              <a:ahLst/>
              <a:cxnLst/>
              <a:rect l="l" t="t" r="r" b="b"/>
              <a:pathLst>
                <a:path w="7415" h="4244" extrusionOk="0">
                  <a:moveTo>
                    <a:pt x="682" y="1"/>
                  </a:moveTo>
                  <a:cubicBezTo>
                    <a:pt x="423" y="410"/>
                    <a:pt x="206" y="822"/>
                    <a:pt x="0" y="1273"/>
                  </a:cubicBezTo>
                  <a:cubicBezTo>
                    <a:pt x="329" y="1422"/>
                    <a:pt x="577" y="1470"/>
                    <a:pt x="831" y="1470"/>
                  </a:cubicBezTo>
                  <a:cubicBezTo>
                    <a:pt x="1092" y="1470"/>
                    <a:pt x="1361" y="1420"/>
                    <a:pt x="1732" y="1378"/>
                  </a:cubicBezTo>
                  <a:cubicBezTo>
                    <a:pt x="1887" y="2080"/>
                    <a:pt x="1978" y="2631"/>
                    <a:pt x="2352" y="3236"/>
                  </a:cubicBezTo>
                  <a:cubicBezTo>
                    <a:pt x="2642" y="3708"/>
                    <a:pt x="3048" y="3949"/>
                    <a:pt x="3549" y="3949"/>
                  </a:cubicBezTo>
                  <a:cubicBezTo>
                    <a:pt x="3670" y="3949"/>
                    <a:pt x="3795" y="3935"/>
                    <a:pt x="3926" y="3907"/>
                  </a:cubicBezTo>
                  <a:cubicBezTo>
                    <a:pt x="4050" y="3883"/>
                    <a:pt x="4185" y="3854"/>
                    <a:pt x="4300" y="3801"/>
                  </a:cubicBezTo>
                  <a:cubicBezTo>
                    <a:pt x="5279" y="3355"/>
                    <a:pt x="5490" y="3192"/>
                    <a:pt x="5716" y="3058"/>
                  </a:cubicBezTo>
                  <a:cubicBezTo>
                    <a:pt x="6013" y="3586"/>
                    <a:pt x="6378" y="4022"/>
                    <a:pt x="6972" y="4243"/>
                  </a:cubicBezTo>
                  <a:cubicBezTo>
                    <a:pt x="7145" y="3783"/>
                    <a:pt x="7308" y="3336"/>
                    <a:pt x="7414" y="2875"/>
                  </a:cubicBezTo>
                  <a:cubicBezTo>
                    <a:pt x="6786" y="2578"/>
                    <a:pt x="6392" y="2098"/>
                    <a:pt x="6085" y="1493"/>
                  </a:cubicBezTo>
                  <a:cubicBezTo>
                    <a:pt x="5855" y="1642"/>
                    <a:pt x="5417" y="1911"/>
                    <a:pt x="5182" y="1987"/>
                  </a:cubicBezTo>
                  <a:cubicBezTo>
                    <a:pt x="4907" y="2078"/>
                    <a:pt x="4657" y="2121"/>
                    <a:pt x="4428" y="2121"/>
                  </a:cubicBezTo>
                  <a:cubicBezTo>
                    <a:pt x="3865" y="2121"/>
                    <a:pt x="3431" y="1858"/>
                    <a:pt x="3076" y="1374"/>
                  </a:cubicBezTo>
                  <a:cubicBezTo>
                    <a:pt x="2774" y="961"/>
                    <a:pt x="2688" y="490"/>
                    <a:pt x="2602" y="7"/>
                  </a:cubicBezTo>
                  <a:cubicBezTo>
                    <a:pt x="2262" y="109"/>
                    <a:pt x="1927" y="171"/>
                    <a:pt x="1593" y="171"/>
                  </a:cubicBezTo>
                  <a:cubicBezTo>
                    <a:pt x="1289" y="171"/>
                    <a:pt x="986" y="120"/>
                    <a:pt x="6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1"/>
            <p:cNvSpPr/>
            <p:nvPr/>
          </p:nvSpPr>
          <p:spPr>
            <a:xfrm>
              <a:off x="2493075" y="2034725"/>
              <a:ext cx="71775" cy="188825"/>
            </a:xfrm>
            <a:custGeom>
              <a:avLst/>
              <a:gdLst/>
              <a:ahLst/>
              <a:cxnLst/>
              <a:rect l="l" t="t" r="r" b="b"/>
              <a:pathLst>
                <a:path w="2871" h="7553" extrusionOk="0">
                  <a:moveTo>
                    <a:pt x="2861" y="0"/>
                  </a:moveTo>
                  <a:cubicBezTo>
                    <a:pt x="1901" y="1287"/>
                    <a:pt x="1052" y="3014"/>
                    <a:pt x="500" y="4338"/>
                  </a:cubicBezTo>
                  <a:lnTo>
                    <a:pt x="514" y="4338"/>
                  </a:lnTo>
                  <a:cubicBezTo>
                    <a:pt x="720" y="3882"/>
                    <a:pt x="946" y="3384"/>
                    <a:pt x="1196" y="2875"/>
                  </a:cubicBezTo>
                  <a:cubicBezTo>
                    <a:pt x="1191" y="2870"/>
                    <a:pt x="1181" y="2870"/>
                    <a:pt x="1176" y="2865"/>
                  </a:cubicBezTo>
                  <a:cubicBezTo>
                    <a:pt x="1382" y="2414"/>
                    <a:pt x="1599" y="2002"/>
                    <a:pt x="1858" y="1593"/>
                  </a:cubicBezTo>
                  <a:lnTo>
                    <a:pt x="1863" y="1593"/>
                  </a:lnTo>
                  <a:cubicBezTo>
                    <a:pt x="2175" y="1032"/>
                    <a:pt x="2511" y="490"/>
                    <a:pt x="2870" y="5"/>
                  </a:cubicBezTo>
                  <a:cubicBezTo>
                    <a:pt x="2866" y="0"/>
                    <a:pt x="2866" y="0"/>
                    <a:pt x="2861" y="0"/>
                  </a:cubicBezTo>
                  <a:close/>
                  <a:moveTo>
                    <a:pt x="131" y="5293"/>
                  </a:moveTo>
                  <a:lnTo>
                    <a:pt x="131" y="5293"/>
                  </a:lnTo>
                  <a:cubicBezTo>
                    <a:pt x="106" y="5360"/>
                    <a:pt x="82" y="5417"/>
                    <a:pt x="64" y="5475"/>
                  </a:cubicBezTo>
                  <a:cubicBezTo>
                    <a:pt x="0" y="5667"/>
                    <a:pt x="20" y="5849"/>
                    <a:pt x="116" y="6013"/>
                  </a:cubicBezTo>
                  <a:cubicBezTo>
                    <a:pt x="35" y="5854"/>
                    <a:pt x="6" y="5681"/>
                    <a:pt x="64" y="5499"/>
                  </a:cubicBezTo>
                  <a:cubicBezTo>
                    <a:pt x="82" y="5432"/>
                    <a:pt x="106" y="5364"/>
                    <a:pt x="131" y="5293"/>
                  </a:cubicBezTo>
                  <a:close/>
                  <a:moveTo>
                    <a:pt x="1541" y="7332"/>
                  </a:moveTo>
                  <a:lnTo>
                    <a:pt x="1541" y="7332"/>
                  </a:lnTo>
                  <a:cubicBezTo>
                    <a:pt x="1652" y="7408"/>
                    <a:pt x="1767" y="7481"/>
                    <a:pt x="1887" y="7552"/>
                  </a:cubicBezTo>
                  <a:cubicBezTo>
                    <a:pt x="1887" y="7548"/>
                    <a:pt x="1891" y="7548"/>
                    <a:pt x="1891" y="7543"/>
                  </a:cubicBezTo>
                  <a:cubicBezTo>
                    <a:pt x="1772" y="7476"/>
                    <a:pt x="1656" y="7404"/>
                    <a:pt x="1541" y="7332"/>
                  </a:cubicBezTo>
                  <a:close/>
                </a:path>
              </a:pathLst>
            </a:custGeom>
            <a:solidFill>
              <a:srgbClr val="9FA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1"/>
            <p:cNvSpPr/>
            <p:nvPr/>
          </p:nvSpPr>
          <p:spPr>
            <a:xfrm>
              <a:off x="2594225" y="2246925"/>
              <a:ext cx="5050" cy="1575"/>
            </a:xfrm>
            <a:custGeom>
              <a:avLst/>
              <a:gdLst/>
              <a:ahLst/>
              <a:cxnLst/>
              <a:rect l="l" t="t" r="r" b="b"/>
              <a:pathLst>
                <a:path w="202" h="63" extrusionOk="0">
                  <a:moveTo>
                    <a:pt x="0" y="1"/>
                  </a:moveTo>
                  <a:lnTo>
                    <a:pt x="0" y="10"/>
                  </a:lnTo>
                  <a:cubicBezTo>
                    <a:pt x="67" y="29"/>
                    <a:pt x="135" y="49"/>
                    <a:pt x="202" y="63"/>
                  </a:cubicBezTo>
                  <a:cubicBezTo>
                    <a:pt x="135" y="43"/>
                    <a:pt x="67" y="25"/>
                    <a:pt x="0" y="1"/>
                  </a:cubicBezTo>
                  <a:close/>
                </a:path>
              </a:pathLst>
            </a:custGeom>
            <a:solidFill>
              <a:srgbClr val="9A6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1"/>
            <p:cNvSpPr/>
            <p:nvPr/>
          </p:nvSpPr>
          <p:spPr>
            <a:xfrm>
              <a:off x="2560625" y="2233750"/>
              <a:ext cx="33625" cy="13425"/>
            </a:xfrm>
            <a:custGeom>
              <a:avLst/>
              <a:gdLst/>
              <a:ahLst/>
              <a:cxnLst/>
              <a:rect l="l" t="t" r="r" b="b"/>
              <a:pathLst>
                <a:path w="1345" h="537" extrusionOk="0">
                  <a:moveTo>
                    <a:pt x="20" y="0"/>
                  </a:moveTo>
                  <a:cubicBezTo>
                    <a:pt x="15" y="9"/>
                    <a:pt x="5" y="19"/>
                    <a:pt x="0" y="29"/>
                  </a:cubicBezTo>
                  <a:cubicBezTo>
                    <a:pt x="139" y="91"/>
                    <a:pt x="279" y="153"/>
                    <a:pt x="418" y="211"/>
                  </a:cubicBezTo>
                  <a:cubicBezTo>
                    <a:pt x="423" y="202"/>
                    <a:pt x="427" y="191"/>
                    <a:pt x="432" y="178"/>
                  </a:cubicBezTo>
                  <a:cubicBezTo>
                    <a:pt x="298" y="120"/>
                    <a:pt x="159" y="62"/>
                    <a:pt x="20" y="0"/>
                  </a:cubicBezTo>
                  <a:close/>
                  <a:moveTo>
                    <a:pt x="768" y="311"/>
                  </a:moveTo>
                  <a:cubicBezTo>
                    <a:pt x="764" y="322"/>
                    <a:pt x="759" y="331"/>
                    <a:pt x="753" y="340"/>
                  </a:cubicBezTo>
                  <a:cubicBezTo>
                    <a:pt x="950" y="413"/>
                    <a:pt x="1147" y="479"/>
                    <a:pt x="1344" y="537"/>
                  </a:cubicBezTo>
                  <a:lnTo>
                    <a:pt x="1344" y="528"/>
                  </a:lnTo>
                  <a:cubicBezTo>
                    <a:pt x="1300" y="513"/>
                    <a:pt x="1258" y="499"/>
                    <a:pt x="1214" y="479"/>
                  </a:cubicBezTo>
                  <a:cubicBezTo>
                    <a:pt x="1070" y="426"/>
                    <a:pt x="921" y="374"/>
                    <a:pt x="768" y="311"/>
                  </a:cubicBezTo>
                  <a:close/>
                </a:path>
              </a:pathLst>
            </a:custGeom>
            <a:solidFill>
              <a:srgbClr val="6938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1"/>
            <p:cNvSpPr/>
            <p:nvPr/>
          </p:nvSpPr>
          <p:spPr>
            <a:xfrm>
              <a:off x="2571075" y="2238175"/>
              <a:ext cx="8775" cy="4075"/>
            </a:xfrm>
            <a:custGeom>
              <a:avLst/>
              <a:gdLst/>
              <a:ahLst/>
              <a:cxnLst/>
              <a:rect l="l" t="t" r="r" b="b"/>
              <a:pathLst>
                <a:path w="351" h="163" extrusionOk="0">
                  <a:moveTo>
                    <a:pt x="14" y="1"/>
                  </a:moveTo>
                  <a:cubicBezTo>
                    <a:pt x="9" y="14"/>
                    <a:pt x="5" y="25"/>
                    <a:pt x="0" y="34"/>
                  </a:cubicBezTo>
                  <a:cubicBezTo>
                    <a:pt x="111" y="82"/>
                    <a:pt x="226" y="125"/>
                    <a:pt x="335" y="163"/>
                  </a:cubicBezTo>
                  <a:cubicBezTo>
                    <a:pt x="341" y="154"/>
                    <a:pt x="346" y="145"/>
                    <a:pt x="350" y="134"/>
                  </a:cubicBezTo>
                  <a:cubicBezTo>
                    <a:pt x="240" y="96"/>
                    <a:pt x="129" y="48"/>
                    <a:pt x="14" y="1"/>
                  </a:cubicBezTo>
                  <a:close/>
                </a:path>
              </a:pathLst>
            </a:custGeom>
            <a:solidFill>
              <a:srgbClr val="814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1"/>
            <p:cNvSpPr/>
            <p:nvPr/>
          </p:nvSpPr>
          <p:spPr>
            <a:xfrm>
              <a:off x="2558100" y="2232525"/>
              <a:ext cx="3025" cy="1975"/>
            </a:xfrm>
            <a:custGeom>
              <a:avLst/>
              <a:gdLst/>
              <a:ahLst/>
              <a:cxnLst/>
              <a:rect l="l" t="t" r="r" b="b"/>
              <a:pathLst>
                <a:path w="121" h="79" extrusionOk="0">
                  <a:moveTo>
                    <a:pt x="15" y="1"/>
                  </a:moveTo>
                  <a:cubicBezTo>
                    <a:pt x="10" y="10"/>
                    <a:pt x="6" y="20"/>
                    <a:pt x="1" y="30"/>
                  </a:cubicBezTo>
                  <a:cubicBezTo>
                    <a:pt x="34" y="49"/>
                    <a:pt x="68" y="63"/>
                    <a:pt x="101" y="78"/>
                  </a:cubicBezTo>
                  <a:cubicBezTo>
                    <a:pt x="106" y="68"/>
                    <a:pt x="116" y="58"/>
                    <a:pt x="121" y="49"/>
                  </a:cubicBezTo>
                  <a:cubicBezTo>
                    <a:pt x="87" y="30"/>
                    <a:pt x="48" y="15"/>
                    <a:pt x="15" y="1"/>
                  </a:cubicBezTo>
                  <a:close/>
                </a:path>
              </a:pathLst>
            </a:custGeom>
            <a:solidFill>
              <a:srgbClr val="814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1"/>
            <p:cNvSpPr/>
            <p:nvPr/>
          </p:nvSpPr>
          <p:spPr>
            <a:xfrm>
              <a:off x="2540225" y="2223300"/>
              <a:ext cx="975" cy="725"/>
            </a:xfrm>
            <a:custGeom>
              <a:avLst/>
              <a:gdLst/>
              <a:ahLst/>
              <a:cxnLst/>
              <a:rect l="l" t="t" r="r" b="b"/>
              <a:pathLst>
                <a:path w="39" h="29" extrusionOk="0">
                  <a:moveTo>
                    <a:pt x="5" y="0"/>
                  </a:moveTo>
                  <a:cubicBezTo>
                    <a:pt x="5" y="5"/>
                    <a:pt x="1" y="5"/>
                    <a:pt x="1" y="9"/>
                  </a:cubicBezTo>
                  <a:cubicBezTo>
                    <a:pt x="10" y="15"/>
                    <a:pt x="20" y="24"/>
                    <a:pt x="30" y="29"/>
                  </a:cubicBezTo>
                  <a:cubicBezTo>
                    <a:pt x="34" y="24"/>
                    <a:pt x="39" y="20"/>
                    <a:pt x="39" y="20"/>
                  </a:cubicBezTo>
                  <a:cubicBezTo>
                    <a:pt x="30" y="9"/>
                    <a:pt x="20" y="5"/>
                    <a:pt x="5" y="0"/>
                  </a:cubicBezTo>
                  <a:close/>
                </a:path>
              </a:pathLst>
            </a:custGeom>
            <a:solidFill>
              <a:srgbClr val="84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1"/>
            <p:cNvSpPr/>
            <p:nvPr/>
          </p:nvSpPr>
          <p:spPr>
            <a:xfrm>
              <a:off x="2540950" y="2223775"/>
              <a:ext cx="12025" cy="6750"/>
            </a:xfrm>
            <a:custGeom>
              <a:avLst/>
              <a:gdLst/>
              <a:ahLst/>
              <a:cxnLst/>
              <a:rect l="l" t="t" r="r" b="b"/>
              <a:pathLst>
                <a:path w="481" h="270" extrusionOk="0">
                  <a:moveTo>
                    <a:pt x="10" y="1"/>
                  </a:moveTo>
                  <a:cubicBezTo>
                    <a:pt x="10" y="1"/>
                    <a:pt x="5" y="5"/>
                    <a:pt x="1" y="10"/>
                  </a:cubicBezTo>
                  <a:cubicBezTo>
                    <a:pt x="154" y="101"/>
                    <a:pt x="308" y="187"/>
                    <a:pt x="466" y="269"/>
                  </a:cubicBezTo>
                  <a:cubicBezTo>
                    <a:pt x="470" y="260"/>
                    <a:pt x="475" y="255"/>
                    <a:pt x="481" y="245"/>
                  </a:cubicBezTo>
                  <a:cubicBezTo>
                    <a:pt x="322" y="169"/>
                    <a:pt x="164" y="83"/>
                    <a:pt x="10" y="1"/>
                  </a:cubicBezTo>
                  <a:close/>
                </a:path>
              </a:pathLst>
            </a:custGeom>
            <a:solidFill>
              <a:srgbClr val="562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1"/>
            <p:cNvSpPr/>
            <p:nvPr/>
          </p:nvSpPr>
          <p:spPr>
            <a:xfrm>
              <a:off x="2552575" y="2229875"/>
              <a:ext cx="5900" cy="3400"/>
            </a:xfrm>
            <a:custGeom>
              <a:avLst/>
              <a:gdLst/>
              <a:ahLst/>
              <a:cxnLst/>
              <a:rect l="l" t="t" r="r" b="b"/>
              <a:pathLst>
                <a:path w="236" h="136" extrusionOk="0">
                  <a:moveTo>
                    <a:pt x="16" y="1"/>
                  </a:moveTo>
                  <a:cubicBezTo>
                    <a:pt x="10" y="11"/>
                    <a:pt x="5" y="16"/>
                    <a:pt x="1" y="25"/>
                  </a:cubicBezTo>
                  <a:cubicBezTo>
                    <a:pt x="73" y="63"/>
                    <a:pt x="149" y="102"/>
                    <a:pt x="222" y="136"/>
                  </a:cubicBezTo>
                  <a:cubicBezTo>
                    <a:pt x="227" y="126"/>
                    <a:pt x="231" y="116"/>
                    <a:pt x="236" y="107"/>
                  </a:cubicBezTo>
                  <a:cubicBezTo>
                    <a:pt x="164" y="69"/>
                    <a:pt x="87" y="34"/>
                    <a:pt x="16" y="1"/>
                  </a:cubicBezTo>
                  <a:close/>
                </a:path>
              </a:pathLst>
            </a:custGeom>
            <a:solidFill>
              <a:srgbClr val="6A33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1"/>
            <p:cNvSpPr/>
            <p:nvPr/>
          </p:nvSpPr>
          <p:spPr>
            <a:xfrm>
              <a:off x="2654675" y="2240225"/>
              <a:ext cx="17175" cy="14875"/>
            </a:xfrm>
            <a:custGeom>
              <a:avLst/>
              <a:gdLst/>
              <a:ahLst/>
              <a:cxnLst/>
              <a:rect l="l" t="t" r="r" b="b"/>
              <a:pathLst>
                <a:path w="687" h="595" extrusionOk="0">
                  <a:moveTo>
                    <a:pt x="687" y="0"/>
                  </a:moveTo>
                  <a:lnTo>
                    <a:pt x="687" y="0"/>
                  </a:lnTo>
                  <a:cubicBezTo>
                    <a:pt x="658" y="52"/>
                    <a:pt x="625" y="115"/>
                    <a:pt x="581" y="196"/>
                  </a:cubicBezTo>
                  <a:cubicBezTo>
                    <a:pt x="456" y="432"/>
                    <a:pt x="255" y="561"/>
                    <a:pt x="0" y="595"/>
                  </a:cubicBezTo>
                  <a:cubicBezTo>
                    <a:pt x="379" y="581"/>
                    <a:pt x="543" y="307"/>
                    <a:pt x="687" y="0"/>
                  </a:cubicBezTo>
                  <a:close/>
                </a:path>
              </a:pathLst>
            </a:custGeom>
            <a:solidFill>
              <a:srgbClr val="9FA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1"/>
            <p:cNvSpPr/>
            <p:nvPr/>
          </p:nvSpPr>
          <p:spPr>
            <a:xfrm>
              <a:off x="2679875" y="2022300"/>
              <a:ext cx="33000" cy="125200"/>
            </a:xfrm>
            <a:custGeom>
              <a:avLst/>
              <a:gdLst/>
              <a:ahLst/>
              <a:cxnLst/>
              <a:rect l="l" t="t" r="r" b="b"/>
              <a:pathLst>
                <a:path w="1320" h="5008" extrusionOk="0">
                  <a:moveTo>
                    <a:pt x="100" y="0"/>
                  </a:moveTo>
                  <a:cubicBezTo>
                    <a:pt x="70" y="0"/>
                    <a:pt x="37" y="5"/>
                    <a:pt x="0" y="17"/>
                  </a:cubicBezTo>
                  <a:cubicBezTo>
                    <a:pt x="106" y="185"/>
                    <a:pt x="268" y="455"/>
                    <a:pt x="336" y="627"/>
                  </a:cubicBezTo>
                  <a:cubicBezTo>
                    <a:pt x="1041" y="2517"/>
                    <a:pt x="235" y="4091"/>
                    <a:pt x="250" y="4835"/>
                  </a:cubicBezTo>
                  <a:cubicBezTo>
                    <a:pt x="253" y="4932"/>
                    <a:pt x="348" y="5007"/>
                    <a:pt x="453" y="5007"/>
                  </a:cubicBezTo>
                  <a:cubicBezTo>
                    <a:pt x="531" y="5007"/>
                    <a:pt x="614" y="4966"/>
                    <a:pt x="667" y="4859"/>
                  </a:cubicBezTo>
                  <a:cubicBezTo>
                    <a:pt x="711" y="4782"/>
                    <a:pt x="744" y="4696"/>
                    <a:pt x="768" y="4610"/>
                  </a:cubicBezTo>
                  <a:cubicBezTo>
                    <a:pt x="1094" y="3305"/>
                    <a:pt x="1320" y="2090"/>
                    <a:pt x="855" y="833"/>
                  </a:cubicBezTo>
                  <a:cubicBezTo>
                    <a:pt x="744" y="535"/>
                    <a:pt x="585" y="276"/>
                    <a:pt x="317" y="90"/>
                  </a:cubicBezTo>
                  <a:cubicBezTo>
                    <a:pt x="255" y="46"/>
                    <a:pt x="191" y="0"/>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1"/>
            <p:cNvSpPr/>
            <p:nvPr/>
          </p:nvSpPr>
          <p:spPr>
            <a:xfrm>
              <a:off x="2513975" y="2229825"/>
              <a:ext cx="133150" cy="127375"/>
            </a:xfrm>
            <a:custGeom>
              <a:avLst/>
              <a:gdLst/>
              <a:ahLst/>
              <a:cxnLst/>
              <a:rect l="l" t="t" r="r" b="b"/>
              <a:pathLst>
                <a:path w="5326" h="5095" extrusionOk="0">
                  <a:moveTo>
                    <a:pt x="2325" y="0"/>
                  </a:moveTo>
                  <a:cubicBezTo>
                    <a:pt x="2130" y="0"/>
                    <a:pt x="1943" y="30"/>
                    <a:pt x="1775" y="94"/>
                  </a:cubicBezTo>
                  <a:cubicBezTo>
                    <a:pt x="1396" y="238"/>
                    <a:pt x="1295" y="570"/>
                    <a:pt x="1516" y="939"/>
                  </a:cubicBezTo>
                  <a:cubicBezTo>
                    <a:pt x="1554" y="997"/>
                    <a:pt x="1602" y="1054"/>
                    <a:pt x="1640" y="1112"/>
                  </a:cubicBezTo>
                  <a:cubicBezTo>
                    <a:pt x="1905" y="1515"/>
                    <a:pt x="1468" y="1285"/>
                    <a:pt x="1022" y="1533"/>
                  </a:cubicBezTo>
                  <a:cubicBezTo>
                    <a:pt x="690" y="1726"/>
                    <a:pt x="590" y="2062"/>
                    <a:pt x="763" y="2426"/>
                  </a:cubicBezTo>
                  <a:cubicBezTo>
                    <a:pt x="834" y="2585"/>
                    <a:pt x="964" y="2724"/>
                    <a:pt x="974" y="2738"/>
                  </a:cubicBezTo>
                  <a:cubicBezTo>
                    <a:pt x="1075" y="2872"/>
                    <a:pt x="1056" y="2896"/>
                    <a:pt x="980" y="2896"/>
                  </a:cubicBezTo>
                  <a:cubicBezTo>
                    <a:pt x="935" y="2896"/>
                    <a:pt x="870" y="2888"/>
                    <a:pt x="798" y="2888"/>
                  </a:cubicBezTo>
                  <a:cubicBezTo>
                    <a:pt x="649" y="2888"/>
                    <a:pt x="471" y="2924"/>
                    <a:pt x="374" y="3146"/>
                  </a:cubicBezTo>
                  <a:cubicBezTo>
                    <a:pt x="0" y="3994"/>
                    <a:pt x="1791" y="5095"/>
                    <a:pt x="3075" y="5095"/>
                  </a:cubicBezTo>
                  <a:cubicBezTo>
                    <a:pt x="3194" y="5095"/>
                    <a:pt x="3308" y="5085"/>
                    <a:pt x="3416" y="5065"/>
                  </a:cubicBezTo>
                  <a:cubicBezTo>
                    <a:pt x="4496" y="4782"/>
                    <a:pt x="5326" y="2853"/>
                    <a:pt x="5057" y="1798"/>
                  </a:cubicBezTo>
                  <a:cubicBezTo>
                    <a:pt x="4837" y="933"/>
                    <a:pt x="3429" y="0"/>
                    <a:pt x="2325" y="0"/>
                  </a:cubicBezTo>
                  <a:close/>
                </a:path>
              </a:pathLst>
            </a:custGeom>
            <a:solidFill>
              <a:srgbClr val="F8A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1"/>
            <p:cNvSpPr/>
            <p:nvPr/>
          </p:nvSpPr>
          <p:spPr>
            <a:xfrm>
              <a:off x="2555350" y="2258700"/>
              <a:ext cx="53625" cy="27275"/>
            </a:xfrm>
            <a:custGeom>
              <a:avLst/>
              <a:gdLst/>
              <a:ahLst/>
              <a:cxnLst/>
              <a:rect l="l" t="t" r="r" b="b"/>
              <a:pathLst>
                <a:path w="2145" h="1091" extrusionOk="0">
                  <a:moveTo>
                    <a:pt x="239" y="1"/>
                  </a:moveTo>
                  <a:cubicBezTo>
                    <a:pt x="170" y="1"/>
                    <a:pt x="103" y="31"/>
                    <a:pt x="63" y="90"/>
                  </a:cubicBezTo>
                  <a:cubicBezTo>
                    <a:pt x="0" y="187"/>
                    <a:pt x="29" y="312"/>
                    <a:pt x="120" y="374"/>
                  </a:cubicBezTo>
                  <a:lnTo>
                    <a:pt x="144" y="389"/>
                  </a:lnTo>
                  <a:cubicBezTo>
                    <a:pt x="413" y="571"/>
                    <a:pt x="711" y="677"/>
                    <a:pt x="1008" y="787"/>
                  </a:cubicBezTo>
                  <a:cubicBezTo>
                    <a:pt x="1301" y="902"/>
                    <a:pt x="1603" y="998"/>
                    <a:pt x="1910" y="1084"/>
                  </a:cubicBezTo>
                  <a:lnTo>
                    <a:pt x="1920" y="1084"/>
                  </a:lnTo>
                  <a:cubicBezTo>
                    <a:pt x="1935" y="1088"/>
                    <a:pt x="1950" y="1090"/>
                    <a:pt x="1965" y="1090"/>
                  </a:cubicBezTo>
                  <a:cubicBezTo>
                    <a:pt x="2022" y="1090"/>
                    <a:pt x="2076" y="1062"/>
                    <a:pt x="2102" y="1012"/>
                  </a:cubicBezTo>
                  <a:cubicBezTo>
                    <a:pt x="2145" y="936"/>
                    <a:pt x="2122" y="839"/>
                    <a:pt x="2045" y="792"/>
                  </a:cubicBezTo>
                  <a:cubicBezTo>
                    <a:pt x="1761" y="633"/>
                    <a:pt x="1478" y="484"/>
                    <a:pt x="1181" y="350"/>
                  </a:cubicBezTo>
                  <a:cubicBezTo>
                    <a:pt x="888" y="211"/>
                    <a:pt x="596" y="72"/>
                    <a:pt x="279" y="4"/>
                  </a:cubicBezTo>
                  <a:cubicBezTo>
                    <a:pt x="266" y="2"/>
                    <a:pt x="252" y="1"/>
                    <a:pt x="239" y="1"/>
                  </a:cubicBezTo>
                  <a:close/>
                </a:path>
              </a:pathLst>
            </a:custGeom>
            <a:solidFill>
              <a:srgbClr val="CC7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1"/>
            <p:cNvSpPr/>
            <p:nvPr/>
          </p:nvSpPr>
          <p:spPr>
            <a:xfrm>
              <a:off x="2536400" y="2292000"/>
              <a:ext cx="57950" cy="30450"/>
            </a:xfrm>
            <a:custGeom>
              <a:avLst/>
              <a:gdLst/>
              <a:ahLst/>
              <a:cxnLst/>
              <a:rect l="l" t="t" r="r" b="b"/>
              <a:pathLst>
                <a:path w="2318" h="1218" extrusionOk="0">
                  <a:moveTo>
                    <a:pt x="228" y="1"/>
                  </a:moveTo>
                  <a:cubicBezTo>
                    <a:pt x="163" y="1"/>
                    <a:pt x="100" y="31"/>
                    <a:pt x="63" y="89"/>
                  </a:cubicBezTo>
                  <a:cubicBezTo>
                    <a:pt x="1" y="184"/>
                    <a:pt x="24" y="309"/>
                    <a:pt x="116" y="371"/>
                  </a:cubicBezTo>
                  <a:lnTo>
                    <a:pt x="149" y="395"/>
                  </a:lnTo>
                  <a:cubicBezTo>
                    <a:pt x="451" y="596"/>
                    <a:pt x="772" y="722"/>
                    <a:pt x="1095" y="851"/>
                  </a:cubicBezTo>
                  <a:cubicBezTo>
                    <a:pt x="1416" y="986"/>
                    <a:pt x="1746" y="1101"/>
                    <a:pt x="2083" y="1211"/>
                  </a:cubicBezTo>
                  <a:lnTo>
                    <a:pt x="2087" y="1211"/>
                  </a:lnTo>
                  <a:cubicBezTo>
                    <a:pt x="2103" y="1215"/>
                    <a:pt x="2119" y="1217"/>
                    <a:pt x="2134" y="1217"/>
                  </a:cubicBezTo>
                  <a:cubicBezTo>
                    <a:pt x="2191" y="1217"/>
                    <a:pt x="2244" y="1191"/>
                    <a:pt x="2275" y="1139"/>
                  </a:cubicBezTo>
                  <a:cubicBezTo>
                    <a:pt x="2318" y="1062"/>
                    <a:pt x="2293" y="966"/>
                    <a:pt x="2217" y="918"/>
                  </a:cubicBezTo>
                  <a:cubicBezTo>
                    <a:pt x="1910" y="740"/>
                    <a:pt x="1593" y="568"/>
                    <a:pt x="1267" y="414"/>
                  </a:cubicBezTo>
                  <a:cubicBezTo>
                    <a:pt x="945" y="256"/>
                    <a:pt x="624" y="93"/>
                    <a:pt x="278" y="7"/>
                  </a:cubicBezTo>
                  <a:cubicBezTo>
                    <a:pt x="261" y="3"/>
                    <a:pt x="245" y="1"/>
                    <a:pt x="228" y="1"/>
                  </a:cubicBezTo>
                  <a:close/>
                </a:path>
              </a:pathLst>
            </a:custGeom>
            <a:solidFill>
              <a:srgbClr val="CC7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1"/>
            <p:cNvSpPr/>
            <p:nvPr/>
          </p:nvSpPr>
          <p:spPr>
            <a:xfrm>
              <a:off x="2457450" y="2229550"/>
              <a:ext cx="81150" cy="94325"/>
            </a:xfrm>
            <a:custGeom>
              <a:avLst/>
              <a:gdLst/>
              <a:ahLst/>
              <a:cxnLst/>
              <a:rect l="l" t="t" r="r" b="b"/>
              <a:pathLst>
                <a:path w="3246" h="3773" extrusionOk="0">
                  <a:moveTo>
                    <a:pt x="2471" y="1"/>
                  </a:moveTo>
                  <a:cubicBezTo>
                    <a:pt x="1829" y="1"/>
                    <a:pt x="1042" y="975"/>
                    <a:pt x="749" y="1349"/>
                  </a:cubicBezTo>
                  <a:cubicBezTo>
                    <a:pt x="462" y="1717"/>
                    <a:pt x="150" y="2135"/>
                    <a:pt x="49" y="2605"/>
                  </a:cubicBezTo>
                  <a:cubicBezTo>
                    <a:pt x="1" y="2850"/>
                    <a:pt x="39" y="3105"/>
                    <a:pt x="154" y="3311"/>
                  </a:cubicBezTo>
                  <a:cubicBezTo>
                    <a:pt x="284" y="3541"/>
                    <a:pt x="495" y="3752"/>
                    <a:pt x="778" y="3772"/>
                  </a:cubicBezTo>
                  <a:cubicBezTo>
                    <a:pt x="794" y="3772"/>
                    <a:pt x="810" y="3773"/>
                    <a:pt x="825" y="3773"/>
                  </a:cubicBezTo>
                  <a:cubicBezTo>
                    <a:pt x="1671" y="3773"/>
                    <a:pt x="2220" y="2522"/>
                    <a:pt x="2568" y="1871"/>
                  </a:cubicBezTo>
                  <a:cubicBezTo>
                    <a:pt x="2769" y="1497"/>
                    <a:pt x="3245" y="456"/>
                    <a:pt x="2827" y="124"/>
                  </a:cubicBezTo>
                  <a:cubicBezTo>
                    <a:pt x="2717" y="38"/>
                    <a:pt x="2597" y="1"/>
                    <a:pt x="2471" y="1"/>
                  </a:cubicBezTo>
                  <a:close/>
                </a:path>
              </a:pathLst>
            </a:custGeom>
            <a:solidFill>
              <a:srgbClr val="F8A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1"/>
            <p:cNvSpPr/>
            <p:nvPr/>
          </p:nvSpPr>
          <p:spPr>
            <a:xfrm>
              <a:off x="1929400" y="2347100"/>
              <a:ext cx="476750" cy="238925"/>
            </a:xfrm>
            <a:custGeom>
              <a:avLst/>
              <a:gdLst/>
              <a:ahLst/>
              <a:cxnLst/>
              <a:rect l="l" t="t" r="r" b="b"/>
              <a:pathLst>
                <a:path w="19070" h="9557" extrusionOk="0">
                  <a:moveTo>
                    <a:pt x="14770" y="0"/>
                  </a:moveTo>
                  <a:cubicBezTo>
                    <a:pt x="14722" y="9"/>
                    <a:pt x="14674" y="15"/>
                    <a:pt x="14626" y="24"/>
                  </a:cubicBezTo>
                  <a:cubicBezTo>
                    <a:pt x="13766" y="164"/>
                    <a:pt x="12909" y="308"/>
                    <a:pt x="12049" y="441"/>
                  </a:cubicBezTo>
                  <a:cubicBezTo>
                    <a:pt x="11584" y="518"/>
                    <a:pt x="11118" y="585"/>
                    <a:pt x="10657" y="653"/>
                  </a:cubicBezTo>
                  <a:cubicBezTo>
                    <a:pt x="8532" y="955"/>
                    <a:pt x="6392" y="1224"/>
                    <a:pt x="4295" y="1699"/>
                  </a:cubicBezTo>
                  <a:cubicBezTo>
                    <a:pt x="2385" y="2131"/>
                    <a:pt x="447" y="3076"/>
                    <a:pt x="173" y="5226"/>
                  </a:cubicBezTo>
                  <a:cubicBezTo>
                    <a:pt x="0" y="6569"/>
                    <a:pt x="523" y="7764"/>
                    <a:pt x="1455" y="8704"/>
                  </a:cubicBezTo>
                  <a:cubicBezTo>
                    <a:pt x="2052" y="9309"/>
                    <a:pt x="2809" y="9556"/>
                    <a:pt x="3731" y="9556"/>
                  </a:cubicBezTo>
                  <a:cubicBezTo>
                    <a:pt x="4009" y="9556"/>
                    <a:pt x="4303" y="9534"/>
                    <a:pt x="4611" y="9492"/>
                  </a:cubicBezTo>
                  <a:cubicBezTo>
                    <a:pt x="4611" y="9494"/>
                    <a:pt x="4613" y="9495"/>
                    <a:pt x="4614" y="9495"/>
                  </a:cubicBezTo>
                  <a:cubicBezTo>
                    <a:pt x="4616" y="9495"/>
                    <a:pt x="4617" y="9494"/>
                    <a:pt x="4617" y="9492"/>
                  </a:cubicBezTo>
                  <a:cubicBezTo>
                    <a:pt x="4934" y="9448"/>
                    <a:pt x="5269" y="9386"/>
                    <a:pt x="5619" y="9304"/>
                  </a:cubicBezTo>
                  <a:cubicBezTo>
                    <a:pt x="6373" y="9136"/>
                    <a:pt x="7193" y="8882"/>
                    <a:pt x="8090" y="8584"/>
                  </a:cubicBezTo>
                  <a:cubicBezTo>
                    <a:pt x="9223" y="8210"/>
                    <a:pt x="10475" y="7760"/>
                    <a:pt x="11848" y="7304"/>
                  </a:cubicBezTo>
                  <a:cubicBezTo>
                    <a:pt x="12860" y="6976"/>
                    <a:pt x="14189" y="6511"/>
                    <a:pt x="15629" y="5975"/>
                  </a:cubicBezTo>
                  <a:cubicBezTo>
                    <a:pt x="16694" y="5576"/>
                    <a:pt x="17832" y="5140"/>
                    <a:pt x="18940" y="4697"/>
                  </a:cubicBezTo>
                  <a:cubicBezTo>
                    <a:pt x="18983" y="4679"/>
                    <a:pt x="19026" y="4664"/>
                    <a:pt x="19070" y="4644"/>
                  </a:cubicBezTo>
                  <a:cubicBezTo>
                    <a:pt x="16738" y="3435"/>
                    <a:pt x="15423" y="1373"/>
                    <a:pt x="14770" y="0"/>
                  </a:cubicBezTo>
                  <a:close/>
                </a:path>
              </a:pathLst>
            </a:custGeom>
            <a:solidFill>
              <a:srgbClr val="CC7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1"/>
            <p:cNvSpPr/>
            <p:nvPr/>
          </p:nvSpPr>
          <p:spPr>
            <a:xfrm>
              <a:off x="1569775" y="1918250"/>
              <a:ext cx="675150" cy="1062625"/>
            </a:xfrm>
            <a:custGeom>
              <a:avLst/>
              <a:gdLst/>
              <a:ahLst/>
              <a:cxnLst/>
              <a:rect l="l" t="t" r="r" b="b"/>
              <a:pathLst>
                <a:path w="27006" h="42505" extrusionOk="0">
                  <a:moveTo>
                    <a:pt x="13721" y="0"/>
                  </a:moveTo>
                  <a:cubicBezTo>
                    <a:pt x="13162" y="0"/>
                    <a:pt x="12596" y="25"/>
                    <a:pt x="12024" y="68"/>
                  </a:cubicBezTo>
                  <a:cubicBezTo>
                    <a:pt x="8268" y="350"/>
                    <a:pt x="1660" y="2389"/>
                    <a:pt x="830" y="6689"/>
                  </a:cubicBezTo>
                  <a:cubicBezTo>
                    <a:pt x="1" y="10998"/>
                    <a:pt x="3398" y="15249"/>
                    <a:pt x="4198" y="19376"/>
                  </a:cubicBezTo>
                  <a:cubicBezTo>
                    <a:pt x="4636" y="21621"/>
                    <a:pt x="4866" y="23785"/>
                    <a:pt x="4880" y="25892"/>
                  </a:cubicBezTo>
                  <a:cubicBezTo>
                    <a:pt x="4904" y="30269"/>
                    <a:pt x="4002" y="34419"/>
                    <a:pt x="2025" y="38631"/>
                  </a:cubicBezTo>
                  <a:cubicBezTo>
                    <a:pt x="1118" y="40565"/>
                    <a:pt x="7624" y="42504"/>
                    <a:pt x="14534" y="42504"/>
                  </a:cubicBezTo>
                  <a:cubicBezTo>
                    <a:pt x="14589" y="42504"/>
                    <a:pt x="14647" y="42504"/>
                    <a:pt x="14707" y="42504"/>
                  </a:cubicBezTo>
                  <a:cubicBezTo>
                    <a:pt x="17780" y="42504"/>
                    <a:pt x="26830" y="42463"/>
                    <a:pt x="27000" y="38186"/>
                  </a:cubicBezTo>
                  <a:cubicBezTo>
                    <a:pt x="27006" y="38084"/>
                    <a:pt x="27006" y="37993"/>
                    <a:pt x="27000" y="37898"/>
                  </a:cubicBezTo>
                  <a:cubicBezTo>
                    <a:pt x="26995" y="37710"/>
                    <a:pt x="26986" y="37524"/>
                    <a:pt x="26971" y="37336"/>
                  </a:cubicBezTo>
                  <a:cubicBezTo>
                    <a:pt x="26838" y="35584"/>
                    <a:pt x="26353" y="33890"/>
                    <a:pt x="26074" y="32158"/>
                  </a:cubicBezTo>
                  <a:cubicBezTo>
                    <a:pt x="25139" y="26333"/>
                    <a:pt x="26406" y="20432"/>
                    <a:pt x="26118" y="14578"/>
                  </a:cubicBezTo>
                  <a:cubicBezTo>
                    <a:pt x="25883" y="9808"/>
                    <a:pt x="24409" y="5259"/>
                    <a:pt x="20590" y="2159"/>
                  </a:cubicBezTo>
                  <a:cubicBezTo>
                    <a:pt x="18532" y="492"/>
                    <a:pt x="16193" y="0"/>
                    <a:pt x="137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1"/>
            <p:cNvSpPr/>
            <p:nvPr/>
          </p:nvSpPr>
          <p:spPr>
            <a:xfrm>
              <a:off x="1657750" y="2077600"/>
              <a:ext cx="207700" cy="117300"/>
            </a:xfrm>
            <a:custGeom>
              <a:avLst/>
              <a:gdLst/>
              <a:ahLst/>
              <a:cxnLst/>
              <a:rect l="l" t="t" r="r" b="b"/>
              <a:pathLst>
                <a:path w="8308" h="4692" extrusionOk="0">
                  <a:moveTo>
                    <a:pt x="8071" y="0"/>
                  </a:moveTo>
                  <a:cubicBezTo>
                    <a:pt x="8068" y="0"/>
                    <a:pt x="8065" y="0"/>
                    <a:pt x="8062" y="0"/>
                  </a:cubicBezTo>
                  <a:cubicBezTo>
                    <a:pt x="7962" y="6"/>
                    <a:pt x="7885" y="87"/>
                    <a:pt x="7889" y="188"/>
                  </a:cubicBezTo>
                  <a:cubicBezTo>
                    <a:pt x="7927" y="1047"/>
                    <a:pt x="7774" y="1929"/>
                    <a:pt x="7280" y="2626"/>
                  </a:cubicBezTo>
                  <a:cubicBezTo>
                    <a:pt x="6795" y="3326"/>
                    <a:pt x="6033" y="3796"/>
                    <a:pt x="5212" y="4060"/>
                  </a:cubicBezTo>
                  <a:cubicBezTo>
                    <a:pt x="4593" y="4259"/>
                    <a:pt x="3936" y="4354"/>
                    <a:pt x="3278" y="4354"/>
                  </a:cubicBezTo>
                  <a:cubicBezTo>
                    <a:pt x="3063" y="4354"/>
                    <a:pt x="2849" y="4344"/>
                    <a:pt x="2636" y="4325"/>
                  </a:cubicBezTo>
                  <a:cubicBezTo>
                    <a:pt x="1781" y="4238"/>
                    <a:pt x="879" y="4008"/>
                    <a:pt x="260" y="3441"/>
                  </a:cubicBezTo>
                  <a:lnTo>
                    <a:pt x="251" y="3437"/>
                  </a:lnTo>
                  <a:cubicBezTo>
                    <a:pt x="225" y="3411"/>
                    <a:pt x="190" y="3397"/>
                    <a:pt x="154" y="3397"/>
                  </a:cubicBezTo>
                  <a:cubicBezTo>
                    <a:pt x="118" y="3397"/>
                    <a:pt x="81" y="3412"/>
                    <a:pt x="54" y="3441"/>
                  </a:cubicBezTo>
                  <a:cubicBezTo>
                    <a:pt x="1" y="3494"/>
                    <a:pt x="1" y="3585"/>
                    <a:pt x="58" y="3638"/>
                  </a:cubicBezTo>
                  <a:cubicBezTo>
                    <a:pt x="404" y="3973"/>
                    <a:pt x="826" y="4194"/>
                    <a:pt x="1263" y="4348"/>
                  </a:cubicBezTo>
                  <a:cubicBezTo>
                    <a:pt x="1695" y="4502"/>
                    <a:pt x="2146" y="4597"/>
                    <a:pt x="2601" y="4650"/>
                  </a:cubicBezTo>
                  <a:cubicBezTo>
                    <a:pt x="2859" y="4678"/>
                    <a:pt x="3119" y="4692"/>
                    <a:pt x="3380" y="4692"/>
                  </a:cubicBezTo>
                  <a:cubicBezTo>
                    <a:pt x="4035" y="4692"/>
                    <a:pt x="4692" y="4603"/>
                    <a:pt x="5327" y="4411"/>
                  </a:cubicBezTo>
                  <a:cubicBezTo>
                    <a:pt x="6206" y="4141"/>
                    <a:pt x="7045" y="3619"/>
                    <a:pt x="7587" y="2841"/>
                  </a:cubicBezTo>
                  <a:cubicBezTo>
                    <a:pt x="8144" y="2064"/>
                    <a:pt x="8307" y="1080"/>
                    <a:pt x="8250" y="168"/>
                  </a:cubicBezTo>
                  <a:cubicBezTo>
                    <a:pt x="8244" y="71"/>
                    <a:pt x="8163" y="0"/>
                    <a:pt x="80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1"/>
            <p:cNvSpPr/>
            <p:nvPr/>
          </p:nvSpPr>
          <p:spPr>
            <a:xfrm>
              <a:off x="1767000" y="1795425"/>
              <a:ext cx="342525" cy="349100"/>
            </a:xfrm>
            <a:custGeom>
              <a:avLst/>
              <a:gdLst/>
              <a:ahLst/>
              <a:cxnLst/>
              <a:rect l="l" t="t" r="r" b="b"/>
              <a:pathLst>
                <a:path w="13701" h="13964" extrusionOk="0">
                  <a:moveTo>
                    <a:pt x="7664" y="0"/>
                  </a:moveTo>
                  <a:cubicBezTo>
                    <a:pt x="7593" y="0"/>
                    <a:pt x="7522" y="2"/>
                    <a:pt x="7451" y="5"/>
                  </a:cubicBezTo>
                  <a:cubicBezTo>
                    <a:pt x="6689" y="38"/>
                    <a:pt x="5935" y="62"/>
                    <a:pt x="5196" y="244"/>
                  </a:cubicBezTo>
                  <a:cubicBezTo>
                    <a:pt x="1929" y="1046"/>
                    <a:pt x="3800" y="2015"/>
                    <a:pt x="1209" y="5331"/>
                  </a:cubicBezTo>
                  <a:cubicBezTo>
                    <a:pt x="0" y="6881"/>
                    <a:pt x="2346" y="9639"/>
                    <a:pt x="3344" y="10781"/>
                  </a:cubicBezTo>
                  <a:cubicBezTo>
                    <a:pt x="4664" y="12288"/>
                    <a:pt x="6478" y="13363"/>
                    <a:pt x="8436" y="13795"/>
                  </a:cubicBezTo>
                  <a:cubicBezTo>
                    <a:pt x="8713" y="13857"/>
                    <a:pt x="9034" y="13906"/>
                    <a:pt x="9386" y="13934"/>
                  </a:cubicBezTo>
                  <a:cubicBezTo>
                    <a:pt x="9608" y="13953"/>
                    <a:pt x="9840" y="13963"/>
                    <a:pt x="10076" y="13963"/>
                  </a:cubicBezTo>
                  <a:cubicBezTo>
                    <a:pt x="11790" y="13963"/>
                    <a:pt x="13700" y="13416"/>
                    <a:pt x="13463" y="11468"/>
                  </a:cubicBezTo>
                  <a:cubicBezTo>
                    <a:pt x="13330" y="10378"/>
                    <a:pt x="12542" y="8972"/>
                    <a:pt x="11962" y="8037"/>
                  </a:cubicBezTo>
                  <a:cubicBezTo>
                    <a:pt x="11813" y="7796"/>
                    <a:pt x="11674" y="7533"/>
                    <a:pt x="11549" y="7255"/>
                  </a:cubicBezTo>
                  <a:cubicBezTo>
                    <a:pt x="11415" y="6957"/>
                    <a:pt x="11300" y="6645"/>
                    <a:pt x="11204" y="6324"/>
                  </a:cubicBezTo>
                  <a:cubicBezTo>
                    <a:pt x="10916" y="5355"/>
                    <a:pt x="10819" y="4319"/>
                    <a:pt x="11065" y="3402"/>
                  </a:cubicBezTo>
                  <a:cubicBezTo>
                    <a:pt x="11084" y="3325"/>
                    <a:pt x="11107" y="3253"/>
                    <a:pt x="11131" y="3176"/>
                  </a:cubicBezTo>
                  <a:cubicBezTo>
                    <a:pt x="11151" y="3114"/>
                    <a:pt x="11175" y="3056"/>
                    <a:pt x="11199" y="2999"/>
                  </a:cubicBezTo>
                  <a:cubicBezTo>
                    <a:pt x="11904" y="1213"/>
                    <a:pt x="9751" y="0"/>
                    <a:pt x="7664" y="0"/>
                  </a:cubicBezTo>
                  <a:close/>
                </a:path>
              </a:pathLst>
            </a:custGeom>
            <a:solidFill>
              <a:srgbClr val="F8A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1"/>
            <p:cNvSpPr/>
            <p:nvPr/>
          </p:nvSpPr>
          <p:spPr>
            <a:xfrm>
              <a:off x="1899175" y="1869300"/>
              <a:ext cx="156575" cy="107525"/>
            </a:xfrm>
            <a:custGeom>
              <a:avLst/>
              <a:gdLst/>
              <a:ahLst/>
              <a:cxnLst/>
              <a:rect l="l" t="t" r="r" b="b"/>
              <a:pathLst>
                <a:path w="6263" h="4301" extrusionOk="0">
                  <a:moveTo>
                    <a:pt x="1059" y="0"/>
                  </a:moveTo>
                  <a:cubicBezTo>
                    <a:pt x="473" y="0"/>
                    <a:pt x="0" y="650"/>
                    <a:pt x="974" y="1709"/>
                  </a:cubicBezTo>
                  <a:cubicBezTo>
                    <a:pt x="1450" y="2227"/>
                    <a:pt x="1997" y="2635"/>
                    <a:pt x="2582" y="2985"/>
                  </a:cubicBezTo>
                  <a:cubicBezTo>
                    <a:pt x="3667" y="3638"/>
                    <a:pt x="4799" y="4146"/>
                    <a:pt x="6143" y="4285"/>
                  </a:cubicBezTo>
                  <a:cubicBezTo>
                    <a:pt x="6185" y="4290"/>
                    <a:pt x="6223" y="4294"/>
                    <a:pt x="6262" y="4300"/>
                  </a:cubicBezTo>
                  <a:cubicBezTo>
                    <a:pt x="6128" y="4002"/>
                    <a:pt x="6013" y="3690"/>
                    <a:pt x="5917" y="3369"/>
                  </a:cubicBezTo>
                  <a:cubicBezTo>
                    <a:pt x="5629" y="2400"/>
                    <a:pt x="5532" y="1364"/>
                    <a:pt x="5778" y="447"/>
                  </a:cubicBezTo>
                  <a:lnTo>
                    <a:pt x="5778" y="447"/>
                  </a:lnTo>
                  <a:cubicBezTo>
                    <a:pt x="5715" y="456"/>
                    <a:pt x="5653" y="465"/>
                    <a:pt x="5585" y="476"/>
                  </a:cubicBezTo>
                  <a:cubicBezTo>
                    <a:pt x="5360" y="509"/>
                    <a:pt x="5097" y="523"/>
                    <a:pt x="4813" y="523"/>
                  </a:cubicBezTo>
                  <a:cubicBezTo>
                    <a:pt x="3472" y="523"/>
                    <a:pt x="1684" y="204"/>
                    <a:pt x="1406" y="77"/>
                  </a:cubicBezTo>
                  <a:cubicBezTo>
                    <a:pt x="1293" y="25"/>
                    <a:pt x="1173" y="0"/>
                    <a:pt x="1059" y="0"/>
                  </a:cubicBezTo>
                  <a:close/>
                </a:path>
              </a:pathLst>
            </a:custGeom>
            <a:solidFill>
              <a:srgbClr val="CC7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1"/>
            <p:cNvSpPr/>
            <p:nvPr/>
          </p:nvSpPr>
          <p:spPr>
            <a:xfrm>
              <a:off x="1784500" y="1457975"/>
              <a:ext cx="385575" cy="437300"/>
            </a:xfrm>
            <a:custGeom>
              <a:avLst/>
              <a:gdLst/>
              <a:ahLst/>
              <a:cxnLst/>
              <a:rect l="l" t="t" r="r" b="b"/>
              <a:pathLst>
                <a:path w="15423" h="17492" extrusionOk="0">
                  <a:moveTo>
                    <a:pt x="7543" y="1"/>
                  </a:moveTo>
                  <a:cubicBezTo>
                    <a:pt x="7248" y="1"/>
                    <a:pt x="6948" y="24"/>
                    <a:pt x="6646" y="72"/>
                  </a:cubicBezTo>
                  <a:cubicBezTo>
                    <a:pt x="2731" y="696"/>
                    <a:pt x="0" y="4822"/>
                    <a:pt x="585" y="9596"/>
                  </a:cubicBezTo>
                  <a:cubicBezTo>
                    <a:pt x="1157" y="14222"/>
                    <a:pt x="5141" y="17491"/>
                    <a:pt x="8985" y="17491"/>
                  </a:cubicBezTo>
                  <a:cubicBezTo>
                    <a:pt x="9112" y="17491"/>
                    <a:pt x="9239" y="17488"/>
                    <a:pt x="9366" y="17480"/>
                  </a:cubicBezTo>
                  <a:cubicBezTo>
                    <a:pt x="13800" y="17226"/>
                    <a:pt x="15422" y="12619"/>
                    <a:pt x="14832" y="7845"/>
                  </a:cubicBezTo>
                  <a:cubicBezTo>
                    <a:pt x="14312" y="3628"/>
                    <a:pt x="11237" y="1"/>
                    <a:pt x="7543" y="1"/>
                  </a:cubicBezTo>
                  <a:close/>
                </a:path>
              </a:pathLst>
            </a:custGeom>
            <a:solidFill>
              <a:srgbClr val="F8A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1"/>
            <p:cNvSpPr/>
            <p:nvPr/>
          </p:nvSpPr>
          <p:spPr>
            <a:xfrm>
              <a:off x="2082025" y="1614275"/>
              <a:ext cx="46275" cy="26450"/>
            </a:xfrm>
            <a:custGeom>
              <a:avLst/>
              <a:gdLst/>
              <a:ahLst/>
              <a:cxnLst/>
              <a:rect l="l" t="t" r="r" b="b"/>
              <a:pathLst>
                <a:path w="1851" h="1058" extrusionOk="0">
                  <a:moveTo>
                    <a:pt x="828" y="1"/>
                  </a:moveTo>
                  <a:cubicBezTo>
                    <a:pt x="400" y="1"/>
                    <a:pt x="0" y="167"/>
                    <a:pt x="14" y="518"/>
                  </a:cubicBezTo>
                  <a:cubicBezTo>
                    <a:pt x="27" y="859"/>
                    <a:pt x="561" y="1058"/>
                    <a:pt x="1045" y="1058"/>
                  </a:cubicBezTo>
                  <a:cubicBezTo>
                    <a:pt x="1440" y="1058"/>
                    <a:pt x="1801" y="927"/>
                    <a:pt x="1823" y="634"/>
                  </a:cubicBezTo>
                  <a:cubicBezTo>
                    <a:pt x="1851" y="222"/>
                    <a:pt x="1321" y="1"/>
                    <a:pt x="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1"/>
            <p:cNvSpPr/>
            <p:nvPr/>
          </p:nvSpPr>
          <p:spPr>
            <a:xfrm>
              <a:off x="1951350" y="1621725"/>
              <a:ext cx="49375" cy="26925"/>
            </a:xfrm>
            <a:custGeom>
              <a:avLst/>
              <a:gdLst/>
              <a:ahLst/>
              <a:cxnLst/>
              <a:rect l="l" t="t" r="r" b="b"/>
              <a:pathLst>
                <a:path w="1975" h="1077" extrusionOk="0">
                  <a:moveTo>
                    <a:pt x="1176" y="0"/>
                  </a:moveTo>
                  <a:cubicBezTo>
                    <a:pt x="630" y="0"/>
                    <a:pt x="1" y="299"/>
                    <a:pt x="125" y="739"/>
                  </a:cubicBezTo>
                  <a:cubicBezTo>
                    <a:pt x="191" y="973"/>
                    <a:pt x="494" y="1077"/>
                    <a:pt x="833" y="1077"/>
                  </a:cubicBezTo>
                  <a:cubicBezTo>
                    <a:pt x="1361" y="1077"/>
                    <a:pt x="1975" y="826"/>
                    <a:pt x="1910" y="431"/>
                  </a:cubicBezTo>
                  <a:cubicBezTo>
                    <a:pt x="1859" y="129"/>
                    <a:pt x="1536" y="0"/>
                    <a:pt x="1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1"/>
            <p:cNvSpPr/>
            <p:nvPr/>
          </p:nvSpPr>
          <p:spPr>
            <a:xfrm>
              <a:off x="2094475" y="1662525"/>
              <a:ext cx="26275" cy="29000"/>
            </a:xfrm>
            <a:custGeom>
              <a:avLst/>
              <a:gdLst/>
              <a:ahLst/>
              <a:cxnLst/>
              <a:rect l="l" t="t" r="r" b="b"/>
              <a:pathLst>
                <a:path w="1051" h="1160" extrusionOk="0">
                  <a:moveTo>
                    <a:pt x="545" y="1"/>
                  </a:moveTo>
                  <a:cubicBezTo>
                    <a:pt x="405" y="1"/>
                    <a:pt x="267" y="66"/>
                    <a:pt x="187" y="210"/>
                  </a:cubicBezTo>
                  <a:cubicBezTo>
                    <a:pt x="1" y="546"/>
                    <a:pt x="173" y="1160"/>
                    <a:pt x="614" y="1160"/>
                  </a:cubicBezTo>
                  <a:cubicBezTo>
                    <a:pt x="820" y="1160"/>
                    <a:pt x="974" y="1007"/>
                    <a:pt x="1022" y="757"/>
                  </a:cubicBezTo>
                  <a:cubicBezTo>
                    <a:pt x="1051" y="608"/>
                    <a:pt x="1031" y="431"/>
                    <a:pt x="974" y="287"/>
                  </a:cubicBezTo>
                  <a:cubicBezTo>
                    <a:pt x="902" y="105"/>
                    <a:pt x="722" y="1"/>
                    <a:pt x="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1"/>
            <p:cNvSpPr/>
            <p:nvPr/>
          </p:nvSpPr>
          <p:spPr>
            <a:xfrm>
              <a:off x="1968250" y="1664950"/>
              <a:ext cx="26200" cy="29125"/>
            </a:xfrm>
            <a:custGeom>
              <a:avLst/>
              <a:gdLst/>
              <a:ahLst/>
              <a:cxnLst/>
              <a:rect l="l" t="t" r="r" b="b"/>
              <a:pathLst>
                <a:path w="1048" h="1165" extrusionOk="0">
                  <a:moveTo>
                    <a:pt x="554" y="1"/>
                  </a:moveTo>
                  <a:cubicBezTo>
                    <a:pt x="420" y="1"/>
                    <a:pt x="288" y="61"/>
                    <a:pt x="207" y="195"/>
                  </a:cubicBezTo>
                  <a:cubicBezTo>
                    <a:pt x="1" y="521"/>
                    <a:pt x="149" y="1145"/>
                    <a:pt x="592" y="1164"/>
                  </a:cubicBezTo>
                  <a:cubicBezTo>
                    <a:pt x="598" y="1165"/>
                    <a:pt x="604" y="1165"/>
                    <a:pt x="610" y="1165"/>
                  </a:cubicBezTo>
                  <a:cubicBezTo>
                    <a:pt x="807" y="1165"/>
                    <a:pt x="957" y="1018"/>
                    <a:pt x="1013" y="780"/>
                  </a:cubicBezTo>
                  <a:cubicBezTo>
                    <a:pt x="1048" y="627"/>
                    <a:pt x="1042" y="454"/>
                    <a:pt x="990" y="305"/>
                  </a:cubicBezTo>
                  <a:cubicBezTo>
                    <a:pt x="924" y="114"/>
                    <a:pt x="737" y="1"/>
                    <a:pt x="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1"/>
            <p:cNvSpPr/>
            <p:nvPr/>
          </p:nvSpPr>
          <p:spPr>
            <a:xfrm>
              <a:off x="2005350" y="1759150"/>
              <a:ext cx="79800" cy="50450"/>
            </a:xfrm>
            <a:custGeom>
              <a:avLst/>
              <a:gdLst/>
              <a:ahLst/>
              <a:cxnLst/>
              <a:rect l="l" t="t" r="r" b="b"/>
              <a:pathLst>
                <a:path w="3192" h="2018" extrusionOk="0">
                  <a:moveTo>
                    <a:pt x="484" y="0"/>
                  </a:moveTo>
                  <a:cubicBezTo>
                    <a:pt x="371" y="0"/>
                    <a:pt x="257" y="44"/>
                    <a:pt x="163" y="121"/>
                  </a:cubicBezTo>
                  <a:cubicBezTo>
                    <a:pt x="0" y="256"/>
                    <a:pt x="0" y="563"/>
                    <a:pt x="38" y="765"/>
                  </a:cubicBezTo>
                  <a:cubicBezTo>
                    <a:pt x="76" y="966"/>
                    <a:pt x="158" y="1157"/>
                    <a:pt x="273" y="1321"/>
                  </a:cubicBezTo>
                  <a:cubicBezTo>
                    <a:pt x="283" y="1341"/>
                    <a:pt x="297" y="1359"/>
                    <a:pt x="312" y="1374"/>
                  </a:cubicBezTo>
                  <a:cubicBezTo>
                    <a:pt x="618" y="1776"/>
                    <a:pt x="1152" y="2017"/>
                    <a:pt x="1690" y="2017"/>
                  </a:cubicBezTo>
                  <a:cubicBezTo>
                    <a:pt x="1929" y="2017"/>
                    <a:pt x="2169" y="1970"/>
                    <a:pt x="2390" y="1868"/>
                  </a:cubicBezTo>
                  <a:cubicBezTo>
                    <a:pt x="2587" y="1782"/>
                    <a:pt x="2769" y="1647"/>
                    <a:pt x="2917" y="1465"/>
                  </a:cubicBezTo>
                  <a:cubicBezTo>
                    <a:pt x="3191" y="1134"/>
                    <a:pt x="3023" y="692"/>
                    <a:pt x="2610" y="630"/>
                  </a:cubicBezTo>
                  <a:cubicBezTo>
                    <a:pt x="2548" y="622"/>
                    <a:pt x="2485" y="619"/>
                    <a:pt x="2422" y="619"/>
                  </a:cubicBezTo>
                  <a:cubicBezTo>
                    <a:pt x="2334" y="619"/>
                    <a:pt x="2246" y="625"/>
                    <a:pt x="2159" y="630"/>
                  </a:cubicBezTo>
                  <a:cubicBezTo>
                    <a:pt x="2116" y="633"/>
                    <a:pt x="2073" y="634"/>
                    <a:pt x="2030" y="634"/>
                  </a:cubicBezTo>
                  <a:cubicBezTo>
                    <a:pt x="1633" y="634"/>
                    <a:pt x="1288" y="513"/>
                    <a:pt x="988" y="271"/>
                  </a:cubicBezTo>
                  <a:cubicBezTo>
                    <a:pt x="902" y="198"/>
                    <a:pt x="811" y="131"/>
                    <a:pt x="725" y="74"/>
                  </a:cubicBezTo>
                  <a:cubicBezTo>
                    <a:pt x="650" y="23"/>
                    <a:pt x="567"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1"/>
            <p:cNvSpPr/>
            <p:nvPr/>
          </p:nvSpPr>
          <p:spPr>
            <a:xfrm>
              <a:off x="2012175" y="1786100"/>
              <a:ext cx="52925" cy="23500"/>
            </a:xfrm>
            <a:custGeom>
              <a:avLst/>
              <a:gdLst/>
              <a:ahLst/>
              <a:cxnLst/>
              <a:rect l="l" t="t" r="r" b="b"/>
              <a:pathLst>
                <a:path w="2117" h="940" extrusionOk="0">
                  <a:moveTo>
                    <a:pt x="815" y="1"/>
                  </a:moveTo>
                  <a:cubicBezTo>
                    <a:pt x="748" y="1"/>
                    <a:pt x="682" y="5"/>
                    <a:pt x="620" y="13"/>
                  </a:cubicBezTo>
                  <a:cubicBezTo>
                    <a:pt x="494" y="28"/>
                    <a:pt x="370" y="56"/>
                    <a:pt x="250" y="99"/>
                  </a:cubicBezTo>
                  <a:cubicBezTo>
                    <a:pt x="206" y="119"/>
                    <a:pt x="33" y="172"/>
                    <a:pt x="0" y="243"/>
                  </a:cubicBezTo>
                  <a:cubicBezTo>
                    <a:pt x="10" y="263"/>
                    <a:pt x="24" y="281"/>
                    <a:pt x="39" y="296"/>
                  </a:cubicBezTo>
                  <a:cubicBezTo>
                    <a:pt x="345" y="698"/>
                    <a:pt x="879" y="939"/>
                    <a:pt x="1417" y="939"/>
                  </a:cubicBezTo>
                  <a:cubicBezTo>
                    <a:pt x="1656" y="939"/>
                    <a:pt x="1896" y="892"/>
                    <a:pt x="2117" y="790"/>
                  </a:cubicBezTo>
                  <a:cubicBezTo>
                    <a:pt x="1922" y="227"/>
                    <a:pt x="1317" y="1"/>
                    <a:pt x="815" y="1"/>
                  </a:cubicBezTo>
                  <a:close/>
                </a:path>
              </a:pathLst>
            </a:custGeom>
            <a:solidFill>
              <a:srgbClr val="CC5C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1"/>
            <p:cNvSpPr/>
            <p:nvPr/>
          </p:nvSpPr>
          <p:spPr>
            <a:xfrm>
              <a:off x="1908525" y="1720550"/>
              <a:ext cx="73925" cy="53525"/>
            </a:xfrm>
            <a:custGeom>
              <a:avLst/>
              <a:gdLst/>
              <a:ahLst/>
              <a:cxnLst/>
              <a:rect l="l" t="t" r="r" b="b"/>
              <a:pathLst>
                <a:path w="2957" h="2141" extrusionOk="0">
                  <a:moveTo>
                    <a:pt x="1575" y="1"/>
                  </a:moveTo>
                  <a:cubicBezTo>
                    <a:pt x="1517" y="1"/>
                    <a:pt x="1459" y="1"/>
                    <a:pt x="1397" y="6"/>
                  </a:cubicBezTo>
                  <a:cubicBezTo>
                    <a:pt x="581" y="77"/>
                    <a:pt x="0" y="653"/>
                    <a:pt x="53" y="1153"/>
                  </a:cubicBezTo>
                  <a:cubicBezTo>
                    <a:pt x="102" y="1809"/>
                    <a:pt x="735" y="2141"/>
                    <a:pt x="1450" y="2141"/>
                  </a:cubicBezTo>
                  <a:cubicBezTo>
                    <a:pt x="1517" y="2141"/>
                    <a:pt x="1584" y="2141"/>
                    <a:pt x="1652" y="2136"/>
                  </a:cubicBezTo>
                  <a:cubicBezTo>
                    <a:pt x="2343" y="2074"/>
                    <a:pt x="2956" y="1483"/>
                    <a:pt x="2890" y="956"/>
                  </a:cubicBezTo>
                  <a:cubicBezTo>
                    <a:pt x="2808" y="331"/>
                    <a:pt x="2241" y="1"/>
                    <a:pt x="1575" y="1"/>
                  </a:cubicBezTo>
                  <a:close/>
                </a:path>
              </a:pathLst>
            </a:custGeom>
            <a:solidFill>
              <a:srgbClr val="DF6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1"/>
            <p:cNvSpPr/>
            <p:nvPr/>
          </p:nvSpPr>
          <p:spPr>
            <a:xfrm>
              <a:off x="2096875" y="1712500"/>
              <a:ext cx="60825" cy="53650"/>
            </a:xfrm>
            <a:custGeom>
              <a:avLst/>
              <a:gdLst/>
              <a:ahLst/>
              <a:cxnLst/>
              <a:rect l="l" t="t" r="r" b="b"/>
              <a:pathLst>
                <a:path w="2433" h="2146" extrusionOk="0">
                  <a:moveTo>
                    <a:pt x="1425" y="0"/>
                  </a:moveTo>
                  <a:cubicBezTo>
                    <a:pt x="686" y="0"/>
                    <a:pt x="58" y="385"/>
                    <a:pt x="24" y="1066"/>
                  </a:cubicBezTo>
                  <a:cubicBezTo>
                    <a:pt x="0" y="1599"/>
                    <a:pt x="662" y="2141"/>
                    <a:pt x="1353" y="2146"/>
                  </a:cubicBezTo>
                  <a:lnTo>
                    <a:pt x="1362" y="2146"/>
                  </a:lnTo>
                  <a:cubicBezTo>
                    <a:pt x="1675" y="2146"/>
                    <a:pt x="1972" y="2084"/>
                    <a:pt x="2222" y="1969"/>
                  </a:cubicBezTo>
                  <a:cubicBezTo>
                    <a:pt x="2327" y="1435"/>
                    <a:pt x="2399" y="879"/>
                    <a:pt x="2432" y="308"/>
                  </a:cubicBezTo>
                  <a:cubicBezTo>
                    <a:pt x="2179" y="126"/>
                    <a:pt x="1828" y="6"/>
                    <a:pt x="1435" y="0"/>
                  </a:cubicBezTo>
                  <a:close/>
                </a:path>
              </a:pathLst>
            </a:custGeom>
            <a:solidFill>
              <a:srgbClr val="DF6F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1"/>
            <p:cNvSpPr/>
            <p:nvPr/>
          </p:nvSpPr>
          <p:spPr>
            <a:xfrm>
              <a:off x="2031725" y="1649900"/>
              <a:ext cx="38425" cy="92400"/>
            </a:xfrm>
            <a:custGeom>
              <a:avLst/>
              <a:gdLst/>
              <a:ahLst/>
              <a:cxnLst/>
              <a:rect l="l" t="t" r="r" b="b"/>
              <a:pathLst>
                <a:path w="1537" h="3696" extrusionOk="0">
                  <a:moveTo>
                    <a:pt x="547" y="0"/>
                  </a:moveTo>
                  <a:cubicBezTo>
                    <a:pt x="530" y="0"/>
                    <a:pt x="513" y="4"/>
                    <a:pt x="495" y="10"/>
                  </a:cubicBezTo>
                  <a:cubicBezTo>
                    <a:pt x="413" y="34"/>
                    <a:pt x="365" y="125"/>
                    <a:pt x="394" y="207"/>
                  </a:cubicBezTo>
                  <a:lnTo>
                    <a:pt x="394" y="216"/>
                  </a:lnTo>
                  <a:cubicBezTo>
                    <a:pt x="500" y="528"/>
                    <a:pt x="586" y="863"/>
                    <a:pt x="682" y="1191"/>
                  </a:cubicBezTo>
                  <a:lnTo>
                    <a:pt x="960" y="2174"/>
                  </a:lnTo>
                  <a:cubicBezTo>
                    <a:pt x="1051" y="2486"/>
                    <a:pt x="1080" y="2779"/>
                    <a:pt x="932" y="2913"/>
                  </a:cubicBezTo>
                  <a:cubicBezTo>
                    <a:pt x="859" y="2994"/>
                    <a:pt x="735" y="3062"/>
                    <a:pt x="591" y="3115"/>
                  </a:cubicBezTo>
                  <a:lnTo>
                    <a:pt x="356" y="3215"/>
                  </a:lnTo>
                  <a:cubicBezTo>
                    <a:pt x="298" y="3244"/>
                    <a:pt x="226" y="3263"/>
                    <a:pt x="144" y="3292"/>
                  </a:cubicBezTo>
                  <a:cubicBezTo>
                    <a:pt x="63" y="3321"/>
                    <a:pt x="0" y="3403"/>
                    <a:pt x="6" y="3494"/>
                  </a:cubicBezTo>
                  <a:cubicBezTo>
                    <a:pt x="10" y="3606"/>
                    <a:pt x="101" y="3695"/>
                    <a:pt x="208" y="3695"/>
                  </a:cubicBezTo>
                  <a:cubicBezTo>
                    <a:pt x="211" y="3695"/>
                    <a:pt x="214" y="3695"/>
                    <a:pt x="217" y="3695"/>
                  </a:cubicBezTo>
                  <a:cubicBezTo>
                    <a:pt x="307" y="3691"/>
                    <a:pt x="409" y="3680"/>
                    <a:pt x="509" y="3651"/>
                  </a:cubicBezTo>
                  <a:lnTo>
                    <a:pt x="759" y="3575"/>
                  </a:lnTo>
                  <a:cubicBezTo>
                    <a:pt x="936" y="3512"/>
                    <a:pt x="1129" y="3426"/>
                    <a:pt x="1296" y="3253"/>
                  </a:cubicBezTo>
                  <a:cubicBezTo>
                    <a:pt x="1464" y="3080"/>
                    <a:pt x="1536" y="2821"/>
                    <a:pt x="1536" y="2610"/>
                  </a:cubicBezTo>
                  <a:cubicBezTo>
                    <a:pt x="1536" y="2404"/>
                    <a:pt x="1488" y="2203"/>
                    <a:pt x="1430" y="2039"/>
                  </a:cubicBezTo>
                  <a:cubicBezTo>
                    <a:pt x="1220" y="1372"/>
                    <a:pt x="994" y="730"/>
                    <a:pt x="686" y="92"/>
                  </a:cubicBezTo>
                  <a:cubicBezTo>
                    <a:pt x="661" y="36"/>
                    <a:pt x="606" y="0"/>
                    <a:pt x="547" y="0"/>
                  </a:cubicBezTo>
                  <a:close/>
                </a:path>
              </a:pathLst>
            </a:custGeom>
            <a:solidFill>
              <a:srgbClr val="CC7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1"/>
            <p:cNvSpPr/>
            <p:nvPr/>
          </p:nvSpPr>
          <p:spPr>
            <a:xfrm>
              <a:off x="1838825" y="1717425"/>
              <a:ext cx="26800" cy="27225"/>
            </a:xfrm>
            <a:custGeom>
              <a:avLst/>
              <a:gdLst/>
              <a:ahLst/>
              <a:cxnLst/>
              <a:rect l="l" t="t" r="r" b="b"/>
              <a:pathLst>
                <a:path w="1072" h="1089" extrusionOk="0">
                  <a:moveTo>
                    <a:pt x="495" y="0"/>
                  </a:moveTo>
                  <a:cubicBezTo>
                    <a:pt x="0" y="0"/>
                    <a:pt x="246" y="817"/>
                    <a:pt x="571" y="1032"/>
                  </a:cubicBezTo>
                  <a:cubicBezTo>
                    <a:pt x="627" y="1070"/>
                    <a:pt x="689" y="1088"/>
                    <a:pt x="749" y="1088"/>
                  </a:cubicBezTo>
                  <a:cubicBezTo>
                    <a:pt x="863" y="1088"/>
                    <a:pt x="968" y="1021"/>
                    <a:pt x="1003" y="898"/>
                  </a:cubicBezTo>
                  <a:cubicBezTo>
                    <a:pt x="1071" y="702"/>
                    <a:pt x="821" y="140"/>
                    <a:pt x="596" y="20"/>
                  </a:cubicBezTo>
                  <a:cubicBezTo>
                    <a:pt x="562" y="5"/>
                    <a:pt x="529" y="0"/>
                    <a:pt x="495" y="0"/>
                  </a:cubicBezTo>
                  <a:close/>
                </a:path>
              </a:pathLst>
            </a:custGeom>
            <a:solidFill>
              <a:srgbClr val="B05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1"/>
            <p:cNvSpPr/>
            <p:nvPr/>
          </p:nvSpPr>
          <p:spPr>
            <a:xfrm>
              <a:off x="1961175" y="1425850"/>
              <a:ext cx="276175" cy="252850"/>
            </a:xfrm>
            <a:custGeom>
              <a:avLst/>
              <a:gdLst/>
              <a:ahLst/>
              <a:cxnLst/>
              <a:rect l="l" t="t" r="r" b="b"/>
              <a:pathLst>
                <a:path w="11047" h="10114" extrusionOk="0">
                  <a:moveTo>
                    <a:pt x="3009" y="0"/>
                  </a:moveTo>
                  <a:cubicBezTo>
                    <a:pt x="2341" y="0"/>
                    <a:pt x="1666" y="237"/>
                    <a:pt x="1172" y="694"/>
                  </a:cubicBezTo>
                  <a:cubicBezTo>
                    <a:pt x="937" y="906"/>
                    <a:pt x="769" y="1137"/>
                    <a:pt x="658" y="1372"/>
                  </a:cubicBezTo>
                  <a:cubicBezTo>
                    <a:pt x="1" y="2753"/>
                    <a:pt x="1216" y="4419"/>
                    <a:pt x="2751" y="4749"/>
                  </a:cubicBezTo>
                  <a:cubicBezTo>
                    <a:pt x="3599" y="4931"/>
                    <a:pt x="4578" y="4908"/>
                    <a:pt x="5342" y="5378"/>
                  </a:cubicBezTo>
                  <a:cubicBezTo>
                    <a:pt x="7222" y="6539"/>
                    <a:pt x="6531" y="9207"/>
                    <a:pt x="8662" y="10013"/>
                  </a:cubicBezTo>
                  <a:cubicBezTo>
                    <a:pt x="8840" y="10081"/>
                    <a:pt x="9026" y="10113"/>
                    <a:pt x="9209" y="10113"/>
                  </a:cubicBezTo>
                  <a:cubicBezTo>
                    <a:pt x="10190" y="10113"/>
                    <a:pt x="11046" y="9179"/>
                    <a:pt x="9804" y="7810"/>
                  </a:cubicBezTo>
                  <a:cubicBezTo>
                    <a:pt x="9449" y="7417"/>
                    <a:pt x="8989" y="7115"/>
                    <a:pt x="9257" y="6290"/>
                  </a:cubicBezTo>
                  <a:cubicBezTo>
                    <a:pt x="9430" y="5772"/>
                    <a:pt x="9910" y="4927"/>
                    <a:pt x="9142" y="3881"/>
                  </a:cubicBezTo>
                  <a:cubicBezTo>
                    <a:pt x="8484" y="2988"/>
                    <a:pt x="7597" y="2634"/>
                    <a:pt x="6498" y="2552"/>
                  </a:cubicBezTo>
                  <a:cubicBezTo>
                    <a:pt x="5543" y="2479"/>
                    <a:pt x="5476" y="1712"/>
                    <a:pt x="5045" y="1040"/>
                  </a:cubicBezTo>
                  <a:cubicBezTo>
                    <a:pt x="4590" y="338"/>
                    <a:pt x="3805" y="0"/>
                    <a:pt x="30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1"/>
            <p:cNvSpPr/>
            <p:nvPr/>
          </p:nvSpPr>
          <p:spPr>
            <a:xfrm>
              <a:off x="1651350" y="1361375"/>
              <a:ext cx="420950" cy="596275"/>
            </a:xfrm>
            <a:custGeom>
              <a:avLst/>
              <a:gdLst/>
              <a:ahLst/>
              <a:cxnLst/>
              <a:rect l="l" t="t" r="r" b="b"/>
              <a:pathLst>
                <a:path w="16838" h="23851" extrusionOk="0">
                  <a:moveTo>
                    <a:pt x="10953" y="0"/>
                  </a:moveTo>
                  <a:cubicBezTo>
                    <a:pt x="9194" y="0"/>
                    <a:pt x="7351" y="645"/>
                    <a:pt x="6070" y="1695"/>
                  </a:cubicBezTo>
                  <a:cubicBezTo>
                    <a:pt x="5499" y="2166"/>
                    <a:pt x="4943" y="2650"/>
                    <a:pt x="4487" y="3240"/>
                  </a:cubicBezTo>
                  <a:cubicBezTo>
                    <a:pt x="1358" y="7324"/>
                    <a:pt x="4414" y="10400"/>
                    <a:pt x="1914" y="14344"/>
                  </a:cubicBezTo>
                  <a:cubicBezTo>
                    <a:pt x="931" y="15894"/>
                    <a:pt x="0" y="16891"/>
                    <a:pt x="168" y="19099"/>
                  </a:cubicBezTo>
                  <a:cubicBezTo>
                    <a:pt x="372" y="21772"/>
                    <a:pt x="2728" y="23850"/>
                    <a:pt x="4532" y="23850"/>
                  </a:cubicBezTo>
                  <a:cubicBezTo>
                    <a:pt x="4979" y="23850"/>
                    <a:pt x="5391" y="23723"/>
                    <a:pt x="5729" y="23446"/>
                  </a:cubicBezTo>
                  <a:cubicBezTo>
                    <a:pt x="6310" y="22970"/>
                    <a:pt x="6272" y="22078"/>
                    <a:pt x="6693" y="21508"/>
                  </a:cubicBezTo>
                  <a:cubicBezTo>
                    <a:pt x="7183" y="20831"/>
                    <a:pt x="8167" y="20937"/>
                    <a:pt x="8801" y="20308"/>
                  </a:cubicBezTo>
                  <a:cubicBezTo>
                    <a:pt x="9711" y="19396"/>
                    <a:pt x="9875" y="17856"/>
                    <a:pt x="9179" y="16771"/>
                  </a:cubicBezTo>
                  <a:cubicBezTo>
                    <a:pt x="8781" y="16147"/>
                    <a:pt x="8099" y="16023"/>
                    <a:pt x="7505" y="15620"/>
                  </a:cubicBezTo>
                  <a:cubicBezTo>
                    <a:pt x="6919" y="15232"/>
                    <a:pt x="6622" y="14339"/>
                    <a:pt x="7236" y="13768"/>
                  </a:cubicBezTo>
                  <a:cubicBezTo>
                    <a:pt x="8234" y="12836"/>
                    <a:pt x="9184" y="13710"/>
                    <a:pt x="10777" y="12573"/>
                  </a:cubicBezTo>
                  <a:cubicBezTo>
                    <a:pt x="12980" y="10994"/>
                    <a:pt x="10719" y="8057"/>
                    <a:pt x="14486" y="7525"/>
                  </a:cubicBezTo>
                  <a:cubicBezTo>
                    <a:pt x="15748" y="7343"/>
                    <a:pt x="16545" y="6186"/>
                    <a:pt x="16641" y="5069"/>
                  </a:cubicBezTo>
                  <a:cubicBezTo>
                    <a:pt x="16838" y="2813"/>
                    <a:pt x="14923" y="985"/>
                    <a:pt x="12931" y="308"/>
                  </a:cubicBezTo>
                  <a:cubicBezTo>
                    <a:pt x="12310" y="98"/>
                    <a:pt x="11638" y="0"/>
                    <a:pt x="109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1"/>
            <p:cNvSpPr/>
            <p:nvPr/>
          </p:nvSpPr>
          <p:spPr>
            <a:xfrm>
              <a:off x="1576075" y="1340400"/>
              <a:ext cx="566650" cy="320075"/>
            </a:xfrm>
            <a:custGeom>
              <a:avLst/>
              <a:gdLst/>
              <a:ahLst/>
              <a:cxnLst/>
              <a:rect l="l" t="t" r="r" b="b"/>
              <a:pathLst>
                <a:path w="22666" h="12803" extrusionOk="0">
                  <a:moveTo>
                    <a:pt x="13195" y="0"/>
                  </a:moveTo>
                  <a:cubicBezTo>
                    <a:pt x="12918" y="0"/>
                    <a:pt x="12640" y="14"/>
                    <a:pt x="12363" y="44"/>
                  </a:cubicBezTo>
                  <a:cubicBezTo>
                    <a:pt x="11163" y="173"/>
                    <a:pt x="10002" y="595"/>
                    <a:pt x="9004" y="1282"/>
                  </a:cubicBezTo>
                  <a:cubicBezTo>
                    <a:pt x="7637" y="2227"/>
                    <a:pt x="6576" y="3465"/>
                    <a:pt x="5957" y="5038"/>
                  </a:cubicBezTo>
                  <a:cubicBezTo>
                    <a:pt x="5586" y="5988"/>
                    <a:pt x="5569" y="6380"/>
                    <a:pt x="5377" y="6380"/>
                  </a:cubicBezTo>
                  <a:cubicBezTo>
                    <a:pt x="5345" y="6380"/>
                    <a:pt x="5309" y="6369"/>
                    <a:pt x="5266" y="6349"/>
                  </a:cubicBezTo>
                  <a:cubicBezTo>
                    <a:pt x="4882" y="6171"/>
                    <a:pt x="4196" y="5696"/>
                    <a:pt x="2570" y="5418"/>
                  </a:cubicBezTo>
                  <a:cubicBezTo>
                    <a:pt x="2395" y="5388"/>
                    <a:pt x="2212" y="5373"/>
                    <a:pt x="2029" y="5373"/>
                  </a:cubicBezTo>
                  <a:cubicBezTo>
                    <a:pt x="1024" y="5373"/>
                    <a:pt x="1" y="5835"/>
                    <a:pt x="46" y="6805"/>
                  </a:cubicBezTo>
                  <a:cubicBezTo>
                    <a:pt x="59" y="7169"/>
                    <a:pt x="238" y="7447"/>
                    <a:pt x="497" y="7682"/>
                  </a:cubicBezTo>
                  <a:cubicBezTo>
                    <a:pt x="1423" y="8513"/>
                    <a:pt x="2200" y="8503"/>
                    <a:pt x="2593" y="8796"/>
                  </a:cubicBezTo>
                  <a:cubicBezTo>
                    <a:pt x="2469" y="9036"/>
                    <a:pt x="2224" y="9126"/>
                    <a:pt x="2028" y="9276"/>
                  </a:cubicBezTo>
                  <a:cubicBezTo>
                    <a:pt x="1403" y="9746"/>
                    <a:pt x="712" y="10687"/>
                    <a:pt x="670" y="11325"/>
                  </a:cubicBezTo>
                  <a:cubicBezTo>
                    <a:pt x="617" y="12112"/>
                    <a:pt x="1300" y="12499"/>
                    <a:pt x="2043" y="12499"/>
                  </a:cubicBezTo>
                  <a:cubicBezTo>
                    <a:pt x="2192" y="12499"/>
                    <a:pt x="2344" y="12484"/>
                    <a:pt x="2493" y="12452"/>
                  </a:cubicBezTo>
                  <a:cubicBezTo>
                    <a:pt x="3405" y="12265"/>
                    <a:pt x="4240" y="11901"/>
                    <a:pt x="4964" y="11305"/>
                  </a:cubicBezTo>
                  <a:cubicBezTo>
                    <a:pt x="5060" y="11234"/>
                    <a:pt x="5146" y="11148"/>
                    <a:pt x="5237" y="11075"/>
                  </a:cubicBezTo>
                  <a:cubicBezTo>
                    <a:pt x="5276" y="11045"/>
                    <a:pt x="5316" y="11030"/>
                    <a:pt x="5351" y="11030"/>
                  </a:cubicBezTo>
                  <a:cubicBezTo>
                    <a:pt x="5406" y="11030"/>
                    <a:pt x="5452" y="11067"/>
                    <a:pt x="5472" y="11137"/>
                  </a:cubicBezTo>
                  <a:cubicBezTo>
                    <a:pt x="5760" y="12136"/>
                    <a:pt x="5737" y="12760"/>
                    <a:pt x="6442" y="12798"/>
                  </a:cubicBezTo>
                  <a:cubicBezTo>
                    <a:pt x="6496" y="12801"/>
                    <a:pt x="6551" y="12802"/>
                    <a:pt x="6608" y="12802"/>
                  </a:cubicBezTo>
                  <a:cubicBezTo>
                    <a:pt x="7673" y="12802"/>
                    <a:pt x="9213" y="12265"/>
                    <a:pt x="10142" y="11737"/>
                  </a:cubicBezTo>
                  <a:cubicBezTo>
                    <a:pt x="10986" y="11257"/>
                    <a:pt x="11874" y="10845"/>
                    <a:pt x="12747" y="10404"/>
                  </a:cubicBezTo>
                  <a:cubicBezTo>
                    <a:pt x="13597" y="9972"/>
                    <a:pt x="14512" y="9789"/>
                    <a:pt x="15453" y="9698"/>
                  </a:cubicBezTo>
                  <a:cubicBezTo>
                    <a:pt x="16264" y="9622"/>
                    <a:pt x="17074" y="9535"/>
                    <a:pt x="17876" y="9352"/>
                  </a:cubicBezTo>
                  <a:cubicBezTo>
                    <a:pt x="19268" y="9036"/>
                    <a:pt x="20472" y="8369"/>
                    <a:pt x="21543" y="7434"/>
                  </a:cubicBezTo>
                  <a:cubicBezTo>
                    <a:pt x="21758" y="7246"/>
                    <a:pt x="21907" y="7016"/>
                    <a:pt x="22061" y="6781"/>
                  </a:cubicBezTo>
                  <a:cubicBezTo>
                    <a:pt x="22665" y="5869"/>
                    <a:pt x="21197" y="4386"/>
                    <a:pt x="20659" y="3729"/>
                  </a:cubicBezTo>
                  <a:cubicBezTo>
                    <a:pt x="19815" y="2697"/>
                    <a:pt x="18793" y="1809"/>
                    <a:pt x="17617" y="1171"/>
                  </a:cubicBezTo>
                  <a:cubicBezTo>
                    <a:pt x="16267" y="439"/>
                    <a:pt x="14735" y="0"/>
                    <a:pt x="131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1"/>
            <p:cNvSpPr/>
            <p:nvPr/>
          </p:nvSpPr>
          <p:spPr>
            <a:xfrm>
              <a:off x="1698350" y="1508925"/>
              <a:ext cx="18850" cy="94000"/>
            </a:xfrm>
            <a:custGeom>
              <a:avLst/>
              <a:gdLst/>
              <a:ahLst/>
              <a:cxnLst/>
              <a:rect l="l" t="t" r="r" b="b"/>
              <a:pathLst>
                <a:path w="754" h="3760" extrusionOk="0">
                  <a:moveTo>
                    <a:pt x="327" y="1"/>
                  </a:moveTo>
                  <a:cubicBezTo>
                    <a:pt x="272" y="1"/>
                    <a:pt x="219" y="33"/>
                    <a:pt x="198" y="88"/>
                  </a:cubicBezTo>
                  <a:cubicBezTo>
                    <a:pt x="73" y="399"/>
                    <a:pt x="40" y="693"/>
                    <a:pt x="20" y="994"/>
                  </a:cubicBezTo>
                  <a:cubicBezTo>
                    <a:pt x="1" y="1297"/>
                    <a:pt x="11" y="1594"/>
                    <a:pt x="34" y="1891"/>
                  </a:cubicBezTo>
                  <a:cubicBezTo>
                    <a:pt x="58" y="2190"/>
                    <a:pt x="111" y="2478"/>
                    <a:pt x="164" y="2770"/>
                  </a:cubicBezTo>
                  <a:cubicBezTo>
                    <a:pt x="226" y="3063"/>
                    <a:pt x="299" y="3346"/>
                    <a:pt x="379" y="3629"/>
                  </a:cubicBezTo>
                  <a:cubicBezTo>
                    <a:pt x="404" y="3706"/>
                    <a:pt x="477" y="3759"/>
                    <a:pt x="556" y="3759"/>
                  </a:cubicBezTo>
                  <a:cubicBezTo>
                    <a:pt x="571" y="3759"/>
                    <a:pt x="586" y="3757"/>
                    <a:pt x="601" y="3754"/>
                  </a:cubicBezTo>
                  <a:cubicBezTo>
                    <a:pt x="696" y="3725"/>
                    <a:pt x="754" y="3629"/>
                    <a:pt x="731" y="3532"/>
                  </a:cubicBezTo>
                  <a:cubicBezTo>
                    <a:pt x="591" y="2976"/>
                    <a:pt x="461" y="2420"/>
                    <a:pt x="404" y="1853"/>
                  </a:cubicBezTo>
                  <a:cubicBezTo>
                    <a:pt x="366" y="1570"/>
                    <a:pt x="346" y="1287"/>
                    <a:pt x="351" y="1009"/>
                  </a:cubicBezTo>
                  <a:cubicBezTo>
                    <a:pt x="361" y="735"/>
                    <a:pt x="385" y="434"/>
                    <a:pt x="457" y="203"/>
                  </a:cubicBezTo>
                  <a:lnTo>
                    <a:pt x="461" y="179"/>
                  </a:lnTo>
                  <a:cubicBezTo>
                    <a:pt x="485" y="111"/>
                    <a:pt x="447" y="35"/>
                    <a:pt x="379" y="11"/>
                  </a:cubicBezTo>
                  <a:cubicBezTo>
                    <a:pt x="362" y="4"/>
                    <a:pt x="344" y="1"/>
                    <a:pt x="3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1"/>
            <p:cNvSpPr/>
            <p:nvPr/>
          </p:nvSpPr>
          <p:spPr>
            <a:xfrm>
              <a:off x="1736750" y="1478825"/>
              <a:ext cx="374150" cy="148025"/>
            </a:xfrm>
            <a:custGeom>
              <a:avLst/>
              <a:gdLst/>
              <a:ahLst/>
              <a:cxnLst/>
              <a:rect l="l" t="t" r="r" b="b"/>
              <a:pathLst>
                <a:path w="14966" h="5921" extrusionOk="0">
                  <a:moveTo>
                    <a:pt x="14809" y="0"/>
                  </a:moveTo>
                  <a:cubicBezTo>
                    <a:pt x="14764" y="0"/>
                    <a:pt x="14719" y="21"/>
                    <a:pt x="14693" y="59"/>
                  </a:cubicBezTo>
                  <a:lnTo>
                    <a:pt x="14684" y="68"/>
                  </a:lnTo>
                  <a:cubicBezTo>
                    <a:pt x="13940" y="1114"/>
                    <a:pt x="12673" y="1800"/>
                    <a:pt x="11378" y="1844"/>
                  </a:cubicBezTo>
                  <a:cubicBezTo>
                    <a:pt x="10049" y="1844"/>
                    <a:pt x="8661" y="1963"/>
                    <a:pt x="7356" y="2362"/>
                  </a:cubicBezTo>
                  <a:cubicBezTo>
                    <a:pt x="6051" y="2750"/>
                    <a:pt x="4823" y="3408"/>
                    <a:pt x="3738" y="4218"/>
                  </a:cubicBezTo>
                  <a:cubicBezTo>
                    <a:pt x="3197" y="4617"/>
                    <a:pt x="2673" y="5024"/>
                    <a:pt x="2088" y="5294"/>
                  </a:cubicBezTo>
                  <a:cubicBezTo>
                    <a:pt x="1729" y="5462"/>
                    <a:pt x="1345" y="5558"/>
                    <a:pt x="964" y="5558"/>
                  </a:cubicBezTo>
                  <a:cubicBezTo>
                    <a:pt x="727" y="5558"/>
                    <a:pt x="492" y="5521"/>
                    <a:pt x="265" y="5442"/>
                  </a:cubicBezTo>
                  <a:cubicBezTo>
                    <a:pt x="244" y="5435"/>
                    <a:pt x="224" y="5432"/>
                    <a:pt x="205" y="5432"/>
                  </a:cubicBezTo>
                  <a:cubicBezTo>
                    <a:pt x="129" y="5432"/>
                    <a:pt x="61" y="5480"/>
                    <a:pt x="34" y="5553"/>
                  </a:cubicBezTo>
                  <a:cubicBezTo>
                    <a:pt x="1" y="5649"/>
                    <a:pt x="48" y="5749"/>
                    <a:pt x="145" y="5783"/>
                  </a:cubicBezTo>
                  <a:lnTo>
                    <a:pt x="149" y="5783"/>
                  </a:lnTo>
                  <a:cubicBezTo>
                    <a:pt x="411" y="5877"/>
                    <a:pt x="688" y="5920"/>
                    <a:pt x="964" y="5920"/>
                  </a:cubicBezTo>
                  <a:cubicBezTo>
                    <a:pt x="1407" y="5920"/>
                    <a:pt x="1849" y="5811"/>
                    <a:pt x="2236" y="5624"/>
                  </a:cubicBezTo>
                  <a:cubicBezTo>
                    <a:pt x="2874" y="5332"/>
                    <a:pt x="3416" y="4909"/>
                    <a:pt x="3959" y="4517"/>
                  </a:cubicBezTo>
                  <a:cubicBezTo>
                    <a:pt x="5020" y="3720"/>
                    <a:pt x="6200" y="3106"/>
                    <a:pt x="7467" y="2712"/>
                  </a:cubicBezTo>
                  <a:cubicBezTo>
                    <a:pt x="8733" y="2314"/>
                    <a:pt x="10043" y="2185"/>
                    <a:pt x="11396" y="2165"/>
                  </a:cubicBezTo>
                  <a:cubicBezTo>
                    <a:pt x="12788" y="2098"/>
                    <a:pt x="14122" y="1373"/>
                    <a:pt x="14923" y="216"/>
                  </a:cubicBezTo>
                  <a:cubicBezTo>
                    <a:pt x="14966" y="154"/>
                    <a:pt x="14952" y="68"/>
                    <a:pt x="14890" y="25"/>
                  </a:cubicBezTo>
                  <a:cubicBezTo>
                    <a:pt x="14866" y="8"/>
                    <a:pt x="14837" y="0"/>
                    <a:pt x="148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1"/>
            <p:cNvSpPr/>
            <p:nvPr/>
          </p:nvSpPr>
          <p:spPr>
            <a:xfrm>
              <a:off x="2097575" y="1816750"/>
              <a:ext cx="463775" cy="298975"/>
            </a:xfrm>
            <a:custGeom>
              <a:avLst/>
              <a:gdLst/>
              <a:ahLst/>
              <a:cxnLst/>
              <a:rect l="l" t="t" r="r" b="b"/>
              <a:pathLst>
                <a:path w="18551" h="11959" extrusionOk="0">
                  <a:moveTo>
                    <a:pt x="17884" y="5337"/>
                  </a:moveTo>
                  <a:cubicBezTo>
                    <a:pt x="17880" y="5346"/>
                    <a:pt x="17880" y="5355"/>
                    <a:pt x="17875" y="5360"/>
                  </a:cubicBezTo>
                  <a:cubicBezTo>
                    <a:pt x="17189" y="7486"/>
                    <a:pt x="16066" y="9472"/>
                    <a:pt x="14611" y="11171"/>
                  </a:cubicBezTo>
                  <a:cubicBezTo>
                    <a:pt x="14310" y="11527"/>
                    <a:pt x="13825" y="11959"/>
                    <a:pt x="13326" y="11944"/>
                  </a:cubicBezTo>
                  <a:cubicBezTo>
                    <a:pt x="12890" y="11934"/>
                    <a:pt x="12434" y="11627"/>
                    <a:pt x="12064" y="11377"/>
                  </a:cubicBezTo>
                  <a:lnTo>
                    <a:pt x="12064" y="11372"/>
                  </a:lnTo>
                  <a:cubicBezTo>
                    <a:pt x="12040" y="11363"/>
                    <a:pt x="12026" y="11348"/>
                    <a:pt x="12006" y="11334"/>
                  </a:cubicBezTo>
                  <a:lnTo>
                    <a:pt x="12002" y="11334"/>
                  </a:lnTo>
                  <a:cubicBezTo>
                    <a:pt x="11997" y="11330"/>
                    <a:pt x="11991" y="11325"/>
                    <a:pt x="11982" y="11320"/>
                  </a:cubicBezTo>
                  <a:cubicBezTo>
                    <a:pt x="11978" y="11315"/>
                    <a:pt x="11968" y="11310"/>
                    <a:pt x="11963" y="11306"/>
                  </a:cubicBezTo>
                  <a:cubicBezTo>
                    <a:pt x="11940" y="11291"/>
                    <a:pt x="11920" y="11277"/>
                    <a:pt x="11900" y="11262"/>
                  </a:cubicBezTo>
                  <a:cubicBezTo>
                    <a:pt x="11887" y="11253"/>
                    <a:pt x="11872" y="11244"/>
                    <a:pt x="11862" y="11233"/>
                  </a:cubicBezTo>
                  <a:cubicBezTo>
                    <a:pt x="11819" y="11204"/>
                    <a:pt x="11776" y="11176"/>
                    <a:pt x="11732" y="11142"/>
                  </a:cubicBezTo>
                  <a:cubicBezTo>
                    <a:pt x="11694" y="11113"/>
                    <a:pt x="11652" y="11085"/>
                    <a:pt x="11608" y="11056"/>
                  </a:cubicBezTo>
                  <a:cubicBezTo>
                    <a:pt x="11584" y="11037"/>
                    <a:pt x="11555" y="11018"/>
                    <a:pt x="11531" y="10998"/>
                  </a:cubicBezTo>
                  <a:cubicBezTo>
                    <a:pt x="11455" y="10941"/>
                    <a:pt x="11378" y="10888"/>
                    <a:pt x="11306" y="10830"/>
                  </a:cubicBezTo>
                  <a:cubicBezTo>
                    <a:pt x="11300" y="10830"/>
                    <a:pt x="11296" y="10825"/>
                    <a:pt x="11291" y="10821"/>
                  </a:cubicBezTo>
                  <a:cubicBezTo>
                    <a:pt x="11214" y="10763"/>
                    <a:pt x="11133" y="10701"/>
                    <a:pt x="11052" y="10639"/>
                  </a:cubicBezTo>
                  <a:cubicBezTo>
                    <a:pt x="10806" y="10456"/>
                    <a:pt x="10567" y="10269"/>
                    <a:pt x="10327" y="10087"/>
                  </a:cubicBezTo>
                  <a:cubicBezTo>
                    <a:pt x="10197" y="9986"/>
                    <a:pt x="10068" y="9886"/>
                    <a:pt x="9943" y="9784"/>
                  </a:cubicBezTo>
                  <a:cubicBezTo>
                    <a:pt x="9477" y="9419"/>
                    <a:pt x="9017" y="9060"/>
                    <a:pt x="8561" y="8686"/>
                  </a:cubicBezTo>
                  <a:cubicBezTo>
                    <a:pt x="7985" y="8221"/>
                    <a:pt x="7420" y="7745"/>
                    <a:pt x="6848" y="7270"/>
                  </a:cubicBezTo>
                  <a:cubicBezTo>
                    <a:pt x="6286" y="6799"/>
                    <a:pt x="5739" y="6330"/>
                    <a:pt x="5183" y="5855"/>
                  </a:cubicBezTo>
                  <a:cubicBezTo>
                    <a:pt x="4962" y="5663"/>
                    <a:pt x="4736" y="5471"/>
                    <a:pt x="4516" y="5279"/>
                  </a:cubicBezTo>
                  <a:cubicBezTo>
                    <a:pt x="3624" y="4511"/>
                    <a:pt x="2736" y="3739"/>
                    <a:pt x="1843" y="2976"/>
                  </a:cubicBezTo>
                  <a:cubicBezTo>
                    <a:pt x="1824" y="2961"/>
                    <a:pt x="1805" y="2942"/>
                    <a:pt x="1786" y="2928"/>
                  </a:cubicBezTo>
                  <a:cubicBezTo>
                    <a:pt x="1618" y="2788"/>
                    <a:pt x="1397" y="2625"/>
                    <a:pt x="1172" y="2448"/>
                  </a:cubicBezTo>
                  <a:cubicBezTo>
                    <a:pt x="1124" y="2410"/>
                    <a:pt x="1071" y="2366"/>
                    <a:pt x="1022" y="2323"/>
                  </a:cubicBezTo>
                  <a:cubicBezTo>
                    <a:pt x="994" y="2304"/>
                    <a:pt x="971" y="2285"/>
                    <a:pt x="946" y="2261"/>
                  </a:cubicBezTo>
                  <a:cubicBezTo>
                    <a:pt x="898" y="2222"/>
                    <a:pt x="845" y="2175"/>
                    <a:pt x="798" y="2131"/>
                  </a:cubicBezTo>
                  <a:cubicBezTo>
                    <a:pt x="749" y="2088"/>
                    <a:pt x="701" y="2045"/>
                    <a:pt x="654" y="1997"/>
                  </a:cubicBezTo>
                  <a:cubicBezTo>
                    <a:pt x="284" y="1637"/>
                    <a:pt x="1" y="1234"/>
                    <a:pt x="34" y="797"/>
                  </a:cubicBezTo>
                  <a:cubicBezTo>
                    <a:pt x="34" y="788"/>
                    <a:pt x="39" y="769"/>
                    <a:pt x="39" y="759"/>
                  </a:cubicBezTo>
                  <a:cubicBezTo>
                    <a:pt x="68" y="596"/>
                    <a:pt x="145" y="471"/>
                    <a:pt x="265" y="370"/>
                  </a:cubicBezTo>
                  <a:cubicBezTo>
                    <a:pt x="706" y="0"/>
                    <a:pt x="1700" y="25"/>
                    <a:pt x="2525" y="106"/>
                  </a:cubicBezTo>
                  <a:cubicBezTo>
                    <a:pt x="2818" y="135"/>
                    <a:pt x="3081" y="169"/>
                    <a:pt x="3297" y="193"/>
                  </a:cubicBezTo>
                  <a:cubicBezTo>
                    <a:pt x="3441" y="212"/>
                    <a:pt x="3562" y="226"/>
                    <a:pt x="3648" y="231"/>
                  </a:cubicBezTo>
                  <a:cubicBezTo>
                    <a:pt x="4929" y="317"/>
                    <a:pt x="6210" y="394"/>
                    <a:pt x="7491" y="485"/>
                  </a:cubicBezTo>
                  <a:cubicBezTo>
                    <a:pt x="7909" y="509"/>
                    <a:pt x="8330" y="543"/>
                    <a:pt x="8753" y="572"/>
                  </a:cubicBezTo>
                  <a:cubicBezTo>
                    <a:pt x="9026" y="587"/>
                    <a:pt x="9300" y="610"/>
                    <a:pt x="9573" y="629"/>
                  </a:cubicBezTo>
                  <a:cubicBezTo>
                    <a:pt x="10264" y="682"/>
                    <a:pt x="10961" y="740"/>
                    <a:pt x="11652" y="797"/>
                  </a:cubicBezTo>
                  <a:cubicBezTo>
                    <a:pt x="11968" y="826"/>
                    <a:pt x="12279" y="855"/>
                    <a:pt x="12596" y="884"/>
                  </a:cubicBezTo>
                  <a:cubicBezTo>
                    <a:pt x="12879" y="913"/>
                    <a:pt x="13163" y="941"/>
                    <a:pt x="13441" y="975"/>
                  </a:cubicBezTo>
                  <a:cubicBezTo>
                    <a:pt x="13710" y="999"/>
                    <a:pt x="13978" y="1032"/>
                    <a:pt x="14243" y="1061"/>
                  </a:cubicBezTo>
                  <a:cubicBezTo>
                    <a:pt x="14261" y="1061"/>
                    <a:pt x="14276" y="1061"/>
                    <a:pt x="14290" y="1066"/>
                  </a:cubicBezTo>
                  <a:cubicBezTo>
                    <a:pt x="14449" y="1081"/>
                    <a:pt x="14607" y="1099"/>
                    <a:pt x="14766" y="1119"/>
                  </a:cubicBezTo>
                  <a:cubicBezTo>
                    <a:pt x="15111" y="1162"/>
                    <a:pt x="15457" y="1205"/>
                    <a:pt x="15797" y="1249"/>
                  </a:cubicBezTo>
                  <a:lnTo>
                    <a:pt x="15807" y="1249"/>
                  </a:lnTo>
                  <a:lnTo>
                    <a:pt x="16267" y="1311"/>
                  </a:lnTo>
                  <a:lnTo>
                    <a:pt x="16354" y="1320"/>
                  </a:lnTo>
                  <a:cubicBezTo>
                    <a:pt x="16378" y="1320"/>
                    <a:pt x="16402" y="1325"/>
                    <a:pt x="16420" y="1329"/>
                  </a:cubicBezTo>
                  <a:cubicBezTo>
                    <a:pt x="16546" y="1344"/>
                    <a:pt x="16666" y="1358"/>
                    <a:pt x="16786" y="1378"/>
                  </a:cubicBezTo>
                  <a:cubicBezTo>
                    <a:pt x="16805" y="1378"/>
                    <a:pt x="16824" y="1382"/>
                    <a:pt x="16843" y="1382"/>
                  </a:cubicBezTo>
                  <a:cubicBezTo>
                    <a:pt x="17001" y="1407"/>
                    <a:pt x="17155" y="1431"/>
                    <a:pt x="17313" y="1455"/>
                  </a:cubicBezTo>
                  <a:cubicBezTo>
                    <a:pt x="17707" y="1517"/>
                    <a:pt x="18139" y="1628"/>
                    <a:pt x="18345" y="2002"/>
                  </a:cubicBezTo>
                  <a:cubicBezTo>
                    <a:pt x="18431" y="2155"/>
                    <a:pt x="18484" y="2347"/>
                    <a:pt x="18498" y="2596"/>
                  </a:cubicBezTo>
                  <a:cubicBezTo>
                    <a:pt x="18551" y="3537"/>
                    <a:pt x="18163" y="4458"/>
                    <a:pt x="17884" y="53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1"/>
            <p:cNvSpPr/>
            <p:nvPr/>
          </p:nvSpPr>
          <p:spPr>
            <a:xfrm>
              <a:off x="2097575" y="1816750"/>
              <a:ext cx="413775" cy="283375"/>
            </a:xfrm>
            <a:custGeom>
              <a:avLst/>
              <a:gdLst/>
              <a:ahLst/>
              <a:cxnLst/>
              <a:rect l="l" t="t" r="r" b="b"/>
              <a:pathLst>
                <a:path w="16551" h="11335" extrusionOk="0">
                  <a:moveTo>
                    <a:pt x="16551" y="1354"/>
                  </a:moveTo>
                  <a:cubicBezTo>
                    <a:pt x="16460" y="1728"/>
                    <a:pt x="16464" y="1690"/>
                    <a:pt x="15941" y="4190"/>
                  </a:cubicBezTo>
                  <a:cubicBezTo>
                    <a:pt x="15907" y="4324"/>
                    <a:pt x="15873" y="4458"/>
                    <a:pt x="15840" y="4588"/>
                  </a:cubicBezTo>
                  <a:lnTo>
                    <a:pt x="15840" y="4602"/>
                  </a:lnTo>
                  <a:cubicBezTo>
                    <a:pt x="15835" y="4611"/>
                    <a:pt x="15835" y="4617"/>
                    <a:pt x="15831" y="4622"/>
                  </a:cubicBezTo>
                  <a:cubicBezTo>
                    <a:pt x="15643" y="5308"/>
                    <a:pt x="15355" y="5960"/>
                    <a:pt x="15029" y="6593"/>
                  </a:cubicBezTo>
                  <a:cubicBezTo>
                    <a:pt x="14828" y="6987"/>
                    <a:pt x="14607" y="7375"/>
                    <a:pt x="14387" y="7755"/>
                  </a:cubicBezTo>
                  <a:cubicBezTo>
                    <a:pt x="14257" y="7975"/>
                    <a:pt x="14132" y="8210"/>
                    <a:pt x="13997" y="8455"/>
                  </a:cubicBezTo>
                  <a:cubicBezTo>
                    <a:pt x="13840" y="8753"/>
                    <a:pt x="13672" y="9060"/>
                    <a:pt x="13499" y="9368"/>
                  </a:cubicBezTo>
                  <a:cubicBezTo>
                    <a:pt x="13494" y="9372"/>
                    <a:pt x="13488" y="9381"/>
                    <a:pt x="13484" y="9386"/>
                  </a:cubicBezTo>
                  <a:cubicBezTo>
                    <a:pt x="13282" y="9746"/>
                    <a:pt x="13062" y="10101"/>
                    <a:pt x="12817" y="10437"/>
                  </a:cubicBezTo>
                  <a:cubicBezTo>
                    <a:pt x="12812" y="10447"/>
                    <a:pt x="12803" y="10456"/>
                    <a:pt x="12798" y="10462"/>
                  </a:cubicBezTo>
                  <a:cubicBezTo>
                    <a:pt x="12717" y="10571"/>
                    <a:pt x="12631" y="10682"/>
                    <a:pt x="12544" y="10783"/>
                  </a:cubicBezTo>
                  <a:cubicBezTo>
                    <a:pt x="12538" y="10787"/>
                    <a:pt x="12529" y="10801"/>
                    <a:pt x="12525" y="10807"/>
                  </a:cubicBezTo>
                  <a:cubicBezTo>
                    <a:pt x="12361" y="10994"/>
                    <a:pt x="12188" y="11171"/>
                    <a:pt x="12006" y="11334"/>
                  </a:cubicBezTo>
                  <a:lnTo>
                    <a:pt x="12002" y="11334"/>
                  </a:lnTo>
                  <a:cubicBezTo>
                    <a:pt x="11997" y="11330"/>
                    <a:pt x="11987" y="11325"/>
                    <a:pt x="11982" y="11320"/>
                  </a:cubicBezTo>
                  <a:cubicBezTo>
                    <a:pt x="11978" y="11315"/>
                    <a:pt x="11968" y="11310"/>
                    <a:pt x="11963" y="11306"/>
                  </a:cubicBezTo>
                  <a:cubicBezTo>
                    <a:pt x="11940" y="11291"/>
                    <a:pt x="11920" y="11277"/>
                    <a:pt x="11900" y="11262"/>
                  </a:cubicBezTo>
                  <a:cubicBezTo>
                    <a:pt x="11887" y="11253"/>
                    <a:pt x="11872" y="11244"/>
                    <a:pt x="11862" y="11233"/>
                  </a:cubicBezTo>
                  <a:cubicBezTo>
                    <a:pt x="11819" y="11204"/>
                    <a:pt x="11776" y="11176"/>
                    <a:pt x="11732" y="11142"/>
                  </a:cubicBezTo>
                  <a:cubicBezTo>
                    <a:pt x="11694" y="11113"/>
                    <a:pt x="11652" y="11085"/>
                    <a:pt x="11608" y="11056"/>
                  </a:cubicBezTo>
                  <a:cubicBezTo>
                    <a:pt x="11588" y="11042"/>
                    <a:pt x="11570" y="11027"/>
                    <a:pt x="11555" y="11013"/>
                  </a:cubicBezTo>
                  <a:cubicBezTo>
                    <a:pt x="11469" y="10951"/>
                    <a:pt x="11387" y="10893"/>
                    <a:pt x="11306" y="10830"/>
                  </a:cubicBezTo>
                  <a:cubicBezTo>
                    <a:pt x="11300" y="10830"/>
                    <a:pt x="11296" y="10825"/>
                    <a:pt x="11291" y="10821"/>
                  </a:cubicBezTo>
                  <a:cubicBezTo>
                    <a:pt x="11214" y="10763"/>
                    <a:pt x="11128" y="10706"/>
                    <a:pt x="11052" y="10644"/>
                  </a:cubicBezTo>
                  <a:cubicBezTo>
                    <a:pt x="10806" y="10462"/>
                    <a:pt x="10567" y="10269"/>
                    <a:pt x="10327" y="10087"/>
                  </a:cubicBezTo>
                  <a:cubicBezTo>
                    <a:pt x="10197" y="9986"/>
                    <a:pt x="10068" y="9886"/>
                    <a:pt x="9943" y="9784"/>
                  </a:cubicBezTo>
                  <a:cubicBezTo>
                    <a:pt x="9477" y="9419"/>
                    <a:pt x="9017" y="9060"/>
                    <a:pt x="8561" y="8686"/>
                  </a:cubicBezTo>
                  <a:cubicBezTo>
                    <a:pt x="7985" y="8221"/>
                    <a:pt x="7420" y="7745"/>
                    <a:pt x="6848" y="7270"/>
                  </a:cubicBezTo>
                  <a:cubicBezTo>
                    <a:pt x="6286" y="6799"/>
                    <a:pt x="5739" y="6330"/>
                    <a:pt x="5183" y="5855"/>
                  </a:cubicBezTo>
                  <a:cubicBezTo>
                    <a:pt x="4962" y="5663"/>
                    <a:pt x="4736" y="5471"/>
                    <a:pt x="4516" y="5279"/>
                  </a:cubicBezTo>
                  <a:cubicBezTo>
                    <a:pt x="3624" y="4511"/>
                    <a:pt x="2736" y="3739"/>
                    <a:pt x="1843" y="2976"/>
                  </a:cubicBezTo>
                  <a:cubicBezTo>
                    <a:pt x="1824" y="2961"/>
                    <a:pt x="1805" y="2947"/>
                    <a:pt x="1786" y="2928"/>
                  </a:cubicBezTo>
                  <a:cubicBezTo>
                    <a:pt x="1618" y="2788"/>
                    <a:pt x="1397" y="2625"/>
                    <a:pt x="1172" y="2448"/>
                  </a:cubicBezTo>
                  <a:cubicBezTo>
                    <a:pt x="1124" y="2410"/>
                    <a:pt x="1071" y="2366"/>
                    <a:pt x="1022" y="2323"/>
                  </a:cubicBezTo>
                  <a:cubicBezTo>
                    <a:pt x="994" y="2304"/>
                    <a:pt x="971" y="2285"/>
                    <a:pt x="946" y="2261"/>
                  </a:cubicBezTo>
                  <a:cubicBezTo>
                    <a:pt x="898" y="2222"/>
                    <a:pt x="845" y="2175"/>
                    <a:pt x="798" y="2131"/>
                  </a:cubicBezTo>
                  <a:cubicBezTo>
                    <a:pt x="749" y="2088"/>
                    <a:pt x="701" y="2045"/>
                    <a:pt x="654" y="1997"/>
                  </a:cubicBezTo>
                  <a:cubicBezTo>
                    <a:pt x="284" y="1637"/>
                    <a:pt x="1" y="1234"/>
                    <a:pt x="34" y="797"/>
                  </a:cubicBezTo>
                  <a:cubicBezTo>
                    <a:pt x="34" y="788"/>
                    <a:pt x="39" y="769"/>
                    <a:pt x="39" y="759"/>
                  </a:cubicBezTo>
                  <a:cubicBezTo>
                    <a:pt x="68" y="596"/>
                    <a:pt x="145" y="471"/>
                    <a:pt x="265" y="370"/>
                  </a:cubicBezTo>
                  <a:cubicBezTo>
                    <a:pt x="706" y="0"/>
                    <a:pt x="1700" y="25"/>
                    <a:pt x="2525" y="106"/>
                  </a:cubicBezTo>
                  <a:cubicBezTo>
                    <a:pt x="2813" y="135"/>
                    <a:pt x="3081" y="169"/>
                    <a:pt x="3297" y="193"/>
                  </a:cubicBezTo>
                  <a:cubicBezTo>
                    <a:pt x="3441" y="212"/>
                    <a:pt x="3562" y="226"/>
                    <a:pt x="3648" y="231"/>
                  </a:cubicBezTo>
                  <a:cubicBezTo>
                    <a:pt x="4929" y="317"/>
                    <a:pt x="6210" y="399"/>
                    <a:pt x="7491" y="485"/>
                  </a:cubicBezTo>
                  <a:cubicBezTo>
                    <a:pt x="7909" y="509"/>
                    <a:pt x="8330" y="543"/>
                    <a:pt x="8753" y="572"/>
                  </a:cubicBezTo>
                  <a:cubicBezTo>
                    <a:pt x="9026" y="587"/>
                    <a:pt x="9300" y="610"/>
                    <a:pt x="9573" y="629"/>
                  </a:cubicBezTo>
                  <a:cubicBezTo>
                    <a:pt x="10264" y="682"/>
                    <a:pt x="10961" y="740"/>
                    <a:pt x="11652" y="797"/>
                  </a:cubicBezTo>
                  <a:cubicBezTo>
                    <a:pt x="11968" y="826"/>
                    <a:pt x="12279" y="855"/>
                    <a:pt x="12596" y="884"/>
                  </a:cubicBezTo>
                  <a:cubicBezTo>
                    <a:pt x="12879" y="913"/>
                    <a:pt x="13163" y="941"/>
                    <a:pt x="13441" y="975"/>
                  </a:cubicBezTo>
                  <a:cubicBezTo>
                    <a:pt x="13710" y="999"/>
                    <a:pt x="13978" y="1032"/>
                    <a:pt x="14243" y="1061"/>
                  </a:cubicBezTo>
                  <a:cubicBezTo>
                    <a:pt x="14261" y="1061"/>
                    <a:pt x="14276" y="1061"/>
                    <a:pt x="14290" y="1066"/>
                  </a:cubicBezTo>
                  <a:cubicBezTo>
                    <a:pt x="14449" y="1081"/>
                    <a:pt x="14607" y="1099"/>
                    <a:pt x="14766" y="1119"/>
                  </a:cubicBezTo>
                  <a:cubicBezTo>
                    <a:pt x="15111" y="1162"/>
                    <a:pt x="15457" y="1205"/>
                    <a:pt x="15797" y="1249"/>
                  </a:cubicBezTo>
                  <a:lnTo>
                    <a:pt x="15807" y="1249"/>
                  </a:lnTo>
                  <a:cubicBezTo>
                    <a:pt x="15960" y="1272"/>
                    <a:pt x="16114" y="1291"/>
                    <a:pt x="16267" y="1316"/>
                  </a:cubicBezTo>
                  <a:cubicBezTo>
                    <a:pt x="16305" y="1320"/>
                    <a:pt x="16354" y="1325"/>
                    <a:pt x="16396" y="1329"/>
                  </a:cubicBezTo>
                  <a:cubicBezTo>
                    <a:pt x="16407" y="1329"/>
                    <a:pt x="16416" y="1335"/>
                    <a:pt x="16420" y="1335"/>
                  </a:cubicBezTo>
                  <a:cubicBezTo>
                    <a:pt x="16454" y="1340"/>
                    <a:pt x="16478" y="1344"/>
                    <a:pt x="16507" y="1349"/>
                  </a:cubicBezTo>
                  <a:cubicBezTo>
                    <a:pt x="16522" y="1349"/>
                    <a:pt x="16536" y="1354"/>
                    <a:pt x="16551" y="135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1"/>
            <p:cNvSpPr/>
            <p:nvPr/>
          </p:nvSpPr>
          <p:spPr>
            <a:xfrm>
              <a:off x="2268775" y="1967175"/>
              <a:ext cx="141925" cy="120350"/>
            </a:xfrm>
            <a:custGeom>
              <a:avLst/>
              <a:gdLst/>
              <a:ahLst/>
              <a:cxnLst/>
              <a:rect l="l" t="t" r="r" b="b"/>
              <a:pathLst>
                <a:path w="5677" h="4814" extrusionOk="0">
                  <a:moveTo>
                    <a:pt x="5154" y="3734"/>
                  </a:moveTo>
                  <a:cubicBezTo>
                    <a:pt x="4999" y="4055"/>
                    <a:pt x="4804" y="4352"/>
                    <a:pt x="4578" y="4631"/>
                  </a:cubicBezTo>
                  <a:cubicBezTo>
                    <a:pt x="4558" y="4665"/>
                    <a:pt x="4525" y="4766"/>
                    <a:pt x="4458" y="4813"/>
                  </a:cubicBezTo>
                  <a:cubicBezTo>
                    <a:pt x="4452" y="4813"/>
                    <a:pt x="4448" y="4808"/>
                    <a:pt x="4443" y="4804"/>
                  </a:cubicBezTo>
                  <a:cubicBezTo>
                    <a:pt x="4366" y="4746"/>
                    <a:pt x="4280" y="4689"/>
                    <a:pt x="4204" y="4627"/>
                  </a:cubicBezTo>
                  <a:cubicBezTo>
                    <a:pt x="3958" y="4445"/>
                    <a:pt x="3719" y="4252"/>
                    <a:pt x="3479" y="4070"/>
                  </a:cubicBezTo>
                  <a:cubicBezTo>
                    <a:pt x="3349" y="3969"/>
                    <a:pt x="3220" y="3869"/>
                    <a:pt x="3095" y="3767"/>
                  </a:cubicBezTo>
                  <a:cubicBezTo>
                    <a:pt x="2629" y="3402"/>
                    <a:pt x="2169" y="3043"/>
                    <a:pt x="1713" y="2669"/>
                  </a:cubicBezTo>
                  <a:cubicBezTo>
                    <a:pt x="1137" y="2204"/>
                    <a:pt x="572" y="1728"/>
                    <a:pt x="0" y="1253"/>
                  </a:cubicBezTo>
                  <a:cubicBezTo>
                    <a:pt x="244" y="999"/>
                    <a:pt x="528" y="793"/>
                    <a:pt x="825" y="629"/>
                  </a:cubicBezTo>
                  <a:cubicBezTo>
                    <a:pt x="926" y="567"/>
                    <a:pt x="1037" y="514"/>
                    <a:pt x="1147" y="466"/>
                  </a:cubicBezTo>
                  <a:cubicBezTo>
                    <a:pt x="1305" y="394"/>
                    <a:pt x="1469" y="337"/>
                    <a:pt x="1637" y="288"/>
                  </a:cubicBezTo>
                  <a:cubicBezTo>
                    <a:pt x="1641" y="288"/>
                    <a:pt x="1651" y="284"/>
                    <a:pt x="1660" y="284"/>
                  </a:cubicBezTo>
                  <a:cubicBezTo>
                    <a:pt x="1833" y="231"/>
                    <a:pt x="2011" y="197"/>
                    <a:pt x="2184" y="169"/>
                  </a:cubicBezTo>
                  <a:cubicBezTo>
                    <a:pt x="3358" y="1"/>
                    <a:pt x="4539" y="366"/>
                    <a:pt x="5125" y="1163"/>
                  </a:cubicBezTo>
                  <a:cubicBezTo>
                    <a:pt x="5575" y="1772"/>
                    <a:pt x="5677" y="2645"/>
                    <a:pt x="5154" y="3734"/>
                  </a:cubicBezTo>
                  <a:close/>
                </a:path>
              </a:pathLst>
            </a:custGeom>
            <a:solidFill>
              <a:srgbClr val="FFE9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1"/>
            <p:cNvSpPr/>
            <p:nvPr/>
          </p:nvSpPr>
          <p:spPr>
            <a:xfrm>
              <a:off x="2314125" y="1994300"/>
              <a:ext cx="72825" cy="51850"/>
            </a:xfrm>
            <a:custGeom>
              <a:avLst/>
              <a:gdLst/>
              <a:ahLst/>
              <a:cxnLst/>
              <a:rect l="l" t="t" r="r" b="b"/>
              <a:pathLst>
                <a:path w="2913" h="2074" extrusionOk="0">
                  <a:moveTo>
                    <a:pt x="2754" y="1641"/>
                  </a:moveTo>
                  <a:cubicBezTo>
                    <a:pt x="2913" y="1852"/>
                    <a:pt x="2735" y="2073"/>
                    <a:pt x="2562" y="2040"/>
                  </a:cubicBezTo>
                  <a:cubicBezTo>
                    <a:pt x="2379" y="2001"/>
                    <a:pt x="2231" y="1910"/>
                    <a:pt x="2078" y="1810"/>
                  </a:cubicBezTo>
                  <a:cubicBezTo>
                    <a:pt x="1453" y="1411"/>
                    <a:pt x="950" y="888"/>
                    <a:pt x="302" y="528"/>
                  </a:cubicBezTo>
                  <a:cubicBezTo>
                    <a:pt x="0" y="365"/>
                    <a:pt x="182" y="0"/>
                    <a:pt x="450" y="87"/>
                  </a:cubicBezTo>
                  <a:cubicBezTo>
                    <a:pt x="926" y="235"/>
                    <a:pt x="1329" y="532"/>
                    <a:pt x="1703" y="849"/>
                  </a:cubicBezTo>
                  <a:cubicBezTo>
                    <a:pt x="1890" y="1008"/>
                    <a:pt x="2073" y="1176"/>
                    <a:pt x="2260" y="1339"/>
                  </a:cubicBezTo>
                  <a:cubicBezTo>
                    <a:pt x="2346" y="1416"/>
                    <a:pt x="2418" y="1473"/>
                    <a:pt x="2514" y="1522"/>
                  </a:cubicBezTo>
                  <a:cubicBezTo>
                    <a:pt x="2576" y="1555"/>
                    <a:pt x="2716" y="1584"/>
                    <a:pt x="2754" y="1641"/>
                  </a:cubicBezTo>
                  <a:close/>
                </a:path>
              </a:pathLst>
            </a:custGeom>
            <a:solidFill>
              <a:srgbClr val="FFC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a:off x="2342425" y="1986275"/>
              <a:ext cx="39600" cy="24950"/>
            </a:xfrm>
            <a:custGeom>
              <a:avLst/>
              <a:gdLst/>
              <a:ahLst/>
              <a:cxnLst/>
              <a:rect l="l" t="t" r="r" b="b"/>
              <a:pathLst>
                <a:path w="1584" h="998" extrusionOk="0">
                  <a:moveTo>
                    <a:pt x="1262" y="946"/>
                  </a:moveTo>
                  <a:cubicBezTo>
                    <a:pt x="1209" y="926"/>
                    <a:pt x="1156" y="893"/>
                    <a:pt x="1103" y="868"/>
                  </a:cubicBezTo>
                  <a:cubicBezTo>
                    <a:pt x="168" y="374"/>
                    <a:pt x="494" y="561"/>
                    <a:pt x="255" y="475"/>
                  </a:cubicBezTo>
                  <a:cubicBezTo>
                    <a:pt x="0" y="384"/>
                    <a:pt x="62" y="67"/>
                    <a:pt x="303" y="43"/>
                  </a:cubicBezTo>
                  <a:cubicBezTo>
                    <a:pt x="667" y="0"/>
                    <a:pt x="984" y="202"/>
                    <a:pt x="1267" y="403"/>
                  </a:cubicBezTo>
                  <a:cubicBezTo>
                    <a:pt x="1391" y="489"/>
                    <a:pt x="1584" y="576"/>
                    <a:pt x="1574" y="753"/>
                  </a:cubicBezTo>
                  <a:cubicBezTo>
                    <a:pt x="1559" y="911"/>
                    <a:pt x="1411" y="997"/>
                    <a:pt x="1262" y="946"/>
                  </a:cubicBezTo>
                  <a:close/>
                </a:path>
              </a:pathLst>
            </a:custGeom>
            <a:solidFill>
              <a:srgbClr val="FFC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1"/>
            <p:cNvSpPr/>
            <p:nvPr/>
          </p:nvSpPr>
          <p:spPr>
            <a:xfrm>
              <a:off x="2507475" y="1896750"/>
              <a:ext cx="21975" cy="47300"/>
            </a:xfrm>
            <a:custGeom>
              <a:avLst/>
              <a:gdLst/>
              <a:ahLst/>
              <a:cxnLst/>
              <a:rect l="l" t="t" r="r" b="b"/>
              <a:pathLst>
                <a:path w="879" h="1892" extrusionOk="0">
                  <a:moveTo>
                    <a:pt x="850" y="160"/>
                  </a:moveTo>
                  <a:cubicBezTo>
                    <a:pt x="855" y="226"/>
                    <a:pt x="879" y="308"/>
                    <a:pt x="864" y="385"/>
                  </a:cubicBezTo>
                  <a:cubicBezTo>
                    <a:pt x="806" y="817"/>
                    <a:pt x="711" y="1234"/>
                    <a:pt x="524" y="1623"/>
                  </a:cubicBezTo>
                  <a:cubicBezTo>
                    <a:pt x="485" y="1695"/>
                    <a:pt x="438" y="1767"/>
                    <a:pt x="375" y="1825"/>
                  </a:cubicBezTo>
                  <a:cubicBezTo>
                    <a:pt x="303" y="1892"/>
                    <a:pt x="208" y="1892"/>
                    <a:pt x="115" y="1839"/>
                  </a:cubicBezTo>
                  <a:cubicBezTo>
                    <a:pt x="29" y="1786"/>
                    <a:pt x="0" y="1705"/>
                    <a:pt x="15" y="1608"/>
                  </a:cubicBezTo>
                  <a:cubicBezTo>
                    <a:pt x="58" y="1263"/>
                    <a:pt x="140" y="922"/>
                    <a:pt x="270" y="592"/>
                  </a:cubicBezTo>
                  <a:cubicBezTo>
                    <a:pt x="323" y="472"/>
                    <a:pt x="365" y="342"/>
                    <a:pt x="414" y="222"/>
                  </a:cubicBezTo>
                  <a:cubicBezTo>
                    <a:pt x="481" y="54"/>
                    <a:pt x="639" y="1"/>
                    <a:pt x="773" y="93"/>
                  </a:cubicBezTo>
                  <a:cubicBezTo>
                    <a:pt x="793" y="107"/>
                    <a:pt x="812" y="126"/>
                    <a:pt x="850" y="1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a:off x="2491625" y="1959525"/>
              <a:ext cx="19725" cy="28100"/>
            </a:xfrm>
            <a:custGeom>
              <a:avLst/>
              <a:gdLst/>
              <a:ahLst/>
              <a:cxnLst/>
              <a:rect l="l" t="t" r="r" b="b"/>
              <a:pathLst>
                <a:path w="789" h="1124" extrusionOk="0">
                  <a:moveTo>
                    <a:pt x="58" y="984"/>
                  </a:moveTo>
                  <a:cubicBezTo>
                    <a:pt x="20" y="911"/>
                    <a:pt x="1" y="825"/>
                    <a:pt x="40" y="738"/>
                  </a:cubicBezTo>
                  <a:cubicBezTo>
                    <a:pt x="64" y="685"/>
                    <a:pt x="93" y="634"/>
                    <a:pt x="122" y="581"/>
                  </a:cubicBezTo>
                  <a:cubicBezTo>
                    <a:pt x="189" y="451"/>
                    <a:pt x="255" y="322"/>
                    <a:pt x="323" y="187"/>
                  </a:cubicBezTo>
                  <a:cubicBezTo>
                    <a:pt x="386" y="58"/>
                    <a:pt x="490" y="0"/>
                    <a:pt x="605" y="34"/>
                  </a:cubicBezTo>
                  <a:cubicBezTo>
                    <a:pt x="721" y="67"/>
                    <a:pt x="789" y="173"/>
                    <a:pt x="764" y="311"/>
                  </a:cubicBezTo>
                  <a:cubicBezTo>
                    <a:pt x="721" y="561"/>
                    <a:pt x="616" y="782"/>
                    <a:pt x="467" y="984"/>
                  </a:cubicBezTo>
                  <a:cubicBezTo>
                    <a:pt x="361" y="1123"/>
                    <a:pt x="164" y="1117"/>
                    <a:pt x="58" y="9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1"/>
            <p:cNvSpPr/>
            <p:nvPr/>
          </p:nvSpPr>
          <p:spPr>
            <a:xfrm>
              <a:off x="2524275" y="1932175"/>
              <a:ext cx="20075" cy="30475"/>
            </a:xfrm>
            <a:custGeom>
              <a:avLst/>
              <a:gdLst/>
              <a:ahLst/>
              <a:cxnLst/>
              <a:rect l="l" t="t" r="r" b="b"/>
              <a:pathLst>
                <a:path w="803" h="1219" extrusionOk="0">
                  <a:moveTo>
                    <a:pt x="433" y="1088"/>
                  </a:moveTo>
                  <a:cubicBezTo>
                    <a:pt x="236" y="1219"/>
                    <a:pt x="19" y="1123"/>
                    <a:pt x="5" y="921"/>
                  </a:cubicBezTo>
                  <a:cubicBezTo>
                    <a:pt x="1" y="858"/>
                    <a:pt x="15" y="787"/>
                    <a:pt x="34" y="720"/>
                  </a:cubicBezTo>
                  <a:cubicBezTo>
                    <a:pt x="106" y="490"/>
                    <a:pt x="250" y="297"/>
                    <a:pt x="399" y="115"/>
                  </a:cubicBezTo>
                  <a:cubicBezTo>
                    <a:pt x="475" y="19"/>
                    <a:pt x="586" y="0"/>
                    <a:pt x="677" y="52"/>
                  </a:cubicBezTo>
                  <a:cubicBezTo>
                    <a:pt x="763" y="105"/>
                    <a:pt x="802" y="206"/>
                    <a:pt x="759" y="322"/>
                  </a:cubicBezTo>
                  <a:cubicBezTo>
                    <a:pt x="687" y="528"/>
                    <a:pt x="615" y="734"/>
                    <a:pt x="533" y="935"/>
                  </a:cubicBezTo>
                  <a:cubicBezTo>
                    <a:pt x="504" y="997"/>
                    <a:pt x="451" y="1055"/>
                    <a:pt x="433" y="10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a:off x="2385825" y="1849500"/>
              <a:ext cx="131525" cy="251575"/>
            </a:xfrm>
            <a:custGeom>
              <a:avLst/>
              <a:gdLst/>
              <a:ahLst/>
              <a:cxnLst/>
              <a:rect l="l" t="t" r="r" b="b"/>
              <a:pathLst>
                <a:path w="5261" h="10063" extrusionOk="0">
                  <a:moveTo>
                    <a:pt x="5256" y="68"/>
                  </a:moveTo>
                  <a:lnTo>
                    <a:pt x="5256" y="101"/>
                  </a:lnTo>
                  <a:cubicBezTo>
                    <a:pt x="5260" y="442"/>
                    <a:pt x="5160" y="893"/>
                    <a:pt x="5131" y="1013"/>
                  </a:cubicBezTo>
                  <a:cubicBezTo>
                    <a:pt x="4948" y="1824"/>
                    <a:pt x="4704" y="2621"/>
                    <a:pt x="4430" y="3403"/>
                  </a:cubicBezTo>
                  <a:cubicBezTo>
                    <a:pt x="4210" y="4012"/>
                    <a:pt x="3974" y="4617"/>
                    <a:pt x="3705" y="5207"/>
                  </a:cubicBezTo>
                  <a:cubicBezTo>
                    <a:pt x="3519" y="5620"/>
                    <a:pt x="3322" y="6027"/>
                    <a:pt x="3105" y="6426"/>
                  </a:cubicBezTo>
                  <a:cubicBezTo>
                    <a:pt x="2746" y="7097"/>
                    <a:pt x="2324" y="7731"/>
                    <a:pt x="1901" y="8368"/>
                  </a:cubicBezTo>
                  <a:cubicBezTo>
                    <a:pt x="1695" y="8671"/>
                    <a:pt x="1479" y="8973"/>
                    <a:pt x="1292" y="9290"/>
                  </a:cubicBezTo>
                  <a:cubicBezTo>
                    <a:pt x="1148" y="9526"/>
                    <a:pt x="904" y="9775"/>
                    <a:pt x="678" y="9967"/>
                  </a:cubicBezTo>
                  <a:cubicBezTo>
                    <a:pt x="630" y="10010"/>
                    <a:pt x="582" y="10038"/>
                    <a:pt x="534" y="10062"/>
                  </a:cubicBezTo>
                  <a:cubicBezTo>
                    <a:pt x="510" y="10053"/>
                    <a:pt x="496" y="10038"/>
                    <a:pt x="476" y="10024"/>
                  </a:cubicBezTo>
                  <a:lnTo>
                    <a:pt x="472" y="10024"/>
                  </a:lnTo>
                  <a:cubicBezTo>
                    <a:pt x="467" y="10020"/>
                    <a:pt x="461" y="10015"/>
                    <a:pt x="452" y="10010"/>
                  </a:cubicBezTo>
                  <a:cubicBezTo>
                    <a:pt x="448" y="10005"/>
                    <a:pt x="438" y="10000"/>
                    <a:pt x="433" y="9996"/>
                  </a:cubicBezTo>
                  <a:cubicBezTo>
                    <a:pt x="410" y="9981"/>
                    <a:pt x="390" y="9967"/>
                    <a:pt x="370" y="9952"/>
                  </a:cubicBezTo>
                  <a:cubicBezTo>
                    <a:pt x="357" y="9943"/>
                    <a:pt x="342" y="9934"/>
                    <a:pt x="332" y="9923"/>
                  </a:cubicBezTo>
                  <a:cubicBezTo>
                    <a:pt x="289" y="9894"/>
                    <a:pt x="246" y="9866"/>
                    <a:pt x="202" y="9832"/>
                  </a:cubicBezTo>
                  <a:cubicBezTo>
                    <a:pt x="164" y="9803"/>
                    <a:pt x="122" y="9775"/>
                    <a:pt x="78" y="9746"/>
                  </a:cubicBezTo>
                  <a:cubicBezTo>
                    <a:pt x="54" y="9727"/>
                    <a:pt x="25" y="9708"/>
                    <a:pt x="1" y="9688"/>
                  </a:cubicBezTo>
                  <a:cubicBezTo>
                    <a:pt x="7" y="9674"/>
                    <a:pt x="11" y="9659"/>
                    <a:pt x="16" y="9646"/>
                  </a:cubicBezTo>
                  <a:cubicBezTo>
                    <a:pt x="260" y="9084"/>
                    <a:pt x="760" y="8709"/>
                    <a:pt x="1101" y="8220"/>
                  </a:cubicBezTo>
                  <a:cubicBezTo>
                    <a:pt x="1498" y="7644"/>
                    <a:pt x="1739" y="7015"/>
                    <a:pt x="2031" y="6392"/>
                  </a:cubicBezTo>
                  <a:cubicBezTo>
                    <a:pt x="2160" y="6123"/>
                    <a:pt x="2304" y="5859"/>
                    <a:pt x="2448" y="5600"/>
                  </a:cubicBezTo>
                  <a:cubicBezTo>
                    <a:pt x="2660" y="5236"/>
                    <a:pt x="2890" y="4885"/>
                    <a:pt x="3120" y="4535"/>
                  </a:cubicBezTo>
                  <a:cubicBezTo>
                    <a:pt x="3365" y="4161"/>
                    <a:pt x="3590" y="3772"/>
                    <a:pt x="3787" y="3365"/>
                  </a:cubicBezTo>
                  <a:cubicBezTo>
                    <a:pt x="4051" y="2822"/>
                    <a:pt x="4272" y="2256"/>
                    <a:pt x="4434" y="1675"/>
                  </a:cubicBezTo>
                  <a:cubicBezTo>
                    <a:pt x="4512" y="1401"/>
                    <a:pt x="4560" y="475"/>
                    <a:pt x="4737" y="6"/>
                  </a:cubicBezTo>
                  <a:lnTo>
                    <a:pt x="4737" y="1"/>
                  </a:lnTo>
                  <a:lnTo>
                    <a:pt x="4824" y="10"/>
                  </a:lnTo>
                  <a:cubicBezTo>
                    <a:pt x="4848" y="10"/>
                    <a:pt x="4872" y="15"/>
                    <a:pt x="4890" y="19"/>
                  </a:cubicBezTo>
                  <a:cubicBezTo>
                    <a:pt x="5016" y="34"/>
                    <a:pt x="5136" y="48"/>
                    <a:pt x="5256" y="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a:off x="2311225" y="1848675"/>
              <a:ext cx="156225" cy="142775"/>
            </a:xfrm>
            <a:custGeom>
              <a:avLst/>
              <a:gdLst/>
              <a:ahLst/>
              <a:cxnLst/>
              <a:rect l="l" t="t" r="r" b="b"/>
              <a:pathLst>
                <a:path w="6249" h="5711" extrusionOk="0">
                  <a:moveTo>
                    <a:pt x="2577" y="225"/>
                  </a:moveTo>
                  <a:cubicBezTo>
                    <a:pt x="3950" y="1"/>
                    <a:pt x="5183" y="840"/>
                    <a:pt x="5571" y="1992"/>
                  </a:cubicBezTo>
                  <a:cubicBezTo>
                    <a:pt x="6248" y="4007"/>
                    <a:pt x="4147" y="5710"/>
                    <a:pt x="2103" y="4654"/>
                  </a:cubicBezTo>
                  <a:cubicBezTo>
                    <a:pt x="1" y="3571"/>
                    <a:pt x="318" y="595"/>
                    <a:pt x="2577" y="2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a:off x="2386925" y="1858025"/>
              <a:ext cx="14775" cy="10825"/>
            </a:xfrm>
            <a:custGeom>
              <a:avLst/>
              <a:gdLst/>
              <a:ahLst/>
              <a:cxnLst/>
              <a:rect l="l" t="t" r="r" b="b"/>
              <a:pathLst>
                <a:path w="591" h="433" extrusionOk="0">
                  <a:moveTo>
                    <a:pt x="466" y="110"/>
                  </a:moveTo>
                  <a:cubicBezTo>
                    <a:pt x="590" y="250"/>
                    <a:pt x="490" y="433"/>
                    <a:pt x="308" y="418"/>
                  </a:cubicBezTo>
                  <a:cubicBezTo>
                    <a:pt x="87" y="398"/>
                    <a:pt x="1" y="1"/>
                    <a:pt x="264" y="10"/>
                  </a:cubicBezTo>
                  <a:cubicBezTo>
                    <a:pt x="346" y="15"/>
                    <a:pt x="408" y="43"/>
                    <a:pt x="466" y="1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a:off x="2399050" y="1916450"/>
              <a:ext cx="12850" cy="10450"/>
            </a:xfrm>
            <a:custGeom>
              <a:avLst/>
              <a:gdLst/>
              <a:ahLst/>
              <a:cxnLst/>
              <a:rect l="l" t="t" r="r" b="b"/>
              <a:pathLst>
                <a:path w="514" h="418" extrusionOk="0">
                  <a:moveTo>
                    <a:pt x="370" y="375"/>
                  </a:moveTo>
                  <a:cubicBezTo>
                    <a:pt x="331" y="403"/>
                    <a:pt x="273" y="417"/>
                    <a:pt x="211" y="393"/>
                  </a:cubicBezTo>
                  <a:cubicBezTo>
                    <a:pt x="0" y="313"/>
                    <a:pt x="5" y="0"/>
                    <a:pt x="220" y="5"/>
                  </a:cubicBezTo>
                  <a:cubicBezTo>
                    <a:pt x="393" y="5"/>
                    <a:pt x="514" y="245"/>
                    <a:pt x="370" y="37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a:off x="2340975" y="1895325"/>
              <a:ext cx="12625" cy="11075"/>
            </a:xfrm>
            <a:custGeom>
              <a:avLst/>
              <a:gdLst/>
              <a:ahLst/>
              <a:cxnLst/>
              <a:rect l="l" t="t" r="r" b="b"/>
              <a:pathLst>
                <a:path w="505" h="443" extrusionOk="0">
                  <a:moveTo>
                    <a:pt x="159" y="336"/>
                  </a:moveTo>
                  <a:cubicBezTo>
                    <a:pt x="1" y="126"/>
                    <a:pt x="173" y="0"/>
                    <a:pt x="293" y="29"/>
                  </a:cubicBezTo>
                  <a:cubicBezTo>
                    <a:pt x="394" y="53"/>
                    <a:pt x="470" y="130"/>
                    <a:pt x="481" y="217"/>
                  </a:cubicBezTo>
                  <a:cubicBezTo>
                    <a:pt x="505" y="380"/>
                    <a:pt x="341" y="442"/>
                    <a:pt x="231" y="389"/>
                  </a:cubicBezTo>
                  <a:cubicBezTo>
                    <a:pt x="207" y="374"/>
                    <a:pt x="183" y="356"/>
                    <a:pt x="159" y="3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a:off x="2421100" y="1885725"/>
              <a:ext cx="15025" cy="13350"/>
            </a:xfrm>
            <a:custGeom>
              <a:avLst/>
              <a:gdLst/>
              <a:ahLst/>
              <a:cxnLst/>
              <a:rect l="l" t="t" r="r" b="b"/>
              <a:pathLst>
                <a:path w="601" h="534" extrusionOk="0">
                  <a:moveTo>
                    <a:pt x="452" y="135"/>
                  </a:moveTo>
                  <a:cubicBezTo>
                    <a:pt x="600" y="284"/>
                    <a:pt x="390" y="534"/>
                    <a:pt x="202" y="384"/>
                  </a:cubicBezTo>
                  <a:cubicBezTo>
                    <a:pt x="0" y="222"/>
                    <a:pt x="169" y="1"/>
                    <a:pt x="337" y="63"/>
                  </a:cubicBezTo>
                  <a:cubicBezTo>
                    <a:pt x="380" y="78"/>
                    <a:pt x="418" y="107"/>
                    <a:pt x="457" y="125"/>
                  </a:cubicBezTo>
                  <a:cubicBezTo>
                    <a:pt x="452" y="131"/>
                    <a:pt x="452" y="135"/>
                    <a:pt x="452" y="13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1"/>
            <p:cNvSpPr/>
            <p:nvPr/>
          </p:nvSpPr>
          <p:spPr>
            <a:xfrm>
              <a:off x="2394000" y="1951100"/>
              <a:ext cx="11425" cy="11775"/>
            </a:xfrm>
            <a:custGeom>
              <a:avLst/>
              <a:gdLst/>
              <a:ahLst/>
              <a:cxnLst/>
              <a:rect l="l" t="t" r="r" b="b"/>
              <a:pathLst>
                <a:path w="457" h="471" extrusionOk="0">
                  <a:moveTo>
                    <a:pt x="77" y="318"/>
                  </a:moveTo>
                  <a:cubicBezTo>
                    <a:pt x="34" y="269"/>
                    <a:pt x="1" y="227"/>
                    <a:pt x="5" y="169"/>
                  </a:cubicBezTo>
                  <a:cubicBezTo>
                    <a:pt x="10" y="59"/>
                    <a:pt x="116" y="1"/>
                    <a:pt x="216" y="54"/>
                  </a:cubicBezTo>
                  <a:cubicBezTo>
                    <a:pt x="298" y="101"/>
                    <a:pt x="375" y="130"/>
                    <a:pt x="413" y="251"/>
                  </a:cubicBezTo>
                  <a:cubicBezTo>
                    <a:pt x="457" y="404"/>
                    <a:pt x="187" y="471"/>
                    <a:pt x="77" y="3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1"/>
            <p:cNvSpPr/>
            <p:nvPr/>
          </p:nvSpPr>
          <p:spPr>
            <a:xfrm>
              <a:off x="2365825" y="1862350"/>
              <a:ext cx="11775" cy="13550"/>
            </a:xfrm>
            <a:custGeom>
              <a:avLst/>
              <a:gdLst/>
              <a:ahLst/>
              <a:cxnLst/>
              <a:rect l="l" t="t" r="r" b="b"/>
              <a:pathLst>
                <a:path w="471" h="542" extrusionOk="0">
                  <a:moveTo>
                    <a:pt x="178" y="495"/>
                  </a:moveTo>
                  <a:cubicBezTo>
                    <a:pt x="81" y="480"/>
                    <a:pt x="19" y="360"/>
                    <a:pt x="10" y="274"/>
                  </a:cubicBezTo>
                  <a:cubicBezTo>
                    <a:pt x="0" y="207"/>
                    <a:pt x="48" y="125"/>
                    <a:pt x="110" y="101"/>
                  </a:cubicBezTo>
                  <a:cubicBezTo>
                    <a:pt x="346" y="1"/>
                    <a:pt x="470" y="542"/>
                    <a:pt x="178" y="4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1"/>
            <p:cNvSpPr/>
            <p:nvPr/>
          </p:nvSpPr>
          <p:spPr>
            <a:xfrm>
              <a:off x="2372300" y="1890425"/>
              <a:ext cx="13825" cy="10925"/>
            </a:xfrm>
            <a:custGeom>
              <a:avLst/>
              <a:gdLst/>
              <a:ahLst/>
              <a:cxnLst/>
              <a:rect l="l" t="t" r="r" b="b"/>
              <a:pathLst>
                <a:path w="553" h="437" extrusionOk="0">
                  <a:moveTo>
                    <a:pt x="81" y="331"/>
                  </a:moveTo>
                  <a:cubicBezTo>
                    <a:pt x="0" y="235"/>
                    <a:pt x="39" y="105"/>
                    <a:pt x="154" y="67"/>
                  </a:cubicBezTo>
                  <a:cubicBezTo>
                    <a:pt x="351" y="0"/>
                    <a:pt x="552" y="216"/>
                    <a:pt x="331" y="379"/>
                  </a:cubicBezTo>
                  <a:cubicBezTo>
                    <a:pt x="254" y="437"/>
                    <a:pt x="144" y="398"/>
                    <a:pt x="81" y="3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1"/>
            <p:cNvSpPr/>
            <p:nvPr/>
          </p:nvSpPr>
          <p:spPr>
            <a:xfrm>
              <a:off x="2351425" y="1933350"/>
              <a:ext cx="15000" cy="12625"/>
            </a:xfrm>
            <a:custGeom>
              <a:avLst/>
              <a:gdLst/>
              <a:ahLst/>
              <a:cxnLst/>
              <a:rect l="l" t="t" r="r" b="b"/>
              <a:pathLst>
                <a:path w="600" h="505" extrusionOk="0">
                  <a:moveTo>
                    <a:pt x="149" y="351"/>
                  </a:moveTo>
                  <a:cubicBezTo>
                    <a:pt x="1" y="155"/>
                    <a:pt x="163" y="0"/>
                    <a:pt x="298" y="53"/>
                  </a:cubicBezTo>
                  <a:cubicBezTo>
                    <a:pt x="599" y="178"/>
                    <a:pt x="427" y="505"/>
                    <a:pt x="225" y="403"/>
                  </a:cubicBezTo>
                  <a:cubicBezTo>
                    <a:pt x="196" y="390"/>
                    <a:pt x="173" y="370"/>
                    <a:pt x="149" y="3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1"/>
            <p:cNvSpPr/>
            <p:nvPr/>
          </p:nvSpPr>
          <p:spPr>
            <a:xfrm>
              <a:off x="2362575" y="1910425"/>
              <a:ext cx="11900" cy="13600"/>
            </a:xfrm>
            <a:custGeom>
              <a:avLst/>
              <a:gdLst/>
              <a:ahLst/>
              <a:cxnLst/>
              <a:rect l="l" t="t" r="r" b="b"/>
              <a:pathLst>
                <a:path w="476" h="544" extrusionOk="0">
                  <a:moveTo>
                    <a:pt x="308" y="122"/>
                  </a:moveTo>
                  <a:cubicBezTo>
                    <a:pt x="476" y="270"/>
                    <a:pt x="269" y="543"/>
                    <a:pt x="91" y="395"/>
                  </a:cubicBezTo>
                  <a:cubicBezTo>
                    <a:pt x="29" y="337"/>
                    <a:pt x="0" y="222"/>
                    <a:pt x="34" y="140"/>
                  </a:cubicBezTo>
                  <a:cubicBezTo>
                    <a:pt x="73" y="40"/>
                    <a:pt x="217" y="1"/>
                    <a:pt x="284" y="97"/>
                  </a:cubicBezTo>
                  <a:cubicBezTo>
                    <a:pt x="293" y="102"/>
                    <a:pt x="297" y="111"/>
                    <a:pt x="308" y="12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1"/>
            <p:cNvSpPr/>
            <p:nvPr/>
          </p:nvSpPr>
          <p:spPr>
            <a:xfrm>
              <a:off x="2423750" y="1927700"/>
              <a:ext cx="12875" cy="10700"/>
            </a:xfrm>
            <a:custGeom>
              <a:avLst/>
              <a:gdLst/>
              <a:ahLst/>
              <a:cxnLst/>
              <a:rect l="l" t="t" r="r" b="b"/>
              <a:pathLst>
                <a:path w="515" h="428" extrusionOk="0">
                  <a:moveTo>
                    <a:pt x="322" y="64"/>
                  </a:moveTo>
                  <a:cubicBezTo>
                    <a:pt x="485" y="122"/>
                    <a:pt x="514" y="357"/>
                    <a:pt x="346" y="410"/>
                  </a:cubicBezTo>
                  <a:cubicBezTo>
                    <a:pt x="279" y="428"/>
                    <a:pt x="217" y="414"/>
                    <a:pt x="169" y="366"/>
                  </a:cubicBezTo>
                  <a:cubicBezTo>
                    <a:pt x="0" y="213"/>
                    <a:pt x="149" y="1"/>
                    <a:pt x="322" y="6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1"/>
            <p:cNvSpPr/>
            <p:nvPr/>
          </p:nvSpPr>
          <p:spPr>
            <a:xfrm>
              <a:off x="2384150" y="1925800"/>
              <a:ext cx="15750" cy="13450"/>
            </a:xfrm>
            <a:custGeom>
              <a:avLst/>
              <a:gdLst/>
              <a:ahLst/>
              <a:cxnLst/>
              <a:rect l="l" t="t" r="r" b="b"/>
              <a:pathLst>
                <a:path w="630" h="538" extrusionOk="0">
                  <a:moveTo>
                    <a:pt x="174" y="130"/>
                  </a:moveTo>
                  <a:cubicBezTo>
                    <a:pt x="293" y="1"/>
                    <a:pt x="630" y="202"/>
                    <a:pt x="413" y="399"/>
                  </a:cubicBezTo>
                  <a:cubicBezTo>
                    <a:pt x="265" y="537"/>
                    <a:pt x="1" y="278"/>
                    <a:pt x="174" y="1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1"/>
            <p:cNvSpPr/>
            <p:nvPr/>
          </p:nvSpPr>
          <p:spPr>
            <a:xfrm>
              <a:off x="2398450" y="1889225"/>
              <a:ext cx="13450" cy="13575"/>
            </a:xfrm>
            <a:custGeom>
              <a:avLst/>
              <a:gdLst/>
              <a:ahLst/>
              <a:cxnLst/>
              <a:rect l="l" t="t" r="r" b="b"/>
              <a:pathLst>
                <a:path w="538" h="543" extrusionOk="0">
                  <a:moveTo>
                    <a:pt x="164" y="144"/>
                  </a:moveTo>
                  <a:cubicBezTo>
                    <a:pt x="326" y="0"/>
                    <a:pt x="538" y="264"/>
                    <a:pt x="384" y="403"/>
                  </a:cubicBezTo>
                  <a:cubicBezTo>
                    <a:pt x="226" y="542"/>
                    <a:pt x="0" y="288"/>
                    <a:pt x="164" y="14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1"/>
            <p:cNvSpPr/>
            <p:nvPr/>
          </p:nvSpPr>
          <p:spPr>
            <a:xfrm>
              <a:off x="2372875" y="1939000"/>
              <a:ext cx="12975" cy="13575"/>
            </a:xfrm>
            <a:custGeom>
              <a:avLst/>
              <a:gdLst/>
              <a:ahLst/>
              <a:cxnLst/>
              <a:rect l="l" t="t" r="r" b="b"/>
              <a:pathLst>
                <a:path w="519" h="543" extrusionOk="0">
                  <a:moveTo>
                    <a:pt x="361" y="144"/>
                  </a:moveTo>
                  <a:cubicBezTo>
                    <a:pt x="519" y="350"/>
                    <a:pt x="226" y="543"/>
                    <a:pt x="97" y="350"/>
                  </a:cubicBezTo>
                  <a:cubicBezTo>
                    <a:pt x="40" y="264"/>
                    <a:pt x="1" y="177"/>
                    <a:pt x="73" y="101"/>
                  </a:cubicBezTo>
                  <a:cubicBezTo>
                    <a:pt x="173" y="0"/>
                    <a:pt x="270" y="91"/>
                    <a:pt x="361" y="144"/>
                  </a:cubicBezTo>
                  <a:close/>
                </a:path>
              </a:pathLst>
            </a:custGeom>
            <a:solidFill>
              <a:srgbClr val="942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1"/>
            <p:cNvSpPr/>
            <p:nvPr/>
          </p:nvSpPr>
          <p:spPr>
            <a:xfrm>
              <a:off x="2378625" y="1908650"/>
              <a:ext cx="12425" cy="10225"/>
            </a:xfrm>
            <a:custGeom>
              <a:avLst/>
              <a:gdLst/>
              <a:ahLst/>
              <a:cxnLst/>
              <a:rect l="l" t="t" r="r" b="b"/>
              <a:pathLst>
                <a:path w="497" h="409" extrusionOk="0">
                  <a:moveTo>
                    <a:pt x="69" y="312"/>
                  </a:moveTo>
                  <a:cubicBezTo>
                    <a:pt x="1" y="235"/>
                    <a:pt x="35" y="120"/>
                    <a:pt x="131" y="87"/>
                  </a:cubicBezTo>
                  <a:cubicBezTo>
                    <a:pt x="395" y="0"/>
                    <a:pt x="496" y="408"/>
                    <a:pt x="251" y="399"/>
                  </a:cubicBezTo>
                  <a:cubicBezTo>
                    <a:pt x="198" y="399"/>
                    <a:pt x="102" y="350"/>
                    <a:pt x="69" y="312"/>
                  </a:cubicBezTo>
                  <a:close/>
                </a:path>
              </a:pathLst>
            </a:custGeom>
            <a:solidFill>
              <a:srgbClr val="942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1"/>
            <p:cNvSpPr/>
            <p:nvPr/>
          </p:nvSpPr>
          <p:spPr>
            <a:xfrm>
              <a:off x="2345675" y="1911650"/>
              <a:ext cx="11525" cy="13200"/>
            </a:xfrm>
            <a:custGeom>
              <a:avLst/>
              <a:gdLst/>
              <a:ahLst/>
              <a:cxnLst/>
              <a:rect l="l" t="t" r="r" b="b"/>
              <a:pathLst>
                <a:path w="461" h="528" extrusionOk="0">
                  <a:moveTo>
                    <a:pt x="134" y="374"/>
                  </a:moveTo>
                  <a:cubicBezTo>
                    <a:pt x="0" y="197"/>
                    <a:pt x="278" y="0"/>
                    <a:pt x="398" y="274"/>
                  </a:cubicBezTo>
                  <a:cubicBezTo>
                    <a:pt x="461" y="408"/>
                    <a:pt x="254" y="528"/>
                    <a:pt x="134" y="374"/>
                  </a:cubicBezTo>
                  <a:close/>
                </a:path>
              </a:pathLst>
            </a:custGeom>
            <a:solidFill>
              <a:srgbClr val="942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1"/>
            <p:cNvSpPr/>
            <p:nvPr/>
          </p:nvSpPr>
          <p:spPr>
            <a:xfrm>
              <a:off x="2155275" y="1835350"/>
              <a:ext cx="93475" cy="89650"/>
            </a:xfrm>
            <a:custGeom>
              <a:avLst/>
              <a:gdLst/>
              <a:ahLst/>
              <a:cxnLst/>
              <a:rect l="l" t="t" r="r" b="b"/>
              <a:pathLst>
                <a:path w="3739" h="3586" extrusionOk="0">
                  <a:moveTo>
                    <a:pt x="20" y="1651"/>
                  </a:moveTo>
                  <a:cubicBezTo>
                    <a:pt x="34" y="1473"/>
                    <a:pt x="58" y="1296"/>
                    <a:pt x="107" y="1147"/>
                  </a:cubicBezTo>
                  <a:cubicBezTo>
                    <a:pt x="169" y="950"/>
                    <a:pt x="260" y="687"/>
                    <a:pt x="505" y="667"/>
                  </a:cubicBezTo>
                  <a:cubicBezTo>
                    <a:pt x="682" y="658"/>
                    <a:pt x="851" y="706"/>
                    <a:pt x="1023" y="711"/>
                  </a:cubicBezTo>
                  <a:cubicBezTo>
                    <a:pt x="1061" y="711"/>
                    <a:pt x="1095" y="706"/>
                    <a:pt x="1133" y="701"/>
                  </a:cubicBezTo>
                  <a:cubicBezTo>
                    <a:pt x="1143" y="696"/>
                    <a:pt x="1157" y="687"/>
                    <a:pt x="1162" y="678"/>
                  </a:cubicBezTo>
                  <a:cubicBezTo>
                    <a:pt x="1196" y="634"/>
                    <a:pt x="1219" y="585"/>
                    <a:pt x="1248" y="538"/>
                  </a:cubicBezTo>
                  <a:cubicBezTo>
                    <a:pt x="1431" y="246"/>
                    <a:pt x="1675" y="63"/>
                    <a:pt x="2031" y="34"/>
                  </a:cubicBezTo>
                  <a:cubicBezTo>
                    <a:pt x="2428" y="0"/>
                    <a:pt x="2827" y="231"/>
                    <a:pt x="3105" y="505"/>
                  </a:cubicBezTo>
                  <a:cubicBezTo>
                    <a:pt x="3216" y="614"/>
                    <a:pt x="3307" y="740"/>
                    <a:pt x="3389" y="869"/>
                  </a:cubicBezTo>
                  <a:cubicBezTo>
                    <a:pt x="3681" y="1344"/>
                    <a:pt x="3739" y="1967"/>
                    <a:pt x="3542" y="2486"/>
                  </a:cubicBezTo>
                  <a:cubicBezTo>
                    <a:pt x="3456" y="2711"/>
                    <a:pt x="3340" y="2932"/>
                    <a:pt x="3168" y="3100"/>
                  </a:cubicBezTo>
                  <a:cubicBezTo>
                    <a:pt x="2856" y="3402"/>
                    <a:pt x="2510" y="3557"/>
                    <a:pt x="2083" y="3570"/>
                  </a:cubicBezTo>
                  <a:cubicBezTo>
                    <a:pt x="1675" y="3585"/>
                    <a:pt x="1205" y="3398"/>
                    <a:pt x="999" y="3028"/>
                  </a:cubicBezTo>
                  <a:cubicBezTo>
                    <a:pt x="902" y="2860"/>
                    <a:pt x="836" y="2664"/>
                    <a:pt x="845" y="2467"/>
                  </a:cubicBezTo>
                  <a:lnTo>
                    <a:pt x="845" y="2434"/>
                  </a:lnTo>
                  <a:cubicBezTo>
                    <a:pt x="845" y="2428"/>
                    <a:pt x="836" y="2419"/>
                    <a:pt x="826" y="2419"/>
                  </a:cubicBezTo>
                  <a:cubicBezTo>
                    <a:pt x="773" y="2414"/>
                    <a:pt x="716" y="2419"/>
                    <a:pt x="658" y="2419"/>
                  </a:cubicBezTo>
                  <a:cubicBezTo>
                    <a:pt x="428" y="2428"/>
                    <a:pt x="169" y="2438"/>
                    <a:pt x="73" y="2198"/>
                  </a:cubicBezTo>
                  <a:cubicBezTo>
                    <a:pt x="1" y="2035"/>
                    <a:pt x="1" y="1843"/>
                    <a:pt x="20" y="165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1"/>
            <p:cNvSpPr/>
            <p:nvPr/>
          </p:nvSpPr>
          <p:spPr>
            <a:xfrm>
              <a:off x="2174225" y="1883800"/>
              <a:ext cx="36150" cy="23150"/>
            </a:xfrm>
            <a:custGeom>
              <a:avLst/>
              <a:gdLst/>
              <a:ahLst/>
              <a:cxnLst/>
              <a:rect l="l" t="t" r="r" b="b"/>
              <a:pathLst>
                <a:path w="1446" h="926" extrusionOk="0">
                  <a:moveTo>
                    <a:pt x="785" y="0"/>
                  </a:moveTo>
                  <a:cubicBezTo>
                    <a:pt x="640" y="0"/>
                    <a:pt x="486" y="29"/>
                    <a:pt x="356" y="87"/>
                  </a:cubicBezTo>
                  <a:cubicBezTo>
                    <a:pt x="250" y="135"/>
                    <a:pt x="164" y="193"/>
                    <a:pt x="97" y="275"/>
                  </a:cubicBezTo>
                  <a:cubicBezTo>
                    <a:pt x="44" y="337"/>
                    <a:pt x="15" y="399"/>
                    <a:pt x="6" y="461"/>
                  </a:cubicBezTo>
                  <a:cubicBezTo>
                    <a:pt x="0" y="514"/>
                    <a:pt x="29" y="553"/>
                    <a:pt x="73" y="562"/>
                  </a:cubicBezTo>
                  <a:cubicBezTo>
                    <a:pt x="79" y="564"/>
                    <a:pt x="86" y="565"/>
                    <a:pt x="91" y="565"/>
                  </a:cubicBezTo>
                  <a:cubicBezTo>
                    <a:pt x="121" y="565"/>
                    <a:pt x="145" y="546"/>
                    <a:pt x="169" y="510"/>
                  </a:cubicBezTo>
                  <a:cubicBezTo>
                    <a:pt x="212" y="428"/>
                    <a:pt x="279" y="366"/>
                    <a:pt x="375" y="323"/>
                  </a:cubicBezTo>
                  <a:cubicBezTo>
                    <a:pt x="509" y="254"/>
                    <a:pt x="632" y="220"/>
                    <a:pt x="750" y="220"/>
                  </a:cubicBezTo>
                  <a:cubicBezTo>
                    <a:pt x="788" y="220"/>
                    <a:pt x="826" y="224"/>
                    <a:pt x="864" y="231"/>
                  </a:cubicBezTo>
                  <a:cubicBezTo>
                    <a:pt x="1018" y="255"/>
                    <a:pt x="1191" y="346"/>
                    <a:pt x="1196" y="514"/>
                  </a:cubicBezTo>
                  <a:cubicBezTo>
                    <a:pt x="1200" y="611"/>
                    <a:pt x="1100" y="706"/>
                    <a:pt x="1014" y="731"/>
                  </a:cubicBezTo>
                  <a:cubicBezTo>
                    <a:pt x="1002" y="734"/>
                    <a:pt x="992" y="735"/>
                    <a:pt x="982" y="735"/>
                  </a:cubicBezTo>
                  <a:cubicBezTo>
                    <a:pt x="947" y="735"/>
                    <a:pt x="924" y="716"/>
                    <a:pt x="913" y="682"/>
                  </a:cubicBezTo>
                  <a:cubicBezTo>
                    <a:pt x="893" y="634"/>
                    <a:pt x="913" y="567"/>
                    <a:pt x="975" y="543"/>
                  </a:cubicBezTo>
                  <a:cubicBezTo>
                    <a:pt x="1004" y="529"/>
                    <a:pt x="1018" y="510"/>
                    <a:pt x="1023" y="481"/>
                  </a:cubicBezTo>
                  <a:cubicBezTo>
                    <a:pt x="1028" y="447"/>
                    <a:pt x="1008" y="419"/>
                    <a:pt x="979" y="404"/>
                  </a:cubicBezTo>
                  <a:cubicBezTo>
                    <a:pt x="962" y="397"/>
                    <a:pt x="943" y="393"/>
                    <a:pt x="924" y="393"/>
                  </a:cubicBezTo>
                  <a:cubicBezTo>
                    <a:pt x="917" y="393"/>
                    <a:pt x="910" y="393"/>
                    <a:pt x="903" y="394"/>
                  </a:cubicBezTo>
                  <a:cubicBezTo>
                    <a:pt x="841" y="404"/>
                    <a:pt x="784" y="438"/>
                    <a:pt x="749" y="490"/>
                  </a:cubicBezTo>
                  <a:cubicBezTo>
                    <a:pt x="706" y="543"/>
                    <a:pt x="691" y="611"/>
                    <a:pt x="702" y="673"/>
                  </a:cubicBezTo>
                  <a:cubicBezTo>
                    <a:pt x="728" y="817"/>
                    <a:pt x="865" y="925"/>
                    <a:pt x="1009" y="925"/>
                  </a:cubicBezTo>
                  <a:cubicBezTo>
                    <a:pt x="1023" y="925"/>
                    <a:pt x="1038" y="924"/>
                    <a:pt x="1052" y="922"/>
                  </a:cubicBezTo>
                  <a:cubicBezTo>
                    <a:pt x="1105" y="917"/>
                    <a:pt x="1152" y="899"/>
                    <a:pt x="1196" y="875"/>
                  </a:cubicBezTo>
                  <a:cubicBezTo>
                    <a:pt x="1229" y="850"/>
                    <a:pt x="1263" y="822"/>
                    <a:pt x="1291" y="788"/>
                  </a:cubicBezTo>
                  <a:cubicBezTo>
                    <a:pt x="1417" y="653"/>
                    <a:pt x="1446" y="505"/>
                    <a:pt x="1378" y="341"/>
                  </a:cubicBezTo>
                  <a:cubicBezTo>
                    <a:pt x="1291" y="131"/>
                    <a:pt x="1090" y="6"/>
                    <a:pt x="817" y="1"/>
                  </a:cubicBezTo>
                  <a:cubicBezTo>
                    <a:pt x="806" y="0"/>
                    <a:pt x="796" y="0"/>
                    <a:pt x="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1"/>
            <p:cNvSpPr/>
            <p:nvPr/>
          </p:nvSpPr>
          <p:spPr>
            <a:xfrm>
              <a:off x="2182400" y="1850075"/>
              <a:ext cx="33600" cy="21075"/>
            </a:xfrm>
            <a:custGeom>
              <a:avLst/>
              <a:gdLst/>
              <a:ahLst/>
              <a:cxnLst/>
              <a:rect l="l" t="t" r="r" b="b"/>
              <a:pathLst>
                <a:path w="1344" h="843" extrusionOk="0">
                  <a:moveTo>
                    <a:pt x="75" y="1"/>
                  </a:moveTo>
                  <a:cubicBezTo>
                    <a:pt x="71" y="1"/>
                    <a:pt x="67" y="1"/>
                    <a:pt x="63" y="2"/>
                  </a:cubicBezTo>
                  <a:cubicBezTo>
                    <a:pt x="39" y="7"/>
                    <a:pt x="14" y="31"/>
                    <a:pt x="5" y="60"/>
                  </a:cubicBezTo>
                  <a:cubicBezTo>
                    <a:pt x="1" y="74"/>
                    <a:pt x="1" y="89"/>
                    <a:pt x="1" y="102"/>
                  </a:cubicBezTo>
                  <a:cubicBezTo>
                    <a:pt x="1" y="155"/>
                    <a:pt x="19" y="213"/>
                    <a:pt x="53" y="266"/>
                  </a:cubicBezTo>
                  <a:cubicBezTo>
                    <a:pt x="169" y="452"/>
                    <a:pt x="298" y="592"/>
                    <a:pt x="457" y="698"/>
                  </a:cubicBezTo>
                  <a:cubicBezTo>
                    <a:pt x="581" y="784"/>
                    <a:pt x="710" y="831"/>
                    <a:pt x="840" y="842"/>
                  </a:cubicBezTo>
                  <a:cubicBezTo>
                    <a:pt x="854" y="842"/>
                    <a:pt x="867" y="843"/>
                    <a:pt x="879" y="843"/>
                  </a:cubicBezTo>
                  <a:cubicBezTo>
                    <a:pt x="944" y="843"/>
                    <a:pt x="999" y="833"/>
                    <a:pt x="1051" y="813"/>
                  </a:cubicBezTo>
                  <a:cubicBezTo>
                    <a:pt x="1075" y="803"/>
                    <a:pt x="1095" y="793"/>
                    <a:pt x="1119" y="779"/>
                  </a:cubicBezTo>
                  <a:cubicBezTo>
                    <a:pt x="1257" y="693"/>
                    <a:pt x="1343" y="534"/>
                    <a:pt x="1339" y="352"/>
                  </a:cubicBezTo>
                  <a:cubicBezTo>
                    <a:pt x="1334" y="266"/>
                    <a:pt x="1291" y="175"/>
                    <a:pt x="1219" y="107"/>
                  </a:cubicBezTo>
                  <a:cubicBezTo>
                    <a:pt x="1152" y="44"/>
                    <a:pt x="1067" y="11"/>
                    <a:pt x="985" y="11"/>
                  </a:cubicBezTo>
                  <a:cubicBezTo>
                    <a:pt x="980" y="11"/>
                    <a:pt x="974" y="11"/>
                    <a:pt x="969" y="11"/>
                  </a:cubicBezTo>
                  <a:cubicBezTo>
                    <a:pt x="854" y="21"/>
                    <a:pt x="758" y="93"/>
                    <a:pt x="729" y="198"/>
                  </a:cubicBezTo>
                  <a:cubicBezTo>
                    <a:pt x="720" y="242"/>
                    <a:pt x="705" y="299"/>
                    <a:pt x="744" y="361"/>
                  </a:cubicBezTo>
                  <a:cubicBezTo>
                    <a:pt x="765" y="392"/>
                    <a:pt x="795" y="410"/>
                    <a:pt x="832" y="410"/>
                  </a:cubicBezTo>
                  <a:cubicBezTo>
                    <a:pt x="836" y="410"/>
                    <a:pt x="840" y="410"/>
                    <a:pt x="845" y="410"/>
                  </a:cubicBezTo>
                  <a:cubicBezTo>
                    <a:pt x="883" y="399"/>
                    <a:pt x="911" y="371"/>
                    <a:pt x="922" y="333"/>
                  </a:cubicBezTo>
                  <a:cubicBezTo>
                    <a:pt x="930" y="293"/>
                    <a:pt x="948" y="236"/>
                    <a:pt x="984" y="236"/>
                  </a:cubicBezTo>
                  <a:cubicBezTo>
                    <a:pt x="987" y="236"/>
                    <a:pt x="990" y="236"/>
                    <a:pt x="993" y="237"/>
                  </a:cubicBezTo>
                  <a:cubicBezTo>
                    <a:pt x="1055" y="246"/>
                    <a:pt x="1123" y="357"/>
                    <a:pt x="1108" y="448"/>
                  </a:cubicBezTo>
                  <a:cubicBezTo>
                    <a:pt x="1099" y="510"/>
                    <a:pt x="1070" y="554"/>
                    <a:pt x="1017" y="587"/>
                  </a:cubicBezTo>
                  <a:cubicBezTo>
                    <a:pt x="967" y="615"/>
                    <a:pt x="904" y="630"/>
                    <a:pt x="840" y="630"/>
                  </a:cubicBezTo>
                  <a:cubicBezTo>
                    <a:pt x="794" y="630"/>
                    <a:pt x="748" y="623"/>
                    <a:pt x="705" y="607"/>
                  </a:cubicBezTo>
                  <a:cubicBezTo>
                    <a:pt x="533" y="543"/>
                    <a:pt x="379" y="386"/>
                    <a:pt x="264" y="251"/>
                  </a:cubicBezTo>
                  <a:cubicBezTo>
                    <a:pt x="220" y="198"/>
                    <a:pt x="187" y="140"/>
                    <a:pt x="163" y="78"/>
                  </a:cubicBezTo>
                  <a:cubicBezTo>
                    <a:pt x="154" y="60"/>
                    <a:pt x="149" y="45"/>
                    <a:pt x="140" y="31"/>
                  </a:cubicBezTo>
                  <a:cubicBezTo>
                    <a:pt x="123" y="14"/>
                    <a:pt x="100" y="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1"/>
            <p:cNvSpPr/>
            <p:nvPr/>
          </p:nvSpPr>
          <p:spPr>
            <a:xfrm>
              <a:off x="2268775" y="1974375"/>
              <a:ext cx="141925" cy="113150"/>
            </a:xfrm>
            <a:custGeom>
              <a:avLst/>
              <a:gdLst/>
              <a:ahLst/>
              <a:cxnLst/>
              <a:rect l="l" t="t" r="r" b="b"/>
              <a:pathLst>
                <a:path w="5677" h="4526" extrusionOk="0">
                  <a:moveTo>
                    <a:pt x="2188" y="869"/>
                  </a:moveTo>
                  <a:cubicBezTo>
                    <a:pt x="2213" y="869"/>
                    <a:pt x="2241" y="875"/>
                    <a:pt x="2264" y="884"/>
                  </a:cubicBezTo>
                  <a:cubicBezTo>
                    <a:pt x="2740" y="1032"/>
                    <a:pt x="3143" y="1329"/>
                    <a:pt x="3517" y="1646"/>
                  </a:cubicBezTo>
                  <a:cubicBezTo>
                    <a:pt x="3704" y="1805"/>
                    <a:pt x="3887" y="1973"/>
                    <a:pt x="4074" y="2136"/>
                  </a:cubicBezTo>
                  <a:cubicBezTo>
                    <a:pt x="4160" y="2213"/>
                    <a:pt x="4232" y="2270"/>
                    <a:pt x="4328" y="2319"/>
                  </a:cubicBezTo>
                  <a:cubicBezTo>
                    <a:pt x="4390" y="2352"/>
                    <a:pt x="4530" y="2381"/>
                    <a:pt x="4568" y="2438"/>
                  </a:cubicBezTo>
                  <a:cubicBezTo>
                    <a:pt x="4712" y="2635"/>
                    <a:pt x="4573" y="2837"/>
                    <a:pt x="4414" y="2837"/>
                  </a:cubicBezTo>
                  <a:lnTo>
                    <a:pt x="4376" y="2837"/>
                  </a:lnTo>
                  <a:cubicBezTo>
                    <a:pt x="4193" y="2798"/>
                    <a:pt x="4045" y="2707"/>
                    <a:pt x="3892" y="2607"/>
                  </a:cubicBezTo>
                  <a:cubicBezTo>
                    <a:pt x="3267" y="2208"/>
                    <a:pt x="2764" y="1685"/>
                    <a:pt x="2116" y="1325"/>
                  </a:cubicBezTo>
                  <a:cubicBezTo>
                    <a:pt x="1843" y="1176"/>
                    <a:pt x="1963" y="869"/>
                    <a:pt x="2188" y="869"/>
                  </a:cubicBezTo>
                  <a:close/>
                  <a:moveTo>
                    <a:pt x="1637" y="0"/>
                  </a:moveTo>
                  <a:cubicBezTo>
                    <a:pt x="1469" y="49"/>
                    <a:pt x="1305" y="106"/>
                    <a:pt x="1147" y="178"/>
                  </a:cubicBezTo>
                  <a:cubicBezTo>
                    <a:pt x="1037" y="226"/>
                    <a:pt x="926" y="279"/>
                    <a:pt x="825" y="341"/>
                  </a:cubicBezTo>
                  <a:cubicBezTo>
                    <a:pt x="528" y="505"/>
                    <a:pt x="244" y="711"/>
                    <a:pt x="0" y="965"/>
                  </a:cubicBezTo>
                  <a:cubicBezTo>
                    <a:pt x="572" y="1440"/>
                    <a:pt x="1137" y="1916"/>
                    <a:pt x="1713" y="2381"/>
                  </a:cubicBezTo>
                  <a:cubicBezTo>
                    <a:pt x="2169" y="2755"/>
                    <a:pt x="2629" y="3114"/>
                    <a:pt x="3095" y="3479"/>
                  </a:cubicBezTo>
                  <a:cubicBezTo>
                    <a:pt x="3220" y="3581"/>
                    <a:pt x="3349" y="3681"/>
                    <a:pt x="3479" y="3782"/>
                  </a:cubicBezTo>
                  <a:cubicBezTo>
                    <a:pt x="3719" y="3964"/>
                    <a:pt x="3958" y="4157"/>
                    <a:pt x="4204" y="4339"/>
                  </a:cubicBezTo>
                  <a:cubicBezTo>
                    <a:pt x="4280" y="4401"/>
                    <a:pt x="4366" y="4458"/>
                    <a:pt x="4443" y="4516"/>
                  </a:cubicBezTo>
                  <a:cubicBezTo>
                    <a:pt x="4448" y="4520"/>
                    <a:pt x="4452" y="4525"/>
                    <a:pt x="4458" y="4525"/>
                  </a:cubicBezTo>
                  <a:cubicBezTo>
                    <a:pt x="4525" y="4478"/>
                    <a:pt x="4558" y="4377"/>
                    <a:pt x="4578" y="4343"/>
                  </a:cubicBezTo>
                  <a:cubicBezTo>
                    <a:pt x="4804" y="4064"/>
                    <a:pt x="4999" y="3767"/>
                    <a:pt x="5154" y="3446"/>
                  </a:cubicBezTo>
                  <a:cubicBezTo>
                    <a:pt x="5677" y="2357"/>
                    <a:pt x="5575" y="1484"/>
                    <a:pt x="5125" y="875"/>
                  </a:cubicBezTo>
                  <a:cubicBezTo>
                    <a:pt x="4765" y="869"/>
                    <a:pt x="4410" y="835"/>
                    <a:pt x="4055" y="769"/>
                  </a:cubicBezTo>
                  <a:lnTo>
                    <a:pt x="4049" y="769"/>
                  </a:lnTo>
                  <a:cubicBezTo>
                    <a:pt x="4102" y="802"/>
                    <a:pt x="4160" y="840"/>
                    <a:pt x="4213" y="879"/>
                  </a:cubicBezTo>
                  <a:cubicBezTo>
                    <a:pt x="4337" y="965"/>
                    <a:pt x="4530" y="1052"/>
                    <a:pt x="4520" y="1229"/>
                  </a:cubicBezTo>
                  <a:cubicBezTo>
                    <a:pt x="4510" y="1354"/>
                    <a:pt x="4410" y="1435"/>
                    <a:pt x="4295" y="1435"/>
                  </a:cubicBezTo>
                  <a:cubicBezTo>
                    <a:pt x="4266" y="1435"/>
                    <a:pt x="4237" y="1431"/>
                    <a:pt x="4208" y="1422"/>
                  </a:cubicBezTo>
                  <a:cubicBezTo>
                    <a:pt x="4155" y="1402"/>
                    <a:pt x="4102" y="1369"/>
                    <a:pt x="4049" y="1344"/>
                  </a:cubicBezTo>
                  <a:cubicBezTo>
                    <a:pt x="3114" y="850"/>
                    <a:pt x="3440" y="1037"/>
                    <a:pt x="3201" y="951"/>
                  </a:cubicBezTo>
                  <a:cubicBezTo>
                    <a:pt x="2994" y="875"/>
                    <a:pt x="2994" y="653"/>
                    <a:pt x="3134" y="558"/>
                  </a:cubicBezTo>
                  <a:cubicBezTo>
                    <a:pt x="2629" y="414"/>
                    <a:pt x="2126" y="222"/>
                    <a:pt x="1637" y="0"/>
                  </a:cubicBezTo>
                  <a:close/>
                </a:path>
              </a:pathLst>
            </a:custGeom>
            <a:solidFill>
              <a:srgbClr val="E0A7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1"/>
            <p:cNvSpPr/>
            <p:nvPr/>
          </p:nvSpPr>
          <p:spPr>
            <a:xfrm>
              <a:off x="2314825" y="1996075"/>
              <a:ext cx="71750" cy="49225"/>
            </a:xfrm>
            <a:custGeom>
              <a:avLst/>
              <a:gdLst/>
              <a:ahLst/>
              <a:cxnLst/>
              <a:rect l="l" t="t" r="r" b="b"/>
              <a:pathLst>
                <a:path w="2870" h="1969" extrusionOk="0">
                  <a:moveTo>
                    <a:pt x="346" y="1"/>
                  </a:moveTo>
                  <a:cubicBezTo>
                    <a:pt x="121" y="1"/>
                    <a:pt x="1" y="308"/>
                    <a:pt x="274" y="457"/>
                  </a:cubicBezTo>
                  <a:cubicBezTo>
                    <a:pt x="922" y="817"/>
                    <a:pt x="1425" y="1340"/>
                    <a:pt x="2050" y="1739"/>
                  </a:cubicBezTo>
                  <a:cubicBezTo>
                    <a:pt x="2203" y="1839"/>
                    <a:pt x="2351" y="1930"/>
                    <a:pt x="2534" y="1969"/>
                  </a:cubicBezTo>
                  <a:lnTo>
                    <a:pt x="2572" y="1969"/>
                  </a:lnTo>
                  <a:cubicBezTo>
                    <a:pt x="2731" y="1969"/>
                    <a:pt x="2870" y="1767"/>
                    <a:pt x="2726" y="1570"/>
                  </a:cubicBezTo>
                  <a:cubicBezTo>
                    <a:pt x="2688" y="1513"/>
                    <a:pt x="2548" y="1484"/>
                    <a:pt x="2486" y="1451"/>
                  </a:cubicBezTo>
                  <a:cubicBezTo>
                    <a:pt x="2390" y="1402"/>
                    <a:pt x="2318" y="1345"/>
                    <a:pt x="2232" y="1268"/>
                  </a:cubicBezTo>
                  <a:cubicBezTo>
                    <a:pt x="2045" y="1105"/>
                    <a:pt x="1862" y="937"/>
                    <a:pt x="1675" y="778"/>
                  </a:cubicBezTo>
                  <a:cubicBezTo>
                    <a:pt x="1301" y="461"/>
                    <a:pt x="898" y="164"/>
                    <a:pt x="422" y="16"/>
                  </a:cubicBezTo>
                  <a:cubicBezTo>
                    <a:pt x="399" y="7"/>
                    <a:pt x="371" y="1"/>
                    <a:pt x="346" y="1"/>
                  </a:cubicBezTo>
                  <a:close/>
                </a:path>
              </a:pathLst>
            </a:custGeom>
            <a:solidFill>
              <a:srgbClr val="E08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1"/>
            <p:cNvSpPr/>
            <p:nvPr/>
          </p:nvSpPr>
          <p:spPr>
            <a:xfrm>
              <a:off x="2343625" y="1988300"/>
              <a:ext cx="38400" cy="21975"/>
            </a:xfrm>
            <a:custGeom>
              <a:avLst/>
              <a:gdLst/>
              <a:ahLst/>
              <a:cxnLst/>
              <a:rect l="l" t="t" r="r" b="b"/>
              <a:pathLst>
                <a:path w="1536" h="879" extrusionOk="0">
                  <a:moveTo>
                    <a:pt x="140" y="1"/>
                  </a:moveTo>
                  <a:cubicBezTo>
                    <a:pt x="0" y="96"/>
                    <a:pt x="0" y="318"/>
                    <a:pt x="207" y="394"/>
                  </a:cubicBezTo>
                  <a:cubicBezTo>
                    <a:pt x="446" y="480"/>
                    <a:pt x="120" y="293"/>
                    <a:pt x="1055" y="787"/>
                  </a:cubicBezTo>
                  <a:cubicBezTo>
                    <a:pt x="1108" y="812"/>
                    <a:pt x="1161" y="845"/>
                    <a:pt x="1214" y="865"/>
                  </a:cubicBezTo>
                  <a:cubicBezTo>
                    <a:pt x="1243" y="874"/>
                    <a:pt x="1272" y="878"/>
                    <a:pt x="1301" y="878"/>
                  </a:cubicBezTo>
                  <a:cubicBezTo>
                    <a:pt x="1416" y="878"/>
                    <a:pt x="1516" y="797"/>
                    <a:pt x="1526" y="672"/>
                  </a:cubicBezTo>
                  <a:cubicBezTo>
                    <a:pt x="1536" y="495"/>
                    <a:pt x="1343" y="408"/>
                    <a:pt x="1219" y="322"/>
                  </a:cubicBezTo>
                  <a:cubicBezTo>
                    <a:pt x="1166" y="283"/>
                    <a:pt x="1108" y="245"/>
                    <a:pt x="1055" y="212"/>
                  </a:cubicBezTo>
                  <a:cubicBezTo>
                    <a:pt x="749" y="163"/>
                    <a:pt x="446" y="92"/>
                    <a:pt x="144" y="1"/>
                  </a:cubicBezTo>
                  <a:close/>
                </a:path>
              </a:pathLst>
            </a:custGeom>
            <a:solidFill>
              <a:srgbClr val="E08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1"/>
            <p:cNvSpPr/>
            <p:nvPr/>
          </p:nvSpPr>
          <p:spPr>
            <a:xfrm>
              <a:off x="2491625" y="1966575"/>
              <a:ext cx="19250" cy="20050"/>
            </a:xfrm>
            <a:custGeom>
              <a:avLst/>
              <a:gdLst/>
              <a:ahLst/>
              <a:cxnLst/>
              <a:rect l="l" t="t" r="r" b="b"/>
              <a:pathLst>
                <a:path w="770" h="802" extrusionOk="0">
                  <a:moveTo>
                    <a:pt x="764" y="0"/>
                  </a:moveTo>
                  <a:cubicBezTo>
                    <a:pt x="558" y="92"/>
                    <a:pt x="346" y="183"/>
                    <a:pt x="136" y="270"/>
                  </a:cubicBezTo>
                  <a:cubicBezTo>
                    <a:pt x="131" y="279"/>
                    <a:pt x="126" y="288"/>
                    <a:pt x="122" y="299"/>
                  </a:cubicBezTo>
                  <a:cubicBezTo>
                    <a:pt x="93" y="352"/>
                    <a:pt x="64" y="403"/>
                    <a:pt x="40" y="456"/>
                  </a:cubicBezTo>
                  <a:cubicBezTo>
                    <a:pt x="1" y="543"/>
                    <a:pt x="20" y="629"/>
                    <a:pt x="58" y="702"/>
                  </a:cubicBezTo>
                  <a:cubicBezTo>
                    <a:pt x="111" y="768"/>
                    <a:pt x="189" y="802"/>
                    <a:pt x="266" y="802"/>
                  </a:cubicBezTo>
                  <a:cubicBezTo>
                    <a:pt x="337" y="802"/>
                    <a:pt x="414" y="768"/>
                    <a:pt x="467" y="702"/>
                  </a:cubicBezTo>
                  <a:cubicBezTo>
                    <a:pt x="616" y="500"/>
                    <a:pt x="721" y="279"/>
                    <a:pt x="764" y="29"/>
                  </a:cubicBezTo>
                  <a:cubicBezTo>
                    <a:pt x="764" y="20"/>
                    <a:pt x="764" y="11"/>
                    <a:pt x="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1"/>
            <p:cNvSpPr/>
            <p:nvPr/>
          </p:nvSpPr>
          <p:spPr>
            <a:xfrm>
              <a:off x="2526450" y="1953750"/>
              <a:ext cx="11875" cy="7100"/>
            </a:xfrm>
            <a:custGeom>
              <a:avLst/>
              <a:gdLst/>
              <a:ahLst/>
              <a:cxnLst/>
              <a:rect l="l" t="t" r="r" b="b"/>
              <a:pathLst>
                <a:path w="475" h="284" extrusionOk="0">
                  <a:moveTo>
                    <a:pt x="470" y="1"/>
                  </a:moveTo>
                  <a:cubicBezTo>
                    <a:pt x="317" y="77"/>
                    <a:pt x="163" y="154"/>
                    <a:pt x="0" y="225"/>
                  </a:cubicBezTo>
                  <a:cubicBezTo>
                    <a:pt x="43" y="265"/>
                    <a:pt x="100" y="283"/>
                    <a:pt x="158" y="283"/>
                  </a:cubicBezTo>
                  <a:cubicBezTo>
                    <a:pt x="220" y="283"/>
                    <a:pt x="283" y="265"/>
                    <a:pt x="346" y="225"/>
                  </a:cubicBezTo>
                  <a:cubicBezTo>
                    <a:pt x="364" y="192"/>
                    <a:pt x="417" y="134"/>
                    <a:pt x="446" y="72"/>
                  </a:cubicBezTo>
                  <a:cubicBezTo>
                    <a:pt x="456" y="48"/>
                    <a:pt x="465" y="24"/>
                    <a:pt x="4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1"/>
            <p:cNvSpPr/>
            <p:nvPr/>
          </p:nvSpPr>
          <p:spPr>
            <a:xfrm>
              <a:off x="2385825" y="1979675"/>
              <a:ext cx="92650" cy="121400"/>
            </a:xfrm>
            <a:custGeom>
              <a:avLst/>
              <a:gdLst/>
              <a:ahLst/>
              <a:cxnLst/>
              <a:rect l="l" t="t" r="r" b="b"/>
              <a:pathLst>
                <a:path w="3706" h="4856" extrusionOk="0">
                  <a:moveTo>
                    <a:pt x="3705" y="0"/>
                  </a:moveTo>
                  <a:cubicBezTo>
                    <a:pt x="3634" y="29"/>
                    <a:pt x="3566" y="52"/>
                    <a:pt x="3499" y="76"/>
                  </a:cubicBezTo>
                  <a:cubicBezTo>
                    <a:pt x="3149" y="196"/>
                    <a:pt x="2799" y="307"/>
                    <a:pt x="2448" y="393"/>
                  </a:cubicBezTo>
                  <a:cubicBezTo>
                    <a:pt x="2304" y="652"/>
                    <a:pt x="2160" y="916"/>
                    <a:pt x="2031" y="1185"/>
                  </a:cubicBezTo>
                  <a:cubicBezTo>
                    <a:pt x="1739" y="1808"/>
                    <a:pt x="1498" y="2437"/>
                    <a:pt x="1101" y="3013"/>
                  </a:cubicBezTo>
                  <a:cubicBezTo>
                    <a:pt x="760" y="3502"/>
                    <a:pt x="260" y="3877"/>
                    <a:pt x="16" y="4439"/>
                  </a:cubicBezTo>
                  <a:cubicBezTo>
                    <a:pt x="11" y="4452"/>
                    <a:pt x="7" y="4467"/>
                    <a:pt x="1" y="4481"/>
                  </a:cubicBezTo>
                  <a:cubicBezTo>
                    <a:pt x="7" y="4481"/>
                    <a:pt x="7" y="4481"/>
                    <a:pt x="11" y="4486"/>
                  </a:cubicBezTo>
                  <a:cubicBezTo>
                    <a:pt x="16" y="4492"/>
                    <a:pt x="20" y="4492"/>
                    <a:pt x="25" y="4496"/>
                  </a:cubicBezTo>
                  <a:cubicBezTo>
                    <a:pt x="40" y="4510"/>
                    <a:pt x="58" y="4525"/>
                    <a:pt x="78" y="4534"/>
                  </a:cubicBezTo>
                  <a:lnTo>
                    <a:pt x="78" y="4539"/>
                  </a:lnTo>
                  <a:cubicBezTo>
                    <a:pt x="122" y="4568"/>
                    <a:pt x="164" y="4596"/>
                    <a:pt x="202" y="4625"/>
                  </a:cubicBezTo>
                  <a:cubicBezTo>
                    <a:pt x="246" y="4659"/>
                    <a:pt x="289" y="4687"/>
                    <a:pt x="332" y="4716"/>
                  </a:cubicBezTo>
                  <a:cubicBezTo>
                    <a:pt x="342" y="4727"/>
                    <a:pt x="357" y="4736"/>
                    <a:pt x="370" y="4745"/>
                  </a:cubicBezTo>
                  <a:cubicBezTo>
                    <a:pt x="390" y="4760"/>
                    <a:pt x="410" y="4774"/>
                    <a:pt x="433" y="4789"/>
                  </a:cubicBezTo>
                  <a:cubicBezTo>
                    <a:pt x="438" y="4793"/>
                    <a:pt x="448" y="4798"/>
                    <a:pt x="452" y="4803"/>
                  </a:cubicBezTo>
                  <a:cubicBezTo>
                    <a:pt x="461" y="4808"/>
                    <a:pt x="467" y="4813"/>
                    <a:pt x="472" y="4817"/>
                  </a:cubicBezTo>
                  <a:lnTo>
                    <a:pt x="476" y="4817"/>
                  </a:lnTo>
                  <a:cubicBezTo>
                    <a:pt x="496" y="4831"/>
                    <a:pt x="510" y="4846"/>
                    <a:pt x="534" y="4855"/>
                  </a:cubicBezTo>
                  <a:cubicBezTo>
                    <a:pt x="582" y="4831"/>
                    <a:pt x="630" y="4803"/>
                    <a:pt x="678" y="4760"/>
                  </a:cubicBezTo>
                  <a:cubicBezTo>
                    <a:pt x="904" y="4568"/>
                    <a:pt x="1148" y="4319"/>
                    <a:pt x="1292" y="4083"/>
                  </a:cubicBezTo>
                  <a:cubicBezTo>
                    <a:pt x="1479" y="3766"/>
                    <a:pt x="1695" y="3464"/>
                    <a:pt x="1901" y="3161"/>
                  </a:cubicBezTo>
                  <a:cubicBezTo>
                    <a:pt x="2324" y="2524"/>
                    <a:pt x="2746" y="1890"/>
                    <a:pt x="3105" y="1219"/>
                  </a:cubicBezTo>
                  <a:cubicBezTo>
                    <a:pt x="3322" y="820"/>
                    <a:pt x="3519" y="413"/>
                    <a:pt x="3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1"/>
            <p:cNvSpPr/>
            <p:nvPr/>
          </p:nvSpPr>
          <p:spPr>
            <a:xfrm>
              <a:off x="2174375" y="1889925"/>
              <a:ext cx="25450" cy="17075"/>
            </a:xfrm>
            <a:custGeom>
              <a:avLst/>
              <a:gdLst/>
              <a:ahLst/>
              <a:cxnLst/>
              <a:rect l="l" t="t" r="r" b="b"/>
              <a:pathLst>
                <a:path w="1018" h="683" extrusionOk="0">
                  <a:moveTo>
                    <a:pt x="115" y="1"/>
                  </a:moveTo>
                  <a:cubicBezTo>
                    <a:pt x="105" y="10"/>
                    <a:pt x="100" y="20"/>
                    <a:pt x="91" y="30"/>
                  </a:cubicBezTo>
                  <a:cubicBezTo>
                    <a:pt x="38" y="92"/>
                    <a:pt x="9" y="154"/>
                    <a:pt x="0" y="216"/>
                  </a:cubicBezTo>
                  <a:lnTo>
                    <a:pt x="0" y="236"/>
                  </a:lnTo>
                  <a:cubicBezTo>
                    <a:pt x="5" y="279"/>
                    <a:pt x="29" y="313"/>
                    <a:pt x="67" y="317"/>
                  </a:cubicBezTo>
                  <a:cubicBezTo>
                    <a:pt x="72" y="322"/>
                    <a:pt x="76" y="322"/>
                    <a:pt x="81" y="322"/>
                  </a:cubicBezTo>
                  <a:cubicBezTo>
                    <a:pt x="115" y="322"/>
                    <a:pt x="138" y="303"/>
                    <a:pt x="163" y="265"/>
                  </a:cubicBezTo>
                  <a:cubicBezTo>
                    <a:pt x="191" y="212"/>
                    <a:pt x="231" y="169"/>
                    <a:pt x="282" y="130"/>
                  </a:cubicBezTo>
                  <a:cubicBezTo>
                    <a:pt x="225" y="87"/>
                    <a:pt x="173" y="43"/>
                    <a:pt x="115" y="1"/>
                  </a:cubicBezTo>
                  <a:close/>
                  <a:moveTo>
                    <a:pt x="700" y="446"/>
                  </a:moveTo>
                  <a:lnTo>
                    <a:pt x="700" y="446"/>
                  </a:lnTo>
                  <a:cubicBezTo>
                    <a:pt x="734" y="581"/>
                    <a:pt x="864" y="683"/>
                    <a:pt x="1002" y="683"/>
                  </a:cubicBezTo>
                  <a:lnTo>
                    <a:pt x="1017" y="683"/>
                  </a:lnTo>
                  <a:cubicBezTo>
                    <a:pt x="911" y="605"/>
                    <a:pt x="806" y="528"/>
                    <a:pt x="700" y="446"/>
                  </a:cubicBezTo>
                  <a:close/>
                </a:path>
              </a:pathLst>
            </a:custGeom>
            <a:solidFill>
              <a:srgbClr val="7F64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1"/>
            <p:cNvSpPr/>
            <p:nvPr/>
          </p:nvSpPr>
          <p:spPr>
            <a:xfrm>
              <a:off x="1590650" y="2031800"/>
              <a:ext cx="746750" cy="587800"/>
            </a:xfrm>
            <a:custGeom>
              <a:avLst/>
              <a:gdLst/>
              <a:ahLst/>
              <a:cxnLst/>
              <a:rect l="l" t="t" r="r" b="b"/>
              <a:pathLst>
                <a:path w="29870" h="23512" extrusionOk="0">
                  <a:moveTo>
                    <a:pt x="27971" y="1"/>
                  </a:moveTo>
                  <a:cubicBezTo>
                    <a:pt x="27195" y="1"/>
                    <a:pt x="26476" y="523"/>
                    <a:pt x="26007" y="1269"/>
                  </a:cubicBezTo>
                  <a:cubicBezTo>
                    <a:pt x="26007" y="1273"/>
                    <a:pt x="26003" y="1273"/>
                    <a:pt x="26003" y="1273"/>
                  </a:cubicBezTo>
                  <a:lnTo>
                    <a:pt x="26003" y="1278"/>
                  </a:lnTo>
                  <a:cubicBezTo>
                    <a:pt x="25815" y="1576"/>
                    <a:pt x="25633" y="1869"/>
                    <a:pt x="25451" y="2157"/>
                  </a:cubicBezTo>
                  <a:cubicBezTo>
                    <a:pt x="25124" y="2684"/>
                    <a:pt x="24798" y="3202"/>
                    <a:pt x="24486" y="3702"/>
                  </a:cubicBezTo>
                  <a:cubicBezTo>
                    <a:pt x="23555" y="5213"/>
                    <a:pt x="22672" y="6668"/>
                    <a:pt x="21780" y="8072"/>
                  </a:cubicBezTo>
                  <a:cubicBezTo>
                    <a:pt x="20892" y="9479"/>
                    <a:pt x="19999" y="10847"/>
                    <a:pt x="19035" y="12138"/>
                  </a:cubicBezTo>
                  <a:cubicBezTo>
                    <a:pt x="18411" y="12967"/>
                    <a:pt x="17769" y="13759"/>
                    <a:pt x="17125" y="14445"/>
                  </a:cubicBezTo>
                  <a:cubicBezTo>
                    <a:pt x="16803" y="14786"/>
                    <a:pt x="16482" y="15097"/>
                    <a:pt x="16175" y="15356"/>
                  </a:cubicBezTo>
                  <a:lnTo>
                    <a:pt x="16065" y="15453"/>
                  </a:lnTo>
                  <a:lnTo>
                    <a:pt x="16008" y="15500"/>
                  </a:lnTo>
                  <a:cubicBezTo>
                    <a:pt x="15997" y="15506"/>
                    <a:pt x="15997" y="15506"/>
                    <a:pt x="15988" y="15511"/>
                  </a:cubicBezTo>
                  <a:cubicBezTo>
                    <a:pt x="15973" y="15515"/>
                    <a:pt x="15950" y="15524"/>
                    <a:pt x="15940" y="15529"/>
                  </a:cubicBezTo>
                  <a:cubicBezTo>
                    <a:pt x="15911" y="15535"/>
                    <a:pt x="15887" y="15535"/>
                    <a:pt x="15864" y="15535"/>
                  </a:cubicBezTo>
                  <a:cubicBezTo>
                    <a:pt x="15772" y="15535"/>
                    <a:pt x="15700" y="15496"/>
                    <a:pt x="15676" y="15420"/>
                  </a:cubicBezTo>
                  <a:cubicBezTo>
                    <a:pt x="15662" y="15391"/>
                    <a:pt x="15656" y="15356"/>
                    <a:pt x="15652" y="15338"/>
                  </a:cubicBezTo>
                  <a:lnTo>
                    <a:pt x="15652" y="15323"/>
                  </a:lnTo>
                  <a:lnTo>
                    <a:pt x="15647" y="15318"/>
                  </a:lnTo>
                  <a:lnTo>
                    <a:pt x="15623" y="15290"/>
                  </a:lnTo>
                  <a:lnTo>
                    <a:pt x="15570" y="15232"/>
                  </a:lnTo>
                  <a:lnTo>
                    <a:pt x="15350" y="14988"/>
                  </a:lnTo>
                  <a:cubicBezTo>
                    <a:pt x="15206" y="14815"/>
                    <a:pt x="15058" y="14637"/>
                    <a:pt x="14903" y="14450"/>
                  </a:cubicBezTo>
                  <a:cubicBezTo>
                    <a:pt x="14856" y="14388"/>
                    <a:pt x="14812" y="14330"/>
                    <a:pt x="14759" y="14268"/>
                  </a:cubicBezTo>
                  <a:lnTo>
                    <a:pt x="14659" y="14138"/>
                  </a:lnTo>
                  <a:cubicBezTo>
                    <a:pt x="13517" y="12665"/>
                    <a:pt x="12380" y="10962"/>
                    <a:pt x="11276" y="9239"/>
                  </a:cubicBezTo>
                  <a:cubicBezTo>
                    <a:pt x="10173" y="7507"/>
                    <a:pt x="9088" y="5727"/>
                    <a:pt x="8013" y="3937"/>
                  </a:cubicBezTo>
                  <a:cubicBezTo>
                    <a:pt x="7174" y="2540"/>
                    <a:pt x="6065" y="1043"/>
                    <a:pt x="4371" y="708"/>
                  </a:cubicBezTo>
                  <a:cubicBezTo>
                    <a:pt x="4128" y="661"/>
                    <a:pt x="3894" y="639"/>
                    <a:pt x="3668" y="639"/>
                  </a:cubicBezTo>
                  <a:cubicBezTo>
                    <a:pt x="3542" y="639"/>
                    <a:pt x="3418" y="646"/>
                    <a:pt x="3296" y="660"/>
                  </a:cubicBezTo>
                  <a:cubicBezTo>
                    <a:pt x="3037" y="688"/>
                    <a:pt x="2793" y="751"/>
                    <a:pt x="2557" y="842"/>
                  </a:cubicBezTo>
                  <a:lnTo>
                    <a:pt x="2543" y="846"/>
                  </a:lnTo>
                  <a:cubicBezTo>
                    <a:pt x="2370" y="914"/>
                    <a:pt x="2212" y="990"/>
                    <a:pt x="2058" y="1082"/>
                  </a:cubicBezTo>
                  <a:lnTo>
                    <a:pt x="2054" y="1087"/>
                  </a:lnTo>
                  <a:cubicBezTo>
                    <a:pt x="1607" y="1351"/>
                    <a:pt x="1228" y="1725"/>
                    <a:pt x="931" y="2171"/>
                  </a:cubicBezTo>
                  <a:cubicBezTo>
                    <a:pt x="926" y="2176"/>
                    <a:pt x="922" y="2181"/>
                    <a:pt x="916" y="2185"/>
                  </a:cubicBezTo>
                  <a:cubicBezTo>
                    <a:pt x="264" y="3160"/>
                    <a:pt x="0" y="4469"/>
                    <a:pt x="264" y="5689"/>
                  </a:cubicBezTo>
                  <a:cubicBezTo>
                    <a:pt x="772" y="8054"/>
                    <a:pt x="2174" y="10170"/>
                    <a:pt x="3478" y="12218"/>
                  </a:cubicBezTo>
                  <a:cubicBezTo>
                    <a:pt x="4337" y="13553"/>
                    <a:pt x="5230" y="14886"/>
                    <a:pt x="6195" y="16211"/>
                  </a:cubicBezTo>
                  <a:cubicBezTo>
                    <a:pt x="7169" y="17540"/>
                    <a:pt x="8186" y="18850"/>
                    <a:pt x="9444" y="20170"/>
                  </a:cubicBezTo>
                  <a:cubicBezTo>
                    <a:pt x="9563" y="20294"/>
                    <a:pt x="9688" y="20423"/>
                    <a:pt x="9812" y="20549"/>
                  </a:cubicBezTo>
                  <a:lnTo>
                    <a:pt x="10004" y="20735"/>
                  </a:lnTo>
                  <a:lnTo>
                    <a:pt x="10259" y="20981"/>
                  </a:lnTo>
                  <a:cubicBezTo>
                    <a:pt x="11674" y="22334"/>
                    <a:pt x="13330" y="23408"/>
                    <a:pt x="15162" y="23510"/>
                  </a:cubicBezTo>
                  <a:cubicBezTo>
                    <a:pt x="15217" y="23511"/>
                    <a:pt x="15271" y="23512"/>
                    <a:pt x="15326" y="23512"/>
                  </a:cubicBezTo>
                  <a:cubicBezTo>
                    <a:pt x="17096" y="23512"/>
                    <a:pt x="18794" y="22701"/>
                    <a:pt x="20167" y="21523"/>
                  </a:cubicBezTo>
                  <a:cubicBezTo>
                    <a:pt x="20422" y="21322"/>
                    <a:pt x="20643" y="21110"/>
                    <a:pt x="20868" y="20894"/>
                  </a:cubicBezTo>
                  <a:lnTo>
                    <a:pt x="20949" y="20813"/>
                  </a:lnTo>
                  <a:lnTo>
                    <a:pt x="21007" y="20755"/>
                  </a:lnTo>
                  <a:lnTo>
                    <a:pt x="21122" y="20635"/>
                  </a:lnTo>
                  <a:lnTo>
                    <a:pt x="21352" y="20390"/>
                  </a:lnTo>
                  <a:cubicBezTo>
                    <a:pt x="21640" y="20069"/>
                    <a:pt x="21914" y="19747"/>
                    <a:pt x="22169" y="19426"/>
                  </a:cubicBezTo>
                  <a:cubicBezTo>
                    <a:pt x="22677" y="18782"/>
                    <a:pt x="23123" y="18135"/>
                    <a:pt x="23536" y="17487"/>
                  </a:cubicBezTo>
                  <a:cubicBezTo>
                    <a:pt x="24351" y="16191"/>
                    <a:pt x="25042" y="14891"/>
                    <a:pt x="25671" y="13586"/>
                  </a:cubicBezTo>
                  <a:cubicBezTo>
                    <a:pt x="26919" y="10971"/>
                    <a:pt x="27907" y="8322"/>
                    <a:pt x="28756" y="5654"/>
                  </a:cubicBezTo>
                  <a:cubicBezTo>
                    <a:pt x="28968" y="4998"/>
                    <a:pt x="29169" y="4340"/>
                    <a:pt x="29356" y="3683"/>
                  </a:cubicBezTo>
                  <a:cubicBezTo>
                    <a:pt x="29361" y="3668"/>
                    <a:pt x="29366" y="3654"/>
                    <a:pt x="29371" y="3639"/>
                  </a:cubicBezTo>
                  <a:cubicBezTo>
                    <a:pt x="29414" y="3476"/>
                    <a:pt x="29457" y="3318"/>
                    <a:pt x="29505" y="3149"/>
                  </a:cubicBezTo>
                  <a:cubicBezTo>
                    <a:pt x="29505" y="3149"/>
                    <a:pt x="29510" y="3149"/>
                    <a:pt x="29505" y="3145"/>
                  </a:cubicBezTo>
                  <a:cubicBezTo>
                    <a:pt x="29726" y="2334"/>
                    <a:pt x="29870" y="1499"/>
                    <a:pt x="29529" y="875"/>
                  </a:cubicBezTo>
                  <a:cubicBezTo>
                    <a:pt x="29529" y="870"/>
                    <a:pt x="29524" y="870"/>
                    <a:pt x="29524" y="866"/>
                  </a:cubicBezTo>
                  <a:cubicBezTo>
                    <a:pt x="29385" y="611"/>
                    <a:pt x="29159" y="391"/>
                    <a:pt x="28829" y="223"/>
                  </a:cubicBezTo>
                  <a:cubicBezTo>
                    <a:pt x="28809" y="208"/>
                    <a:pt x="28785" y="199"/>
                    <a:pt x="28756" y="184"/>
                  </a:cubicBezTo>
                  <a:cubicBezTo>
                    <a:pt x="28723" y="170"/>
                    <a:pt x="28685" y="151"/>
                    <a:pt x="28647" y="137"/>
                  </a:cubicBezTo>
                  <a:cubicBezTo>
                    <a:pt x="28521" y="84"/>
                    <a:pt x="28392" y="46"/>
                    <a:pt x="28267" y="26"/>
                  </a:cubicBezTo>
                  <a:cubicBezTo>
                    <a:pt x="28168" y="9"/>
                    <a:pt x="28069" y="1"/>
                    <a:pt x="27971" y="1"/>
                  </a:cubicBezTo>
                  <a:close/>
                </a:path>
              </a:pathLst>
            </a:custGeom>
            <a:solidFill>
              <a:srgbClr val="F8A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1"/>
            <p:cNvSpPr/>
            <p:nvPr/>
          </p:nvSpPr>
          <p:spPr>
            <a:xfrm>
              <a:off x="1590650" y="2047775"/>
              <a:ext cx="366500" cy="488300"/>
            </a:xfrm>
            <a:custGeom>
              <a:avLst/>
              <a:gdLst/>
              <a:ahLst/>
              <a:cxnLst/>
              <a:rect l="l" t="t" r="r" b="b"/>
              <a:pathLst>
                <a:path w="14660" h="19532" extrusionOk="0">
                  <a:moveTo>
                    <a:pt x="3668" y="0"/>
                  </a:moveTo>
                  <a:cubicBezTo>
                    <a:pt x="3542" y="0"/>
                    <a:pt x="3418" y="7"/>
                    <a:pt x="3296" y="21"/>
                  </a:cubicBezTo>
                  <a:cubicBezTo>
                    <a:pt x="3037" y="49"/>
                    <a:pt x="2793" y="112"/>
                    <a:pt x="2557" y="203"/>
                  </a:cubicBezTo>
                  <a:lnTo>
                    <a:pt x="2543" y="207"/>
                  </a:lnTo>
                  <a:cubicBezTo>
                    <a:pt x="2471" y="242"/>
                    <a:pt x="2404" y="271"/>
                    <a:pt x="2332" y="304"/>
                  </a:cubicBezTo>
                  <a:cubicBezTo>
                    <a:pt x="2332" y="304"/>
                    <a:pt x="2332" y="309"/>
                    <a:pt x="2327" y="309"/>
                  </a:cubicBezTo>
                  <a:cubicBezTo>
                    <a:pt x="1785" y="621"/>
                    <a:pt x="1310" y="1042"/>
                    <a:pt x="931" y="1532"/>
                  </a:cubicBezTo>
                  <a:cubicBezTo>
                    <a:pt x="926" y="1537"/>
                    <a:pt x="922" y="1542"/>
                    <a:pt x="916" y="1546"/>
                  </a:cubicBezTo>
                  <a:cubicBezTo>
                    <a:pt x="264" y="2521"/>
                    <a:pt x="0" y="3830"/>
                    <a:pt x="264" y="5050"/>
                  </a:cubicBezTo>
                  <a:cubicBezTo>
                    <a:pt x="772" y="7415"/>
                    <a:pt x="2174" y="9531"/>
                    <a:pt x="3478" y="11579"/>
                  </a:cubicBezTo>
                  <a:cubicBezTo>
                    <a:pt x="4337" y="12914"/>
                    <a:pt x="5230" y="14247"/>
                    <a:pt x="6195" y="15572"/>
                  </a:cubicBezTo>
                  <a:cubicBezTo>
                    <a:pt x="7169" y="16901"/>
                    <a:pt x="8186" y="18211"/>
                    <a:pt x="9444" y="19531"/>
                  </a:cubicBezTo>
                  <a:cubicBezTo>
                    <a:pt x="10657" y="18557"/>
                    <a:pt x="11641" y="17467"/>
                    <a:pt x="12495" y="16426"/>
                  </a:cubicBezTo>
                  <a:cubicBezTo>
                    <a:pt x="13344" y="15380"/>
                    <a:pt x="14064" y="14378"/>
                    <a:pt x="14659" y="13499"/>
                  </a:cubicBezTo>
                  <a:cubicBezTo>
                    <a:pt x="13517" y="12026"/>
                    <a:pt x="12380" y="10323"/>
                    <a:pt x="11276" y="8600"/>
                  </a:cubicBezTo>
                  <a:cubicBezTo>
                    <a:pt x="10173" y="6868"/>
                    <a:pt x="9088" y="5088"/>
                    <a:pt x="8013" y="3298"/>
                  </a:cubicBezTo>
                  <a:cubicBezTo>
                    <a:pt x="7174" y="1901"/>
                    <a:pt x="6065" y="404"/>
                    <a:pt x="4371" y="69"/>
                  </a:cubicBezTo>
                  <a:cubicBezTo>
                    <a:pt x="4128" y="22"/>
                    <a:pt x="3894" y="0"/>
                    <a:pt x="3668" y="0"/>
                  </a:cubicBezTo>
                  <a:close/>
                </a:path>
              </a:pathLst>
            </a:custGeom>
            <a:solidFill>
              <a:srgbClr val="CC7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1"/>
            <p:cNvSpPr/>
            <p:nvPr/>
          </p:nvSpPr>
          <p:spPr>
            <a:xfrm>
              <a:off x="2223650" y="1884050"/>
              <a:ext cx="188000" cy="240300"/>
            </a:xfrm>
            <a:custGeom>
              <a:avLst/>
              <a:gdLst/>
              <a:ahLst/>
              <a:cxnLst/>
              <a:rect l="l" t="t" r="r" b="b"/>
              <a:pathLst>
                <a:path w="7520" h="9612" extrusionOk="0">
                  <a:moveTo>
                    <a:pt x="4795" y="0"/>
                  </a:moveTo>
                  <a:cubicBezTo>
                    <a:pt x="4497" y="0"/>
                    <a:pt x="4136" y="324"/>
                    <a:pt x="3902" y="907"/>
                  </a:cubicBezTo>
                  <a:cubicBezTo>
                    <a:pt x="3406" y="2144"/>
                    <a:pt x="2737" y="4087"/>
                    <a:pt x="2255" y="4087"/>
                  </a:cubicBezTo>
                  <a:cubicBezTo>
                    <a:pt x="2159" y="4087"/>
                    <a:pt x="2070" y="4010"/>
                    <a:pt x="1992" y="3835"/>
                  </a:cubicBezTo>
                  <a:cubicBezTo>
                    <a:pt x="1925" y="3681"/>
                    <a:pt x="1743" y="2951"/>
                    <a:pt x="1402" y="2519"/>
                  </a:cubicBezTo>
                  <a:cubicBezTo>
                    <a:pt x="1281" y="2364"/>
                    <a:pt x="1133" y="2284"/>
                    <a:pt x="983" y="2284"/>
                  </a:cubicBezTo>
                  <a:cubicBezTo>
                    <a:pt x="691" y="2284"/>
                    <a:pt x="390" y="2586"/>
                    <a:pt x="260" y="3225"/>
                  </a:cubicBezTo>
                  <a:cubicBezTo>
                    <a:pt x="1" y="4554"/>
                    <a:pt x="16" y="6997"/>
                    <a:pt x="596" y="8421"/>
                  </a:cubicBezTo>
                  <a:cubicBezTo>
                    <a:pt x="880" y="9108"/>
                    <a:pt x="1675" y="9611"/>
                    <a:pt x="2363" y="9611"/>
                  </a:cubicBezTo>
                  <a:cubicBezTo>
                    <a:pt x="2465" y="9611"/>
                    <a:pt x="2564" y="9601"/>
                    <a:pt x="2659" y="9578"/>
                  </a:cubicBezTo>
                  <a:cubicBezTo>
                    <a:pt x="4175" y="9223"/>
                    <a:pt x="5486" y="7836"/>
                    <a:pt x="6321" y="6382"/>
                  </a:cubicBezTo>
                  <a:cubicBezTo>
                    <a:pt x="7156" y="4924"/>
                    <a:pt x="7520" y="3407"/>
                    <a:pt x="7232" y="2798"/>
                  </a:cubicBezTo>
                  <a:cubicBezTo>
                    <a:pt x="7164" y="2651"/>
                    <a:pt x="7060" y="2566"/>
                    <a:pt x="6940" y="2566"/>
                  </a:cubicBezTo>
                  <a:cubicBezTo>
                    <a:pt x="6794" y="2566"/>
                    <a:pt x="6626" y="2689"/>
                    <a:pt x="6474" y="2975"/>
                  </a:cubicBezTo>
                  <a:cubicBezTo>
                    <a:pt x="6378" y="3153"/>
                    <a:pt x="6268" y="3326"/>
                    <a:pt x="6157" y="3503"/>
                  </a:cubicBezTo>
                  <a:cubicBezTo>
                    <a:pt x="6142" y="3527"/>
                    <a:pt x="6104" y="3542"/>
                    <a:pt x="6080" y="3560"/>
                  </a:cubicBezTo>
                  <a:cubicBezTo>
                    <a:pt x="6148" y="3244"/>
                    <a:pt x="6786" y="2059"/>
                    <a:pt x="6647" y="1253"/>
                  </a:cubicBezTo>
                  <a:cubicBezTo>
                    <a:pt x="6601" y="1001"/>
                    <a:pt x="6463" y="867"/>
                    <a:pt x="6295" y="867"/>
                  </a:cubicBezTo>
                  <a:cubicBezTo>
                    <a:pt x="6183" y="867"/>
                    <a:pt x="6056" y="928"/>
                    <a:pt x="5936" y="1056"/>
                  </a:cubicBezTo>
                  <a:cubicBezTo>
                    <a:pt x="5783" y="1219"/>
                    <a:pt x="5418" y="1771"/>
                    <a:pt x="5322" y="1906"/>
                  </a:cubicBezTo>
                  <a:cubicBezTo>
                    <a:pt x="5305" y="1930"/>
                    <a:pt x="5292" y="1942"/>
                    <a:pt x="5283" y="1942"/>
                  </a:cubicBezTo>
                  <a:cubicBezTo>
                    <a:pt x="5205" y="1942"/>
                    <a:pt x="5446" y="1022"/>
                    <a:pt x="5221" y="371"/>
                  </a:cubicBezTo>
                  <a:cubicBezTo>
                    <a:pt x="5131" y="119"/>
                    <a:pt x="4974" y="0"/>
                    <a:pt x="4795" y="0"/>
                  </a:cubicBezTo>
                  <a:close/>
                </a:path>
              </a:pathLst>
            </a:custGeom>
            <a:solidFill>
              <a:srgbClr val="F8A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1"/>
            <p:cNvSpPr/>
            <p:nvPr/>
          </p:nvSpPr>
          <p:spPr>
            <a:xfrm>
              <a:off x="2236125" y="2029100"/>
              <a:ext cx="99725" cy="95150"/>
            </a:xfrm>
            <a:custGeom>
              <a:avLst/>
              <a:gdLst/>
              <a:ahLst/>
              <a:cxnLst/>
              <a:rect l="l" t="t" r="r" b="b"/>
              <a:pathLst>
                <a:path w="3989" h="3806" extrusionOk="0">
                  <a:moveTo>
                    <a:pt x="2151" y="0"/>
                  </a:moveTo>
                  <a:cubicBezTo>
                    <a:pt x="1441" y="0"/>
                    <a:pt x="741" y="470"/>
                    <a:pt x="418" y="1228"/>
                  </a:cubicBezTo>
                  <a:cubicBezTo>
                    <a:pt x="0" y="2198"/>
                    <a:pt x="352" y="3286"/>
                    <a:pt x="1215" y="3675"/>
                  </a:cubicBezTo>
                  <a:cubicBezTo>
                    <a:pt x="1413" y="3764"/>
                    <a:pt x="1622" y="3806"/>
                    <a:pt x="1831" y="3806"/>
                  </a:cubicBezTo>
                  <a:cubicBezTo>
                    <a:pt x="2529" y="3806"/>
                    <a:pt x="3233" y="3339"/>
                    <a:pt x="3561" y="2572"/>
                  </a:cubicBezTo>
                  <a:cubicBezTo>
                    <a:pt x="3988" y="1578"/>
                    <a:pt x="3610" y="475"/>
                    <a:pt x="2741" y="115"/>
                  </a:cubicBezTo>
                  <a:cubicBezTo>
                    <a:pt x="2549" y="37"/>
                    <a:pt x="2350" y="0"/>
                    <a:pt x="2151" y="0"/>
                  </a:cubicBezTo>
                  <a:close/>
                </a:path>
              </a:pathLst>
            </a:custGeom>
            <a:solidFill>
              <a:srgbClr val="F8A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1"/>
            <p:cNvSpPr/>
            <p:nvPr/>
          </p:nvSpPr>
          <p:spPr>
            <a:xfrm>
              <a:off x="2236275" y="2100700"/>
              <a:ext cx="64075" cy="34225"/>
            </a:xfrm>
            <a:custGeom>
              <a:avLst/>
              <a:gdLst/>
              <a:ahLst/>
              <a:cxnLst/>
              <a:rect l="l" t="t" r="r" b="b"/>
              <a:pathLst>
                <a:path w="2563" h="1369" extrusionOk="0">
                  <a:moveTo>
                    <a:pt x="226" y="1"/>
                  </a:moveTo>
                  <a:cubicBezTo>
                    <a:pt x="198" y="1"/>
                    <a:pt x="170" y="7"/>
                    <a:pt x="144" y="19"/>
                  </a:cubicBezTo>
                  <a:cubicBezTo>
                    <a:pt x="43" y="67"/>
                    <a:pt x="0" y="187"/>
                    <a:pt x="47" y="289"/>
                  </a:cubicBezTo>
                  <a:cubicBezTo>
                    <a:pt x="149" y="499"/>
                    <a:pt x="288" y="701"/>
                    <a:pt x="475" y="854"/>
                  </a:cubicBezTo>
                  <a:cubicBezTo>
                    <a:pt x="657" y="1004"/>
                    <a:pt x="868" y="1123"/>
                    <a:pt x="1084" y="1199"/>
                  </a:cubicBezTo>
                  <a:cubicBezTo>
                    <a:pt x="1300" y="1286"/>
                    <a:pt x="1526" y="1334"/>
                    <a:pt x="1751" y="1354"/>
                  </a:cubicBezTo>
                  <a:cubicBezTo>
                    <a:pt x="1840" y="1363"/>
                    <a:pt x="1929" y="1368"/>
                    <a:pt x="2017" y="1368"/>
                  </a:cubicBezTo>
                  <a:cubicBezTo>
                    <a:pt x="2151" y="1368"/>
                    <a:pt x="2286" y="1357"/>
                    <a:pt x="2428" y="1334"/>
                  </a:cubicBezTo>
                  <a:cubicBezTo>
                    <a:pt x="2499" y="1320"/>
                    <a:pt x="2557" y="1257"/>
                    <a:pt x="2562" y="1181"/>
                  </a:cubicBezTo>
                  <a:cubicBezTo>
                    <a:pt x="2562" y="1090"/>
                    <a:pt x="2495" y="1018"/>
                    <a:pt x="2408" y="1013"/>
                  </a:cubicBezTo>
                  <a:lnTo>
                    <a:pt x="2394" y="1013"/>
                  </a:lnTo>
                  <a:cubicBezTo>
                    <a:pt x="2207" y="1008"/>
                    <a:pt x="2001" y="980"/>
                    <a:pt x="1814" y="940"/>
                  </a:cubicBezTo>
                  <a:cubicBezTo>
                    <a:pt x="1622" y="898"/>
                    <a:pt x="1434" y="840"/>
                    <a:pt x="1261" y="763"/>
                  </a:cubicBezTo>
                  <a:cubicBezTo>
                    <a:pt x="1088" y="692"/>
                    <a:pt x="935" y="581"/>
                    <a:pt x="791" y="471"/>
                  </a:cubicBezTo>
                  <a:cubicBezTo>
                    <a:pt x="647" y="360"/>
                    <a:pt x="532" y="226"/>
                    <a:pt x="397" y="87"/>
                  </a:cubicBezTo>
                  <a:lnTo>
                    <a:pt x="379" y="67"/>
                  </a:lnTo>
                  <a:cubicBezTo>
                    <a:pt x="340" y="26"/>
                    <a:pt x="284" y="1"/>
                    <a:pt x="226" y="1"/>
                  </a:cubicBezTo>
                  <a:close/>
                </a:path>
              </a:pathLst>
            </a:custGeom>
            <a:solidFill>
              <a:srgbClr val="CC7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1"/>
            <p:cNvSpPr/>
            <p:nvPr/>
          </p:nvSpPr>
          <p:spPr>
            <a:xfrm>
              <a:off x="2334000" y="1924250"/>
              <a:ext cx="29425" cy="56650"/>
            </a:xfrm>
            <a:custGeom>
              <a:avLst/>
              <a:gdLst/>
              <a:ahLst/>
              <a:cxnLst/>
              <a:rect l="l" t="t" r="r" b="b"/>
              <a:pathLst>
                <a:path w="1177" h="2266" extrusionOk="0">
                  <a:moveTo>
                    <a:pt x="963" y="1"/>
                  </a:moveTo>
                  <a:cubicBezTo>
                    <a:pt x="884" y="1"/>
                    <a:pt x="809" y="47"/>
                    <a:pt x="774" y="125"/>
                  </a:cubicBezTo>
                  <a:lnTo>
                    <a:pt x="774" y="129"/>
                  </a:lnTo>
                  <a:cubicBezTo>
                    <a:pt x="634" y="437"/>
                    <a:pt x="534" y="758"/>
                    <a:pt x="414" y="1080"/>
                  </a:cubicBezTo>
                  <a:lnTo>
                    <a:pt x="30" y="2045"/>
                  </a:lnTo>
                  <a:lnTo>
                    <a:pt x="30" y="2049"/>
                  </a:lnTo>
                  <a:cubicBezTo>
                    <a:pt x="1" y="2116"/>
                    <a:pt x="25" y="2193"/>
                    <a:pt x="87" y="2236"/>
                  </a:cubicBezTo>
                  <a:cubicBezTo>
                    <a:pt x="115" y="2256"/>
                    <a:pt x="147" y="2266"/>
                    <a:pt x="179" y="2266"/>
                  </a:cubicBezTo>
                  <a:cubicBezTo>
                    <a:pt x="229" y="2266"/>
                    <a:pt x="279" y="2242"/>
                    <a:pt x="308" y="2198"/>
                  </a:cubicBezTo>
                  <a:cubicBezTo>
                    <a:pt x="514" y="1901"/>
                    <a:pt x="698" y="1593"/>
                    <a:pt x="846" y="1262"/>
                  </a:cubicBezTo>
                  <a:cubicBezTo>
                    <a:pt x="999" y="940"/>
                    <a:pt x="1148" y="599"/>
                    <a:pt x="1167" y="220"/>
                  </a:cubicBezTo>
                  <a:cubicBezTo>
                    <a:pt x="1177" y="134"/>
                    <a:pt x="1129" y="52"/>
                    <a:pt x="1048" y="19"/>
                  </a:cubicBezTo>
                  <a:cubicBezTo>
                    <a:pt x="1020" y="7"/>
                    <a:pt x="991" y="1"/>
                    <a:pt x="963" y="1"/>
                  </a:cubicBezTo>
                  <a:close/>
                </a:path>
              </a:pathLst>
            </a:custGeom>
            <a:solidFill>
              <a:srgbClr val="CC7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1"/>
            <p:cNvSpPr/>
            <p:nvPr/>
          </p:nvSpPr>
          <p:spPr>
            <a:xfrm>
              <a:off x="2359800" y="1956525"/>
              <a:ext cx="29800" cy="57150"/>
            </a:xfrm>
            <a:custGeom>
              <a:avLst/>
              <a:gdLst/>
              <a:ahLst/>
              <a:cxnLst/>
              <a:rect l="l" t="t" r="r" b="b"/>
              <a:pathLst>
                <a:path w="1192" h="2286" extrusionOk="0">
                  <a:moveTo>
                    <a:pt x="979" y="0"/>
                  </a:moveTo>
                  <a:cubicBezTo>
                    <a:pt x="900" y="0"/>
                    <a:pt x="823" y="47"/>
                    <a:pt x="788" y="125"/>
                  </a:cubicBezTo>
                  <a:lnTo>
                    <a:pt x="788" y="134"/>
                  </a:lnTo>
                  <a:cubicBezTo>
                    <a:pt x="649" y="442"/>
                    <a:pt x="543" y="763"/>
                    <a:pt x="419" y="1089"/>
                  </a:cubicBezTo>
                  <a:lnTo>
                    <a:pt x="29" y="2058"/>
                  </a:lnTo>
                  <a:lnTo>
                    <a:pt x="25" y="2063"/>
                  </a:lnTo>
                  <a:cubicBezTo>
                    <a:pt x="1" y="2130"/>
                    <a:pt x="20" y="2212"/>
                    <a:pt x="82" y="2255"/>
                  </a:cubicBezTo>
                  <a:cubicBezTo>
                    <a:pt x="110" y="2276"/>
                    <a:pt x="142" y="2285"/>
                    <a:pt x="174" y="2285"/>
                  </a:cubicBezTo>
                  <a:cubicBezTo>
                    <a:pt x="224" y="2285"/>
                    <a:pt x="274" y="2261"/>
                    <a:pt x="304" y="2216"/>
                  </a:cubicBezTo>
                  <a:cubicBezTo>
                    <a:pt x="514" y="1914"/>
                    <a:pt x="696" y="1607"/>
                    <a:pt x="851" y="1276"/>
                  </a:cubicBezTo>
                  <a:cubicBezTo>
                    <a:pt x="1008" y="949"/>
                    <a:pt x="1157" y="604"/>
                    <a:pt x="1181" y="220"/>
                  </a:cubicBezTo>
                  <a:cubicBezTo>
                    <a:pt x="1191" y="139"/>
                    <a:pt x="1143" y="57"/>
                    <a:pt x="1061" y="19"/>
                  </a:cubicBezTo>
                  <a:cubicBezTo>
                    <a:pt x="1035" y="6"/>
                    <a:pt x="1007" y="0"/>
                    <a:pt x="979" y="0"/>
                  </a:cubicBezTo>
                  <a:close/>
                </a:path>
              </a:pathLst>
            </a:custGeom>
            <a:solidFill>
              <a:srgbClr val="CC7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1"/>
            <p:cNvSpPr/>
            <p:nvPr/>
          </p:nvSpPr>
          <p:spPr>
            <a:xfrm>
              <a:off x="1975100" y="2457350"/>
              <a:ext cx="22475" cy="92475"/>
            </a:xfrm>
            <a:custGeom>
              <a:avLst/>
              <a:gdLst/>
              <a:ahLst/>
              <a:cxnLst/>
              <a:rect l="l" t="t" r="r" b="b"/>
              <a:pathLst>
                <a:path w="899" h="3699" extrusionOk="0">
                  <a:moveTo>
                    <a:pt x="482" y="0"/>
                  </a:moveTo>
                  <a:cubicBezTo>
                    <a:pt x="404" y="0"/>
                    <a:pt x="330" y="47"/>
                    <a:pt x="298" y="125"/>
                  </a:cubicBezTo>
                  <a:cubicBezTo>
                    <a:pt x="178" y="398"/>
                    <a:pt x="83" y="695"/>
                    <a:pt x="48" y="998"/>
                  </a:cubicBezTo>
                  <a:cubicBezTo>
                    <a:pt x="1" y="1300"/>
                    <a:pt x="10" y="1607"/>
                    <a:pt x="39" y="1904"/>
                  </a:cubicBezTo>
                  <a:cubicBezTo>
                    <a:pt x="63" y="2207"/>
                    <a:pt x="125" y="2504"/>
                    <a:pt x="216" y="2792"/>
                  </a:cubicBezTo>
                  <a:cubicBezTo>
                    <a:pt x="303" y="3080"/>
                    <a:pt x="422" y="3350"/>
                    <a:pt x="581" y="3618"/>
                  </a:cubicBezTo>
                  <a:cubicBezTo>
                    <a:pt x="609" y="3669"/>
                    <a:pt x="661" y="3699"/>
                    <a:pt x="715" y="3699"/>
                  </a:cubicBezTo>
                  <a:cubicBezTo>
                    <a:pt x="736" y="3699"/>
                    <a:pt x="758" y="3694"/>
                    <a:pt x="778" y="3685"/>
                  </a:cubicBezTo>
                  <a:cubicBezTo>
                    <a:pt x="860" y="3651"/>
                    <a:pt x="898" y="3556"/>
                    <a:pt x="865" y="3479"/>
                  </a:cubicBezTo>
                  <a:lnTo>
                    <a:pt x="860" y="3465"/>
                  </a:lnTo>
                  <a:cubicBezTo>
                    <a:pt x="754" y="3224"/>
                    <a:pt x="677" y="2951"/>
                    <a:pt x="615" y="2682"/>
                  </a:cubicBezTo>
                  <a:cubicBezTo>
                    <a:pt x="557" y="2413"/>
                    <a:pt x="524" y="2145"/>
                    <a:pt x="509" y="1871"/>
                  </a:cubicBezTo>
                  <a:cubicBezTo>
                    <a:pt x="490" y="1598"/>
                    <a:pt x="509" y="1329"/>
                    <a:pt x="543" y="1060"/>
                  </a:cubicBezTo>
                  <a:cubicBezTo>
                    <a:pt x="572" y="792"/>
                    <a:pt x="630" y="528"/>
                    <a:pt x="682" y="259"/>
                  </a:cubicBezTo>
                  <a:lnTo>
                    <a:pt x="687" y="245"/>
                  </a:lnTo>
                  <a:cubicBezTo>
                    <a:pt x="706" y="154"/>
                    <a:pt x="659" y="57"/>
                    <a:pt x="566" y="19"/>
                  </a:cubicBezTo>
                  <a:cubicBezTo>
                    <a:pt x="539" y="6"/>
                    <a:pt x="510" y="0"/>
                    <a:pt x="482" y="0"/>
                  </a:cubicBezTo>
                  <a:close/>
                </a:path>
              </a:pathLst>
            </a:custGeom>
            <a:solidFill>
              <a:srgbClr val="CC7A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1"/>
            <p:cNvSpPr/>
            <p:nvPr/>
          </p:nvSpPr>
          <p:spPr>
            <a:xfrm>
              <a:off x="1539275" y="1987775"/>
              <a:ext cx="409950" cy="444025"/>
            </a:xfrm>
            <a:custGeom>
              <a:avLst/>
              <a:gdLst/>
              <a:ahLst/>
              <a:cxnLst/>
              <a:rect l="l" t="t" r="r" b="b"/>
              <a:pathLst>
                <a:path w="16398" h="17761" extrusionOk="0">
                  <a:moveTo>
                    <a:pt x="6876" y="1"/>
                  </a:moveTo>
                  <a:cubicBezTo>
                    <a:pt x="6354" y="1"/>
                    <a:pt x="5824" y="82"/>
                    <a:pt x="5303" y="252"/>
                  </a:cubicBezTo>
                  <a:cubicBezTo>
                    <a:pt x="1" y="1989"/>
                    <a:pt x="2521" y="9891"/>
                    <a:pt x="3615" y="13582"/>
                  </a:cubicBezTo>
                  <a:cubicBezTo>
                    <a:pt x="3931" y="14652"/>
                    <a:pt x="4080" y="15985"/>
                    <a:pt x="4790" y="16887"/>
                  </a:cubicBezTo>
                  <a:cubicBezTo>
                    <a:pt x="5300" y="17535"/>
                    <a:pt x="6186" y="17761"/>
                    <a:pt x="7186" y="17761"/>
                  </a:cubicBezTo>
                  <a:cubicBezTo>
                    <a:pt x="8832" y="17761"/>
                    <a:pt x="10789" y="17148"/>
                    <a:pt x="11887" y="16796"/>
                  </a:cubicBezTo>
                  <a:cubicBezTo>
                    <a:pt x="13543" y="16269"/>
                    <a:pt x="16398" y="15050"/>
                    <a:pt x="15472" y="12814"/>
                  </a:cubicBezTo>
                  <a:cubicBezTo>
                    <a:pt x="15452" y="12776"/>
                    <a:pt x="11402" y="2981"/>
                    <a:pt x="11402" y="2981"/>
                  </a:cubicBezTo>
                  <a:cubicBezTo>
                    <a:pt x="10638" y="1131"/>
                    <a:pt x="8820" y="1"/>
                    <a:pt x="6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1"/>
            <p:cNvSpPr/>
            <p:nvPr/>
          </p:nvSpPr>
          <p:spPr>
            <a:xfrm>
              <a:off x="1850475" y="2132650"/>
              <a:ext cx="85075" cy="205800"/>
            </a:xfrm>
            <a:custGeom>
              <a:avLst/>
              <a:gdLst/>
              <a:ahLst/>
              <a:cxnLst/>
              <a:rect l="l" t="t" r="r" b="b"/>
              <a:pathLst>
                <a:path w="3403" h="8232" extrusionOk="0">
                  <a:moveTo>
                    <a:pt x="165" y="1"/>
                  </a:moveTo>
                  <a:cubicBezTo>
                    <a:pt x="143" y="1"/>
                    <a:pt x="121" y="6"/>
                    <a:pt x="101" y="18"/>
                  </a:cubicBezTo>
                  <a:cubicBezTo>
                    <a:pt x="29" y="52"/>
                    <a:pt x="1" y="133"/>
                    <a:pt x="39" y="205"/>
                  </a:cubicBezTo>
                  <a:lnTo>
                    <a:pt x="43" y="215"/>
                  </a:lnTo>
                  <a:cubicBezTo>
                    <a:pt x="351" y="829"/>
                    <a:pt x="614" y="1491"/>
                    <a:pt x="878" y="2138"/>
                  </a:cubicBezTo>
                  <a:cubicBezTo>
                    <a:pt x="1137" y="2791"/>
                    <a:pt x="1387" y="3453"/>
                    <a:pt x="1627" y="4116"/>
                  </a:cubicBezTo>
                  <a:lnTo>
                    <a:pt x="2342" y="6107"/>
                  </a:lnTo>
                  <a:lnTo>
                    <a:pt x="3033" y="8113"/>
                  </a:lnTo>
                  <a:cubicBezTo>
                    <a:pt x="3056" y="8186"/>
                    <a:pt x="3125" y="8232"/>
                    <a:pt x="3202" y="8232"/>
                  </a:cubicBezTo>
                  <a:cubicBezTo>
                    <a:pt x="3221" y="8232"/>
                    <a:pt x="3240" y="8229"/>
                    <a:pt x="3259" y="8223"/>
                  </a:cubicBezTo>
                  <a:cubicBezTo>
                    <a:pt x="3350" y="8195"/>
                    <a:pt x="3403" y="8093"/>
                    <a:pt x="3374" y="7998"/>
                  </a:cubicBezTo>
                  <a:cubicBezTo>
                    <a:pt x="2942" y="6649"/>
                    <a:pt x="2471" y="5316"/>
                    <a:pt x="1972" y="3987"/>
                  </a:cubicBezTo>
                  <a:cubicBezTo>
                    <a:pt x="1722" y="3324"/>
                    <a:pt x="1459" y="2667"/>
                    <a:pt x="1190" y="2014"/>
                  </a:cubicBezTo>
                  <a:cubicBezTo>
                    <a:pt x="912" y="1356"/>
                    <a:pt x="634" y="714"/>
                    <a:pt x="283" y="76"/>
                  </a:cubicBezTo>
                  <a:cubicBezTo>
                    <a:pt x="260" y="29"/>
                    <a:pt x="213" y="1"/>
                    <a:pt x="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1"/>
            <p:cNvSpPr/>
            <p:nvPr/>
          </p:nvSpPr>
          <p:spPr>
            <a:xfrm>
              <a:off x="1665350" y="2314850"/>
              <a:ext cx="224375" cy="64575"/>
            </a:xfrm>
            <a:custGeom>
              <a:avLst/>
              <a:gdLst/>
              <a:ahLst/>
              <a:cxnLst/>
              <a:rect l="l" t="t" r="r" b="b"/>
              <a:pathLst>
                <a:path w="8975" h="2583" extrusionOk="0">
                  <a:moveTo>
                    <a:pt x="8767" y="1"/>
                  </a:moveTo>
                  <a:cubicBezTo>
                    <a:pt x="8741" y="1"/>
                    <a:pt x="8715" y="7"/>
                    <a:pt x="8691" y="19"/>
                  </a:cubicBezTo>
                  <a:lnTo>
                    <a:pt x="8682" y="23"/>
                  </a:lnTo>
                  <a:cubicBezTo>
                    <a:pt x="8010" y="340"/>
                    <a:pt x="7338" y="652"/>
                    <a:pt x="6642" y="920"/>
                  </a:cubicBezTo>
                  <a:cubicBezTo>
                    <a:pt x="5956" y="1199"/>
                    <a:pt x="5246" y="1420"/>
                    <a:pt x="4536" y="1631"/>
                  </a:cubicBezTo>
                  <a:cubicBezTo>
                    <a:pt x="3821" y="1828"/>
                    <a:pt x="3096" y="1996"/>
                    <a:pt x="2362" y="2111"/>
                  </a:cubicBezTo>
                  <a:cubicBezTo>
                    <a:pt x="1687" y="2212"/>
                    <a:pt x="995" y="2290"/>
                    <a:pt x="321" y="2290"/>
                  </a:cubicBezTo>
                  <a:cubicBezTo>
                    <a:pt x="267" y="2290"/>
                    <a:pt x="214" y="2290"/>
                    <a:pt x="160" y="2289"/>
                  </a:cubicBezTo>
                  <a:lnTo>
                    <a:pt x="151" y="2289"/>
                  </a:lnTo>
                  <a:cubicBezTo>
                    <a:pt x="73" y="2289"/>
                    <a:pt x="11" y="2346"/>
                    <a:pt x="7" y="2422"/>
                  </a:cubicBezTo>
                  <a:cubicBezTo>
                    <a:pt x="1" y="2499"/>
                    <a:pt x="58" y="2566"/>
                    <a:pt x="140" y="2572"/>
                  </a:cubicBezTo>
                  <a:cubicBezTo>
                    <a:pt x="288" y="2579"/>
                    <a:pt x="436" y="2583"/>
                    <a:pt x="583" y="2583"/>
                  </a:cubicBezTo>
                  <a:cubicBezTo>
                    <a:pt x="1199" y="2583"/>
                    <a:pt x="1806" y="2523"/>
                    <a:pt x="2410" y="2437"/>
                  </a:cubicBezTo>
                  <a:cubicBezTo>
                    <a:pt x="3159" y="2331"/>
                    <a:pt x="3898" y="2178"/>
                    <a:pt x="4631" y="1986"/>
                  </a:cubicBezTo>
                  <a:cubicBezTo>
                    <a:pt x="5362" y="1784"/>
                    <a:pt x="6081" y="1549"/>
                    <a:pt x="6781" y="1271"/>
                  </a:cubicBezTo>
                  <a:cubicBezTo>
                    <a:pt x="7136" y="1146"/>
                    <a:pt x="7477" y="978"/>
                    <a:pt x="7827" y="834"/>
                  </a:cubicBezTo>
                  <a:cubicBezTo>
                    <a:pt x="8168" y="681"/>
                    <a:pt x="8504" y="508"/>
                    <a:pt x="8845" y="345"/>
                  </a:cubicBezTo>
                  <a:cubicBezTo>
                    <a:pt x="8936" y="302"/>
                    <a:pt x="8974" y="196"/>
                    <a:pt x="8932" y="105"/>
                  </a:cubicBezTo>
                  <a:cubicBezTo>
                    <a:pt x="8900" y="39"/>
                    <a:pt x="8834" y="1"/>
                    <a:pt x="8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 name="Google Shape;1049;p31"/>
          <p:cNvSpPr txBox="1">
            <a:spLocks noGrp="1"/>
          </p:cNvSpPr>
          <p:nvPr>
            <p:ph type="subTitle" idx="4294967295"/>
          </p:nvPr>
        </p:nvSpPr>
        <p:spPr>
          <a:xfrm flipH="1">
            <a:off x="456543" y="1313900"/>
            <a:ext cx="2478900" cy="289800"/>
          </a:xfrm>
          <a:prstGeom prst="rect">
            <a:avLst/>
          </a:prstGeom>
        </p:spPr>
        <p:txBody>
          <a:bodyPr spcFirstLastPara="1" wrap="square" lIns="0" tIns="0" rIns="0" bIns="0" anchor="t" anchorCtr="0">
            <a:noAutofit/>
          </a:bodyPr>
          <a:lstStyle/>
          <a:p>
            <a:pPr marL="0" lvl="0" indent="0" algn="r" rtl="0">
              <a:spcBef>
                <a:spcPts val="0"/>
              </a:spcBef>
              <a:spcAft>
                <a:spcPts val="1600"/>
              </a:spcAft>
              <a:buNone/>
            </a:pPr>
            <a:r>
              <a:rPr lang="en-US" sz="1800" dirty="0">
                <a:solidFill>
                  <a:schemeClr val="accent1"/>
                </a:solidFill>
                <a:latin typeface="Fira Sans Extra Condensed Medium"/>
                <a:ea typeface="Fira Sans Extra Condensed Medium"/>
                <a:cs typeface="Fira Sans Extra Condensed Medium"/>
                <a:sym typeface="Fira Sans Extra Condensed Medium"/>
              </a:rPr>
              <a:t>Limiting unhealthy food</a:t>
            </a:r>
          </a:p>
        </p:txBody>
      </p:sp>
      <p:sp>
        <p:nvSpPr>
          <p:cNvPr id="1051" name="Google Shape;1051;p31"/>
          <p:cNvSpPr txBox="1">
            <a:spLocks noGrp="1"/>
          </p:cNvSpPr>
          <p:nvPr>
            <p:ph type="subTitle" idx="4294967295"/>
          </p:nvPr>
        </p:nvSpPr>
        <p:spPr>
          <a:xfrm flipH="1">
            <a:off x="456543" y="3772912"/>
            <a:ext cx="2478900" cy="289800"/>
          </a:xfrm>
          <a:prstGeom prst="rect">
            <a:avLst/>
          </a:prstGeom>
        </p:spPr>
        <p:txBody>
          <a:bodyPr spcFirstLastPara="1" wrap="square" lIns="0" tIns="0" rIns="0" bIns="0" anchor="t" anchorCtr="0">
            <a:noAutofit/>
          </a:bodyPr>
          <a:lstStyle/>
          <a:p>
            <a:pPr marL="0" lvl="0" indent="0" algn="r" rtl="0">
              <a:spcBef>
                <a:spcPts val="0"/>
              </a:spcBef>
              <a:spcAft>
                <a:spcPts val="1600"/>
              </a:spcAft>
              <a:buNone/>
            </a:pPr>
            <a:r>
              <a:rPr lang="en-US" sz="1800" dirty="0">
                <a:solidFill>
                  <a:schemeClr val="accent5"/>
                </a:solidFill>
                <a:latin typeface="Fira Sans Extra Condensed Medium"/>
                <a:ea typeface="Fira Sans Extra Condensed Medium"/>
                <a:cs typeface="Fira Sans Extra Condensed Medium"/>
                <a:sym typeface="Fira Sans Extra Condensed Medium"/>
              </a:rPr>
              <a:t>L</a:t>
            </a:r>
            <a:r>
              <a:rPr lang="en" sz="1800" dirty="0">
                <a:solidFill>
                  <a:schemeClr val="accent5"/>
                </a:solidFill>
                <a:latin typeface="Fira Sans Extra Condensed Medium"/>
                <a:ea typeface="Fira Sans Extra Condensed Medium"/>
                <a:cs typeface="Fira Sans Extra Condensed Medium"/>
                <a:sym typeface="Fira Sans Extra Condensed Medium"/>
              </a:rPr>
              <a:t>imiting screen time</a:t>
            </a:r>
            <a:endParaRPr sz="1800" dirty="0">
              <a:solidFill>
                <a:schemeClr val="accent5"/>
              </a:solidFill>
              <a:latin typeface="Fira Sans Extra Condensed Medium"/>
              <a:ea typeface="Fira Sans Extra Condensed Medium"/>
              <a:cs typeface="Fira Sans Extra Condensed Medium"/>
              <a:sym typeface="Fira Sans Extra Condensed Medium"/>
            </a:endParaRPr>
          </a:p>
        </p:txBody>
      </p:sp>
      <p:sp>
        <p:nvSpPr>
          <p:cNvPr id="1053" name="Google Shape;1053;p31"/>
          <p:cNvSpPr txBox="1">
            <a:spLocks noGrp="1"/>
          </p:cNvSpPr>
          <p:nvPr>
            <p:ph type="subTitle" idx="4294967295"/>
          </p:nvPr>
        </p:nvSpPr>
        <p:spPr>
          <a:xfrm flipH="1">
            <a:off x="456543" y="2563352"/>
            <a:ext cx="2478900" cy="289800"/>
          </a:xfrm>
          <a:prstGeom prst="rect">
            <a:avLst/>
          </a:prstGeom>
        </p:spPr>
        <p:txBody>
          <a:bodyPr spcFirstLastPara="1" wrap="square" lIns="0" tIns="0" rIns="0" bIns="0" anchor="t" anchorCtr="0">
            <a:noAutofit/>
          </a:bodyPr>
          <a:lstStyle/>
          <a:p>
            <a:pPr marL="0" lvl="0" indent="0" algn="r" rtl="0">
              <a:spcBef>
                <a:spcPts val="0"/>
              </a:spcBef>
              <a:spcAft>
                <a:spcPts val="1600"/>
              </a:spcAft>
              <a:buNone/>
            </a:pPr>
            <a:r>
              <a:rPr lang="en-US" sz="1800" dirty="0">
                <a:solidFill>
                  <a:schemeClr val="accent2"/>
                </a:solidFill>
                <a:latin typeface="Fira Sans Extra Condensed Medium"/>
                <a:ea typeface="Fira Sans Extra Condensed Medium"/>
                <a:cs typeface="Fira Sans Extra Condensed Medium"/>
                <a:sym typeface="Fira Sans Extra Condensed Medium"/>
              </a:rPr>
              <a:t>I</a:t>
            </a:r>
            <a:r>
              <a:rPr lang="en" sz="1800" dirty="0">
                <a:solidFill>
                  <a:schemeClr val="accent2"/>
                </a:solidFill>
                <a:latin typeface="Fira Sans Extra Condensed Medium"/>
                <a:ea typeface="Fira Sans Extra Condensed Medium"/>
                <a:cs typeface="Fira Sans Extra Condensed Medium"/>
                <a:sym typeface="Fira Sans Extra Condensed Medium"/>
              </a:rPr>
              <a:t>ncreasing physcal activity</a:t>
            </a:r>
            <a:endParaRPr sz="1800" dirty="0">
              <a:solidFill>
                <a:schemeClr val="accent2"/>
              </a:solidFill>
              <a:latin typeface="Fira Sans Extra Condensed Medium"/>
              <a:ea typeface="Fira Sans Extra Condensed Medium"/>
              <a:cs typeface="Fira Sans Extra Condensed Medium"/>
              <a:sym typeface="Fira Sans Extra Condensed Medium"/>
            </a:endParaRPr>
          </a:p>
        </p:txBody>
      </p:sp>
      <p:sp>
        <p:nvSpPr>
          <p:cNvPr id="1054" name="Google Shape;1054;p31"/>
          <p:cNvSpPr txBox="1">
            <a:spLocks noGrp="1"/>
          </p:cNvSpPr>
          <p:nvPr>
            <p:ph type="subTitle" idx="4294967295"/>
          </p:nvPr>
        </p:nvSpPr>
        <p:spPr>
          <a:xfrm flipH="1">
            <a:off x="6208420" y="1734411"/>
            <a:ext cx="2478900" cy="289800"/>
          </a:xfrm>
          <a:prstGeom prst="rect">
            <a:avLst/>
          </a:prstGeom>
        </p:spPr>
        <p:txBody>
          <a:bodyPr spcFirstLastPara="1" wrap="square" lIns="0" tIns="0" rIns="0" bIns="0" anchor="t" anchorCtr="0">
            <a:noAutofit/>
          </a:bodyPr>
          <a:lstStyle/>
          <a:p>
            <a:pPr marL="0" lvl="0" indent="0" algn="l" rtl="0">
              <a:spcBef>
                <a:spcPts val="0"/>
              </a:spcBef>
              <a:spcAft>
                <a:spcPts val="1600"/>
              </a:spcAft>
              <a:buNone/>
            </a:pPr>
            <a:r>
              <a:rPr lang="en-US" sz="1800" dirty="0">
                <a:solidFill>
                  <a:schemeClr val="accent1"/>
                </a:solidFill>
                <a:latin typeface="Fira Sans Extra Condensed Medium"/>
                <a:ea typeface="Fira Sans Extra Condensed Medium"/>
                <a:cs typeface="Fira Sans Extra Condensed Medium"/>
                <a:sym typeface="Fira Sans Extra Condensed Medium"/>
              </a:rPr>
              <a:t>G</a:t>
            </a:r>
            <a:r>
              <a:rPr lang="en" sz="1800" dirty="0">
                <a:solidFill>
                  <a:schemeClr val="accent1"/>
                </a:solidFill>
                <a:latin typeface="Fira Sans Extra Condensed Medium"/>
                <a:ea typeface="Fira Sans Extra Condensed Medium"/>
                <a:cs typeface="Fira Sans Extra Condensed Medium"/>
                <a:sym typeface="Fira Sans Extra Condensed Medium"/>
              </a:rPr>
              <a:t>etting enough sleep hours </a:t>
            </a:r>
            <a:endParaRPr sz="1800" dirty="0">
              <a:solidFill>
                <a:schemeClr val="accent1"/>
              </a:solidFill>
              <a:latin typeface="Fira Sans Extra Condensed Medium"/>
              <a:ea typeface="Fira Sans Extra Condensed Medium"/>
              <a:cs typeface="Fira Sans Extra Condensed Medium"/>
              <a:sym typeface="Fira Sans Extra Condensed Medium"/>
            </a:endParaRPr>
          </a:p>
        </p:txBody>
      </p:sp>
      <p:sp>
        <p:nvSpPr>
          <p:cNvPr id="1055" name="Google Shape;1055;p31"/>
          <p:cNvSpPr txBox="1">
            <a:spLocks noGrp="1"/>
          </p:cNvSpPr>
          <p:nvPr>
            <p:ph type="subTitle" idx="4294967295"/>
          </p:nvPr>
        </p:nvSpPr>
        <p:spPr>
          <a:xfrm flipH="1">
            <a:off x="6208420" y="3373343"/>
            <a:ext cx="2478900" cy="289800"/>
          </a:xfrm>
          <a:prstGeom prst="rect">
            <a:avLst/>
          </a:prstGeom>
        </p:spPr>
        <p:txBody>
          <a:bodyPr spcFirstLastPara="1" wrap="square" lIns="0" tIns="0" rIns="0" bIns="0" anchor="t" anchorCtr="0">
            <a:noAutofit/>
          </a:bodyPr>
          <a:lstStyle/>
          <a:p>
            <a:pPr marL="0" lvl="0" indent="0" algn="l" rtl="0">
              <a:spcBef>
                <a:spcPts val="0"/>
              </a:spcBef>
              <a:spcAft>
                <a:spcPts val="1600"/>
              </a:spcAft>
              <a:buNone/>
            </a:pPr>
            <a:r>
              <a:rPr lang="en-US" sz="1800" dirty="0">
                <a:solidFill>
                  <a:srgbClr val="5CDBEC"/>
                </a:solidFill>
                <a:latin typeface="Fira Sans Extra Condensed Medium"/>
                <a:ea typeface="Fira Sans Extra Condensed Medium"/>
                <a:cs typeface="Fira Sans Extra Condensed Medium"/>
                <a:sym typeface="Fira Sans Extra Condensed Medium"/>
              </a:rPr>
              <a:t>D</a:t>
            </a:r>
            <a:r>
              <a:rPr lang="en" sz="1800" dirty="0">
                <a:solidFill>
                  <a:srgbClr val="5CDBEC"/>
                </a:solidFill>
                <a:latin typeface="Fira Sans Extra Condensed Medium"/>
                <a:ea typeface="Fira Sans Extra Condensed Medium"/>
                <a:cs typeface="Fira Sans Extra Condensed Medium"/>
                <a:sym typeface="Fira Sans Extra Condensed Medium"/>
              </a:rPr>
              <a:t>ecrasing stress</a:t>
            </a:r>
            <a:endParaRPr sz="1800" dirty="0">
              <a:solidFill>
                <a:srgbClr val="5CDBEC"/>
              </a:solidFill>
              <a:latin typeface="Fira Sans Extra Condensed Medium"/>
              <a:ea typeface="Fira Sans Extra Condensed Medium"/>
              <a:cs typeface="Fira Sans Extra Condensed Medium"/>
              <a:sym typeface="Fira Sans Extra Condensed Medium"/>
            </a:endParaRPr>
          </a:p>
        </p:txBody>
      </p:sp>
      <p:cxnSp>
        <p:nvCxnSpPr>
          <p:cNvPr id="1058" name="Google Shape;1058;p31"/>
          <p:cNvCxnSpPr>
            <a:cxnSpLocks/>
            <a:stCxn id="1049" idx="1"/>
            <a:endCxn id="934" idx="1"/>
          </p:cNvCxnSpPr>
          <p:nvPr/>
        </p:nvCxnSpPr>
        <p:spPr>
          <a:xfrm>
            <a:off x="2935443" y="1458800"/>
            <a:ext cx="1037400" cy="182700"/>
          </a:xfrm>
          <a:prstGeom prst="bentConnector2">
            <a:avLst/>
          </a:prstGeom>
          <a:noFill/>
          <a:ln w="19050" cap="flat" cmpd="sng">
            <a:solidFill>
              <a:schemeClr val="dk1"/>
            </a:solidFill>
            <a:prstDash val="dashDot"/>
            <a:round/>
            <a:headEnd type="none" w="med" len="med"/>
            <a:tailEnd type="oval" w="med" len="med"/>
          </a:ln>
        </p:spPr>
      </p:cxnSp>
      <p:cxnSp>
        <p:nvCxnSpPr>
          <p:cNvPr id="1059" name="Google Shape;1059;p31"/>
          <p:cNvCxnSpPr>
            <a:stCxn id="1051" idx="1"/>
            <a:endCxn id="934" idx="3"/>
          </p:cNvCxnSpPr>
          <p:nvPr/>
        </p:nvCxnSpPr>
        <p:spPr>
          <a:xfrm>
            <a:off x="2935443" y="3917812"/>
            <a:ext cx="1037400" cy="161700"/>
          </a:xfrm>
          <a:prstGeom prst="bentConnector4">
            <a:avLst>
              <a:gd name="adj1" fmla="val 20140"/>
              <a:gd name="adj2" fmla="val 101121"/>
            </a:avLst>
          </a:prstGeom>
          <a:noFill/>
          <a:ln w="19050" cap="flat" cmpd="sng">
            <a:solidFill>
              <a:schemeClr val="dk1"/>
            </a:solidFill>
            <a:prstDash val="dashDot"/>
            <a:round/>
            <a:headEnd type="none" w="med" len="med"/>
            <a:tailEnd type="oval" w="med" len="med"/>
          </a:ln>
        </p:spPr>
      </p:cxnSp>
      <p:cxnSp>
        <p:nvCxnSpPr>
          <p:cNvPr id="1060" name="Google Shape;1060;p31"/>
          <p:cNvCxnSpPr>
            <a:stCxn id="1053" idx="1"/>
            <a:endCxn id="934" idx="2"/>
          </p:cNvCxnSpPr>
          <p:nvPr/>
        </p:nvCxnSpPr>
        <p:spPr>
          <a:xfrm>
            <a:off x="2935443" y="2708252"/>
            <a:ext cx="789300" cy="152400"/>
          </a:xfrm>
          <a:prstGeom prst="bentConnector3">
            <a:avLst>
              <a:gd name="adj1" fmla="val 26470"/>
            </a:avLst>
          </a:prstGeom>
          <a:noFill/>
          <a:ln w="19050" cap="flat" cmpd="sng">
            <a:solidFill>
              <a:schemeClr val="dk1"/>
            </a:solidFill>
            <a:prstDash val="dashDot"/>
            <a:round/>
            <a:headEnd type="none" w="med" len="med"/>
            <a:tailEnd type="oval" w="med" len="med"/>
          </a:ln>
        </p:spPr>
      </p:cxnSp>
      <p:cxnSp>
        <p:nvCxnSpPr>
          <p:cNvPr id="1061" name="Google Shape;1061;p31"/>
          <p:cNvCxnSpPr>
            <a:stCxn id="1055" idx="3"/>
            <a:endCxn id="934" idx="5"/>
          </p:cNvCxnSpPr>
          <p:nvPr/>
        </p:nvCxnSpPr>
        <p:spPr>
          <a:xfrm rot="10800000" flipV="1">
            <a:off x="5171062" y="3518242"/>
            <a:ext cx="1037359" cy="561399"/>
          </a:xfrm>
          <a:prstGeom prst="bentConnector4">
            <a:avLst>
              <a:gd name="adj1" fmla="val 38040"/>
              <a:gd name="adj2" fmla="val 86722"/>
            </a:avLst>
          </a:prstGeom>
          <a:noFill/>
          <a:ln w="19050" cap="flat" cmpd="sng">
            <a:solidFill>
              <a:schemeClr val="dk1"/>
            </a:solidFill>
            <a:prstDash val="dashDot"/>
            <a:round/>
            <a:headEnd type="none" w="med" len="med"/>
            <a:tailEnd type="oval" w="med" len="med"/>
          </a:ln>
        </p:spPr>
      </p:cxnSp>
      <p:cxnSp>
        <p:nvCxnSpPr>
          <p:cNvPr id="1062" name="Google Shape;1062;p31"/>
          <p:cNvCxnSpPr>
            <a:cxnSpLocks/>
            <a:stCxn id="1054" idx="3"/>
          </p:cNvCxnSpPr>
          <p:nvPr/>
        </p:nvCxnSpPr>
        <p:spPr>
          <a:xfrm rot="10800000" flipV="1">
            <a:off x="5429624" y="1879311"/>
            <a:ext cx="778796" cy="652152"/>
          </a:xfrm>
          <a:prstGeom prst="bentConnector3">
            <a:avLst>
              <a:gd name="adj1" fmla="val 50000"/>
            </a:avLst>
          </a:prstGeom>
          <a:noFill/>
          <a:ln w="19050" cap="flat" cmpd="sng">
            <a:solidFill>
              <a:schemeClr val="dk1"/>
            </a:solidFill>
            <a:prstDash val="dashDot"/>
            <a:round/>
            <a:headEnd type="none" w="med" len="med"/>
            <a:tailEnd type="oval"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C5D48-A263-412B-92DE-296C0015492E}"/>
              </a:ext>
            </a:extLst>
          </p:cNvPr>
          <p:cNvSpPr>
            <a:spLocks noGrp="1"/>
          </p:cNvSpPr>
          <p:nvPr>
            <p:ph type="title"/>
          </p:nvPr>
        </p:nvSpPr>
        <p:spPr/>
        <p:txBody>
          <a:bodyPr/>
          <a:lstStyle/>
          <a:p>
            <a:r>
              <a:rPr lang="en-US" dirty="0"/>
              <a:t>How to overcome obesity?</a:t>
            </a:r>
          </a:p>
        </p:txBody>
      </p:sp>
      <p:sp>
        <p:nvSpPr>
          <p:cNvPr id="4" name="Google Shape;3632;p54">
            <a:extLst>
              <a:ext uri="{FF2B5EF4-FFF2-40B4-BE49-F238E27FC236}">
                <a16:creationId xmlns:a16="http://schemas.microsoft.com/office/drawing/2014/main" id="{B162EFBF-C1CF-49A6-9D77-1D73A5395D09}"/>
              </a:ext>
            </a:extLst>
          </p:cNvPr>
          <p:cNvSpPr/>
          <p:nvPr/>
        </p:nvSpPr>
        <p:spPr>
          <a:xfrm>
            <a:off x="560512" y="1475078"/>
            <a:ext cx="4211402" cy="2659628"/>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7" name="Rectangle 6">
            <a:extLst>
              <a:ext uri="{FF2B5EF4-FFF2-40B4-BE49-F238E27FC236}">
                <a16:creationId xmlns:a16="http://schemas.microsoft.com/office/drawing/2014/main" id="{67EF0A7F-C33F-4906-8AE0-52E7340A86D6}"/>
              </a:ext>
            </a:extLst>
          </p:cNvPr>
          <p:cNvSpPr/>
          <p:nvPr/>
        </p:nvSpPr>
        <p:spPr>
          <a:xfrm>
            <a:off x="643468" y="1912340"/>
            <a:ext cx="4128446" cy="1785104"/>
          </a:xfrm>
          <a:prstGeom prst="rect">
            <a:avLst/>
          </a:prstGeom>
        </p:spPr>
        <p:txBody>
          <a:bodyPr wrap="square">
            <a:spAutoFit/>
          </a:bodyPr>
          <a:lstStyle/>
          <a:p>
            <a:r>
              <a:rPr lang="en-US" sz="1600" b="1" dirty="0">
                <a:solidFill>
                  <a:schemeClr val="bg1"/>
                </a:solidFill>
                <a:latin typeface="Fira Sans Extra Condensed" panose="020B0604020202020204" charset="0"/>
              </a:rPr>
              <a:t>At its most basic, of course, obesity results when someone regularly takes in more calories than needed. The body stores these excess calories as body fat, and over time the extra pounds add up. eat fewer calories than the body burns, weight goes down.</a:t>
            </a:r>
          </a:p>
          <a:p>
            <a:pPr lvl="0" algn="ctr"/>
            <a:endParaRPr lang="en-US" b="1" dirty="0">
              <a:solidFill>
                <a:schemeClr val="lt1"/>
              </a:solidFill>
              <a:latin typeface="Fira Sans Extra Condensed" panose="020B0604020202020204" charset="0"/>
              <a:ea typeface="Roboto"/>
              <a:cs typeface="Roboto"/>
              <a:sym typeface="Roboto"/>
            </a:endParaRPr>
          </a:p>
        </p:txBody>
      </p:sp>
      <p:pic>
        <p:nvPicPr>
          <p:cNvPr id="4098" name="Picture 2" descr="Obesity PNG Free Images with Transparent Background - (245 Free Downloads)">
            <a:extLst>
              <a:ext uri="{FF2B5EF4-FFF2-40B4-BE49-F238E27FC236}">
                <a16:creationId xmlns:a16="http://schemas.microsoft.com/office/drawing/2014/main" id="{64920432-F0B1-41D9-A57D-5A52F3807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1972" y="1475078"/>
            <a:ext cx="2733477" cy="2733477"/>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3632;p54">
            <a:extLst>
              <a:ext uri="{FF2B5EF4-FFF2-40B4-BE49-F238E27FC236}">
                <a16:creationId xmlns:a16="http://schemas.microsoft.com/office/drawing/2014/main" id="{CC5191C8-87FC-43FF-83F4-3DC6F8EEE2BB}"/>
              </a:ext>
            </a:extLst>
          </p:cNvPr>
          <p:cNvSpPr/>
          <p:nvPr/>
        </p:nvSpPr>
        <p:spPr>
          <a:xfrm>
            <a:off x="7873458" y="-460598"/>
            <a:ext cx="1926600" cy="17070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lt1"/>
              </a:solidFill>
            </a:endParaRPr>
          </a:p>
        </p:txBody>
      </p:sp>
      <p:sp>
        <p:nvSpPr>
          <p:cNvPr id="15" name="Google Shape;3617;p54">
            <a:extLst>
              <a:ext uri="{FF2B5EF4-FFF2-40B4-BE49-F238E27FC236}">
                <a16:creationId xmlns:a16="http://schemas.microsoft.com/office/drawing/2014/main" id="{D4BCB31F-9CF8-4FFE-A47D-8ADD123A8971}"/>
              </a:ext>
            </a:extLst>
          </p:cNvPr>
          <p:cNvSpPr/>
          <p:nvPr/>
        </p:nvSpPr>
        <p:spPr>
          <a:xfrm>
            <a:off x="7187609" y="-311456"/>
            <a:ext cx="779193" cy="744328"/>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 name="Google Shape;3617;p54">
            <a:extLst>
              <a:ext uri="{FF2B5EF4-FFF2-40B4-BE49-F238E27FC236}">
                <a16:creationId xmlns:a16="http://schemas.microsoft.com/office/drawing/2014/main" id="{6E2E7B41-95A9-43A8-85E4-17B7200D9AFE}"/>
              </a:ext>
            </a:extLst>
          </p:cNvPr>
          <p:cNvSpPr/>
          <p:nvPr/>
        </p:nvSpPr>
        <p:spPr>
          <a:xfrm>
            <a:off x="-1283132" y="4571968"/>
            <a:ext cx="1926600" cy="17070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 name="Google Shape;3617;p54">
            <a:extLst>
              <a:ext uri="{FF2B5EF4-FFF2-40B4-BE49-F238E27FC236}">
                <a16:creationId xmlns:a16="http://schemas.microsoft.com/office/drawing/2014/main" id="{77DBD482-8E18-4F18-BD32-8C53E04A7EE7}"/>
              </a:ext>
            </a:extLst>
          </p:cNvPr>
          <p:cNvSpPr/>
          <p:nvPr/>
        </p:nvSpPr>
        <p:spPr>
          <a:xfrm>
            <a:off x="8752500" y="4134706"/>
            <a:ext cx="783000" cy="1224848"/>
          </a:xfrm>
          <a:prstGeom prst="roundRect">
            <a:avLst>
              <a:gd name="adj" fmla="val 16667"/>
            </a:avLst>
          </a:prstGeom>
          <a:solidFill>
            <a:srgbClr val="0070C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 name="Google Shape;3617;p54">
            <a:extLst>
              <a:ext uri="{FF2B5EF4-FFF2-40B4-BE49-F238E27FC236}">
                <a16:creationId xmlns:a16="http://schemas.microsoft.com/office/drawing/2014/main" id="{5868307C-1052-485F-B606-AAAD159E8E04}"/>
              </a:ext>
            </a:extLst>
          </p:cNvPr>
          <p:cNvSpPr/>
          <p:nvPr/>
        </p:nvSpPr>
        <p:spPr>
          <a:xfrm>
            <a:off x="-483118" y="-246934"/>
            <a:ext cx="1043630" cy="1224848"/>
          </a:xfrm>
          <a:prstGeom prst="roundRect">
            <a:avLst>
              <a:gd name="adj" fmla="val 16667"/>
            </a:avLst>
          </a:prstGeom>
          <a:solidFill>
            <a:srgbClr val="0070C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2895707204"/>
      </p:ext>
    </p:extLst>
  </p:cSld>
  <p:clrMapOvr>
    <a:masterClrMapping/>
  </p:clrMapOvr>
</p:sld>
</file>

<file path=ppt/theme/theme1.xml><?xml version="1.0" encoding="utf-8"?>
<a:theme xmlns:a="http://schemas.openxmlformats.org/drawingml/2006/main" name="Fast Food Infographics by Slidesgo">
  <a:themeElements>
    <a:clrScheme name="Simple Light">
      <a:dk1>
        <a:srgbClr val="191919"/>
      </a:dk1>
      <a:lt1>
        <a:srgbClr val="FFFFFF"/>
      </a:lt1>
      <a:dk2>
        <a:srgbClr val="6B311B"/>
      </a:dk2>
      <a:lt2>
        <a:srgbClr val="D1894B"/>
      </a:lt2>
      <a:accent1>
        <a:srgbClr val="DF264E"/>
      </a:accent1>
      <a:accent2>
        <a:srgbClr val="F3C855"/>
      </a:accent2>
      <a:accent3>
        <a:srgbClr val="5CB87E"/>
      </a:accent3>
      <a:accent4>
        <a:srgbClr val="F66277"/>
      </a:accent4>
      <a:accent5>
        <a:srgbClr val="4AC3AF"/>
      </a:accent5>
      <a:accent6>
        <a:srgbClr val="EBBB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485</Words>
  <Application>Microsoft Office PowerPoint</Application>
  <PresentationFormat>On-screen Show (16:9)</PresentationFormat>
  <Paragraphs>48</Paragraphs>
  <Slides>11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Fira Sans Extra Condensed Medium</vt:lpstr>
      <vt:lpstr>Bebas Neue</vt:lpstr>
      <vt:lpstr>Fira Sans Extra Condensed</vt:lpstr>
      <vt:lpstr>Roboto</vt:lpstr>
      <vt:lpstr>Open Sans</vt:lpstr>
      <vt:lpstr>Fast Food Infographics by Slidesgo</vt:lpstr>
      <vt:lpstr>Obesity   </vt:lpstr>
      <vt:lpstr>What is obesity?</vt:lpstr>
      <vt:lpstr>Why obesity occurs ?</vt:lpstr>
      <vt:lpstr>Fast Food Infographics</vt:lpstr>
      <vt:lpstr>Causes of obesity </vt:lpstr>
      <vt:lpstr>Risks of being Obese</vt:lpstr>
      <vt:lpstr>consequences of obesity</vt:lpstr>
      <vt:lpstr>How to prevent obesity</vt:lpstr>
      <vt:lpstr>How to overcome obesity?</vt:lpstr>
      <vt:lpstr>Recourses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dc:title>
  <dc:creator>Hp-H</dc:creator>
  <cp:lastModifiedBy>Safa Al-Qudah (saq1u20)</cp:lastModifiedBy>
  <cp:revision>13</cp:revision>
  <dcterms:modified xsi:type="dcterms:W3CDTF">2023-05-15T17:07:28Z</dcterms:modified>
</cp:coreProperties>
</file>