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2" r:id="rId6"/>
    <p:sldId id="279" r:id="rId7"/>
    <p:sldId id="280" r:id="rId8"/>
    <p:sldId id="260" r:id="rId9"/>
    <p:sldId id="270" r:id="rId10"/>
    <p:sldId id="281" r:id="rId11"/>
    <p:sldId id="278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393"/>
    <a:srgbClr val="3D58A3"/>
    <a:srgbClr val="325E9E"/>
    <a:srgbClr val="769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E7D505D-5765-44F1-91A8-6A95EC33F5A5}">
  <a:tblStyle styleId="{DE7D505D-5765-44F1-91A8-6A95EC33F5A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35113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246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6ece1cc1dc_3_3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6ece1cc1dc_3_3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529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e52a99da7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6e52a99da7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6849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6e52a99da7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6e52a99da7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9919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6eb84dc207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6eb84dc207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6136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6e52a99da7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6e52a99da7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383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g6eb84dc207_0_328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9" name="Google Shape;759;g6eb84dc207_0_328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31268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g6ece1cc1dc_3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8" name="Google Shape;978;g6ece1cc1dc_3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5335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86950" y="524625"/>
            <a:ext cx="7370100" cy="104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None/>
              <a:defRPr sz="4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560900" y="1546600"/>
            <a:ext cx="6022200" cy="4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ONLY_1_1_3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3"/>
          <p:cNvSpPr/>
          <p:nvPr/>
        </p:nvSpPr>
        <p:spPr>
          <a:xfrm flipH="1">
            <a:off x="3683475" y="4473081"/>
            <a:ext cx="2117149" cy="1514705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3"/>
          <p:cNvSpPr/>
          <p:nvPr/>
        </p:nvSpPr>
        <p:spPr>
          <a:xfrm flipH="1">
            <a:off x="4981907" y="4228635"/>
            <a:ext cx="1704429" cy="1435050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3"/>
          <p:cNvSpPr/>
          <p:nvPr/>
        </p:nvSpPr>
        <p:spPr>
          <a:xfrm rot="2435368" flipH="1">
            <a:off x="6388698" y="3348011"/>
            <a:ext cx="2850493" cy="3349847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3"/>
          <p:cNvSpPr/>
          <p:nvPr/>
        </p:nvSpPr>
        <p:spPr>
          <a:xfrm rot="-8100000">
            <a:off x="-1042818" y="3308646"/>
            <a:ext cx="2564773" cy="1834956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3"/>
          <p:cNvSpPr/>
          <p:nvPr/>
        </p:nvSpPr>
        <p:spPr>
          <a:xfrm>
            <a:off x="-1467725" y="4213925"/>
            <a:ext cx="2145602" cy="1806497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ONLY_1_2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4"/>
          <p:cNvSpPr/>
          <p:nvPr/>
        </p:nvSpPr>
        <p:spPr>
          <a:xfrm rot="-8100000">
            <a:off x="-1002668" y="3423446"/>
            <a:ext cx="2564773" cy="1834956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4"/>
          <p:cNvSpPr/>
          <p:nvPr/>
        </p:nvSpPr>
        <p:spPr>
          <a:xfrm>
            <a:off x="-1140675" y="1239075"/>
            <a:ext cx="2525131" cy="2967487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4"/>
          <p:cNvSpPr/>
          <p:nvPr/>
        </p:nvSpPr>
        <p:spPr>
          <a:xfrm>
            <a:off x="575575" y="4393075"/>
            <a:ext cx="1118025" cy="941325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4"/>
          <p:cNvSpPr/>
          <p:nvPr/>
        </p:nvSpPr>
        <p:spPr>
          <a:xfrm rot="2416558">
            <a:off x="7211138" y="-755152"/>
            <a:ext cx="2525254" cy="2967632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4"/>
          <p:cNvSpPr/>
          <p:nvPr/>
        </p:nvSpPr>
        <p:spPr>
          <a:xfrm>
            <a:off x="8088125" y="1014525"/>
            <a:ext cx="1739759" cy="1464796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ONE_COLUMN_TEXT_2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5"/>
          <p:cNvSpPr/>
          <p:nvPr/>
        </p:nvSpPr>
        <p:spPr>
          <a:xfrm rot="5270550" flipH="1">
            <a:off x="-2959493" y="-1786975"/>
            <a:ext cx="4281267" cy="5031266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5"/>
          <p:cNvSpPr/>
          <p:nvPr/>
        </p:nvSpPr>
        <p:spPr>
          <a:xfrm rot="-8100000">
            <a:off x="8064832" y="3279971"/>
            <a:ext cx="2564773" cy="1834956"/>
          </a:xfrm>
          <a:custGeom>
            <a:avLst/>
            <a:gdLst/>
            <a:ahLst/>
            <a:cxnLst/>
            <a:rect l="l" t="t" r="r" b="b"/>
            <a:pathLst>
              <a:path w="55550" h="39743" extrusionOk="0">
                <a:moveTo>
                  <a:pt x="22341" y="0"/>
                </a:moveTo>
                <a:cubicBezTo>
                  <a:pt x="21059" y="0"/>
                  <a:pt x="19811" y="260"/>
                  <a:pt x="18771" y="987"/>
                </a:cubicBezTo>
                <a:cubicBezTo>
                  <a:pt x="16926" y="2278"/>
                  <a:pt x="16237" y="4681"/>
                  <a:pt x="14696" y="6322"/>
                </a:cubicBezTo>
                <a:cubicBezTo>
                  <a:pt x="12127" y="9065"/>
                  <a:pt x="7724" y="9213"/>
                  <a:pt x="4839" y="11620"/>
                </a:cubicBezTo>
                <a:cubicBezTo>
                  <a:pt x="2604" y="13487"/>
                  <a:pt x="1611" y="16418"/>
                  <a:pt x="790" y="19212"/>
                </a:cubicBezTo>
                <a:cubicBezTo>
                  <a:pt x="359" y="20672"/>
                  <a:pt x="0" y="22414"/>
                  <a:pt x="975" y="23583"/>
                </a:cubicBezTo>
                <a:cubicBezTo>
                  <a:pt x="1857" y="24641"/>
                  <a:pt x="3434" y="24728"/>
                  <a:pt x="4641" y="25390"/>
                </a:cubicBezTo>
                <a:cubicBezTo>
                  <a:pt x="6243" y="26267"/>
                  <a:pt x="7090" y="28091"/>
                  <a:pt x="8536" y="29207"/>
                </a:cubicBezTo>
                <a:cubicBezTo>
                  <a:pt x="9763" y="30154"/>
                  <a:pt x="11240" y="30489"/>
                  <a:pt x="12790" y="30489"/>
                </a:cubicBezTo>
                <a:cubicBezTo>
                  <a:pt x="14473" y="30489"/>
                  <a:pt x="16242" y="30094"/>
                  <a:pt x="17869" y="29659"/>
                </a:cubicBezTo>
                <a:cubicBezTo>
                  <a:pt x="19614" y="29194"/>
                  <a:pt x="21502" y="28735"/>
                  <a:pt x="23296" y="28735"/>
                </a:cubicBezTo>
                <a:cubicBezTo>
                  <a:pt x="24714" y="28735"/>
                  <a:pt x="26073" y="29022"/>
                  <a:pt x="27257" y="29822"/>
                </a:cubicBezTo>
                <a:cubicBezTo>
                  <a:pt x="28247" y="30491"/>
                  <a:pt x="29007" y="31468"/>
                  <a:pt x="30034" y="32081"/>
                </a:cubicBezTo>
                <a:cubicBezTo>
                  <a:pt x="31752" y="33105"/>
                  <a:pt x="33887" y="32947"/>
                  <a:pt x="35885" y="32986"/>
                </a:cubicBezTo>
                <a:cubicBezTo>
                  <a:pt x="39157" y="33051"/>
                  <a:pt x="43190" y="34778"/>
                  <a:pt x="46209" y="36041"/>
                </a:cubicBezTo>
                <a:cubicBezTo>
                  <a:pt x="46806" y="36291"/>
                  <a:pt x="46653" y="37473"/>
                  <a:pt x="47252" y="37723"/>
                </a:cubicBezTo>
                <a:cubicBezTo>
                  <a:pt x="48561" y="38748"/>
                  <a:pt x="50612" y="39742"/>
                  <a:pt x="51847" y="39742"/>
                </a:cubicBezTo>
                <a:cubicBezTo>
                  <a:pt x="52227" y="39742"/>
                  <a:pt x="52530" y="39648"/>
                  <a:pt x="52709" y="39431"/>
                </a:cubicBezTo>
                <a:cubicBezTo>
                  <a:pt x="54918" y="37262"/>
                  <a:pt x="55550" y="32489"/>
                  <a:pt x="53327" y="29664"/>
                </a:cubicBezTo>
                <a:cubicBezTo>
                  <a:pt x="52336" y="28089"/>
                  <a:pt x="51340" y="26516"/>
                  <a:pt x="50299" y="24937"/>
                </a:cubicBezTo>
                <a:cubicBezTo>
                  <a:pt x="49781" y="24146"/>
                  <a:pt x="49250" y="23357"/>
                  <a:pt x="48707" y="22561"/>
                </a:cubicBezTo>
                <a:lnTo>
                  <a:pt x="47880" y="21366"/>
                </a:lnTo>
                <a:lnTo>
                  <a:pt x="47460" y="20767"/>
                </a:lnTo>
                <a:lnTo>
                  <a:pt x="46780" y="19869"/>
                </a:lnTo>
                <a:cubicBezTo>
                  <a:pt x="45458" y="18137"/>
                  <a:pt x="44072" y="16365"/>
                  <a:pt x="42605" y="14566"/>
                </a:cubicBezTo>
                <a:lnTo>
                  <a:pt x="42174" y="14102"/>
                </a:lnTo>
                <a:cubicBezTo>
                  <a:pt x="40396" y="12241"/>
                  <a:pt x="38445" y="10852"/>
                  <a:pt x="36452" y="9320"/>
                </a:cubicBezTo>
                <a:cubicBezTo>
                  <a:pt x="34501" y="7821"/>
                  <a:pt x="33559" y="5461"/>
                  <a:pt x="31889" y="3706"/>
                </a:cubicBezTo>
                <a:cubicBezTo>
                  <a:pt x="30107" y="1834"/>
                  <a:pt x="27576" y="850"/>
                  <a:pt x="25047" y="316"/>
                </a:cubicBezTo>
                <a:cubicBezTo>
                  <a:pt x="24170" y="130"/>
                  <a:pt x="23247" y="0"/>
                  <a:pt x="223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5"/>
          <p:cNvSpPr/>
          <p:nvPr/>
        </p:nvSpPr>
        <p:spPr>
          <a:xfrm>
            <a:off x="7639925" y="4185250"/>
            <a:ext cx="2145602" cy="1806497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5"/>
          <p:cNvSpPr/>
          <p:nvPr/>
        </p:nvSpPr>
        <p:spPr>
          <a:xfrm>
            <a:off x="401700" y="-1165000"/>
            <a:ext cx="2145602" cy="1806497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66450" y="1107375"/>
            <a:ext cx="7211100" cy="33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4871600" y="1221000"/>
            <a:ext cx="31425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4871600" y="2359800"/>
            <a:ext cx="3142500" cy="18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ctr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ctr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ctr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ctr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ctr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ctr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/>
          <p:nvPr/>
        </p:nvSpPr>
        <p:spPr>
          <a:xfrm rot="-8814555">
            <a:off x="-1852144" y="34329"/>
            <a:ext cx="4058547" cy="3912138"/>
          </a:xfrm>
          <a:custGeom>
            <a:avLst/>
            <a:gdLst/>
            <a:ahLst/>
            <a:cxnLst/>
            <a:rect l="l" t="t" r="r" b="b"/>
            <a:pathLst>
              <a:path w="63314" h="61030" extrusionOk="0">
                <a:moveTo>
                  <a:pt x="19892" y="1"/>
                </a:moveTo>
                <a:cubicBezTo>
                  <a:pt x="19809" y="1"/>
                  <a:pt x="19727" y="2"/>
                  <a:pt x="19645" y="4"/>
                </a:cubicBezTo>
                <a:cubicBezTo>
                  <a:pt x="14510" y="157"/>
                  <a:pt x="9725" y="3293"/>
                  <a:pt x="6119" y="6712"/>
                </a:cubicBezTo>
                <a:cubicBezTo>
                  <a:pt x="2885" y="9771"/>
                  <a:pt x="1" y="14021"/>
                  <a:pt x="930" y="18370"/>
                </a:cubicBezTo>
                <a:cubicBezTo>
                  <a:pt x="1782" y="22423"/>
                  <a:pt x="5617" y="25100"/>
                  <a:pt x="9342" y="26935"/>
                </a:cubicBezTo>
                <a:cubicBezTo>
                  <a:pt x="13308" y="28891"/>
                  <a:pt x="17504" y="30388"/>
                  <a:pt x="21415" y="32453"/>
                </a:cubicBezTo>
                <a:cubicBezTo>
                  <a:pt x="25337" y="34517"/>
                  <a:pt x="29052" y="37249"/>
                  <a:pt x="31346" y="41029"/>
                </a:cubicBezTo>
                <a:cubicBezTo>
                  <a:pt x="32941" y="43662"/>
                  <a:pt x="33771" y="46688"/>
                  <a:pt x="34350" y="49704"/>
                </a:cubicBezTo>
                <a:cubicBezTo>
                  <a:pt x="35072" y="53418"/>
                  <a:pt x="35727" y="57658"/>
                  <a:pt x="38874" y="59755"/>
                </a:cubicBezTo>
                <a:cubicBezTo>
                  <a:pt x="40273" y="60693"/>
                  <a:pt x="41967" y="61030"/>
                  <a:pt x="43666" y="61030"/>
                </a:cubicBezTo>
                <a:cubicBezTo>
                  <a:pt x="44302" y="61030"/>
                  <a:pt x="44938" y="60983"/>
                  <a:pt x="45560" y="60902"/>
                </a:cubicBezTo>
                <a:cubicBezTo>
                  <a:pt x="52924" y="59919"/>
                  <a:pt x="59446" y="54249"/>
                  <a:pt x="61446" y="47093"/>
                </a:cubicBezTo>
                <a:cubicBezTo>
                  <a:pt x="63314" y="40450"/>
                  <a:pt x="61435" y="33261"/>
                  <a:pt x="58266" y="27121"/>
                </a:cubicBezTo>
                <a:cubicBezTo>
                  <a:pt x="54475" y="19757"/>
                  <a:pt x="48750" y="13442"/>
                  <a:pt x="41922" y="8766"/>
                </a:cubicBezTo>
                <a:cubicBezTo>
                  <a:pt x="38382" y="6352"/>
                  <a:pt x="34558" y="4385"/>
                  <a:pt x="30527" y="2921"/>
                </a:cubicBezTo>
                <a:cubicBezTo>
                  <a:pt x="27336" y="1758"/>
                  <a:pt x="23343" y="1"/>
                  <a:pt x="1989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7"/>
          <p:cNvSpPr/>
          <p:nvPr/>
        </p:nvSpPr>
        <p:spPr>
          <a:xfrm>
            <a:off x="-754000" y="-915250"/>
            <a:ext cx="3301290" cy="2077495"/>
          </a:xfrm>
          <a:custGeom>
            <a:avLst/>
            <a:gdLst/>
            <a:ahLst/>
            <a:cxnLst/>
            <a:rect l="l" t="t" r="r" b="b"/>
            <a:pathLst>
              <a:path w="28705" h="18064" extrusionOk="0">
                <a:moveTo>
                  <a:pt x="13915" y="0"/>
                </a:moveTo>
                <a:cubicBezTo>
                  <a:pt x="6664" y="0"/>
                  <a:pt x="0" y="4648"/>
                  <a:pt x="2505" y="13903"/>
                </a:cubicBezTo>
                <a:cubicBezTo>
                  <a:pt x="2953" y="15563"/>
                  <a:pt x="3871" y="17279"/>
                  <a:pt x="5488" y="17858"/>
                </a:cubicBezTo>
                <a:cubicBezTo>
                  <a:pt x="5892" y="18001"/>
                  <a:pt x="6298" y="18063"/>
                  <a:pt x="6705" y="18063"/>
                </a:cubicBezTo>
                <a:cubicBezTo>
                  <a:pt x="8492" y="18063"/>
                  <a:pt x="10289" y="16865"/>
                  <a:pt x="12043" y="16153"/>
                </a:cubicBezTo>
                <a:cubicBezTo>
                  <a:pt x="14123" y="15313"/>
                  <a:pt x="16377" y="15164"/>
                  <a:pt x="18640" y="15164"/>
                </a:cubicBezTo>
                <a:cubicBezTo>
                  <a:pt x="19586" y="15164"/>
                  <a:pt x="20534" y="15190"/>
                  <a:pt x="21471" y="15203"/>
                </a:cubicBezTo>
                <a:cubicBezTo>
                  <a:pt x="21539" y="15203"/>
                  <a:pt x="21608" y="15204"/>
                  <a:pt x="21676" y="15204"/>
                </a:cubicBezTo>
                <a:cubicBezTo>
                  <a:pt x="24069" y="15204"/>
                  <a:pt x="26856" y="14815"/>
                  <a:pt x="27950" y="12712"/>
                </a:cubicBezTo>
                <a:cubicBezTo>
                  <a:pt x="28704" y="11270"/>
                  <a:pt x="28354" y="9500"/>
                  <a:pt x="27677" y="8025"/>
                </a:cubicBezTo>
                <a:cubicBezTo>
                  <a:pt x="25242" y="2669"/>
                  <a:pt x="19410" y="0"/>
                  <a:pt x="1391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7"/>
          <p:cNvSpPr/>
          <p:nvPr/>
        </p:nvSpPr>
        <p:spPr>
          <a:xfrm>
            <a:off x="8014106" y="2954900"/>
            <a:ext cx="1875355" cy="2773842"/>
          </a:xfrm>
          <a:custGeom>
            <a:avLst/>
            <a:gdLst/>
            <a:ahLst/>
            <a:cxnLst/>
            <a:rect l="l" t="t" r="r" b="b"/>
            <a:pathLst>
              <a:path w="14882" h="22012" extrusionOk="0">
                <a:moveTo>
                  <a:pt x="7328" y="0"/>
                </a:moveTo>
                <a:cubicBezTo>
                  <a:pt x="6568" y="0"/>
                  <a:pt x="5784" y="253"/>
                  <a:pt x="4994" y="832"/>
                </a:cubicBezTo>
                <a:cubicBezTo>
                  <a:pt x="1" y="4460"/>
                  <a:pt x="2011" y="13386"/>
                  <a:pt x="3835" y="18062"/>
                </a:cubicBezTo>
                <a:cubicBezTo>
                  <a:pt x="4207" y="19034"/>
                  <a:pt x="4633" y="20018"/>
                  <a:pt x="5332" y="20793"/>
                </a:cubicBezTo>
                <a:cubicBezTo>
                  <a:pt x="5966" y="21497"/>
                  <a:pt x="6879" y="22012"/>
                  <a:pt x="7810" y="22012"/>
                </a:cubicBezTo>
                <a:cubicBezTo>
                  <a:pt x="7905" y="22012"/>
                  <a:pt x="8001" y="22006"/>
                  <a:pt x="8096" y="21995"/>
                </a:cubicBezTo>
                <a:cubicBezTo>
                  <a:pt x="8796" y="21919"/>
                  <a:pt x="9429" y="21547"/>
                  <a:pt x="10019" y="21176"/>
                </a:cubicBezTo>
                <a:cubicBezTo>
                  <a:pt x="11341" y="20323"/>
                  <a:pt x="12630" y="19351"/>
                  <a:pt x="13428" y="17996"/>
                </a:cubicBezTo>
                <a:cubicBezTo>
                  <a:pt x="14171" y="16740"/>
                  <a:pt x="14433" y="15265"/>
                  <a:pt x="14630" y="13812"/>
                </a:cubicBezTo>
                <a:cubicBezTo>
                  <a:pt x="14805" y="12763"/>
                  <a:pt x="14881" y="11692"/>
                  <a:pt x="14870" y="10622"/>
                </a:cubicBezTo>
                <a:cubicBezTo>
                  <a:pt x="14796" y="7270"/>
                  <a:pt x="11402" y="0"/>
                  <a:pt x="732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5843100" y="2143725"/>
            <a:ext cx="2221200" cy="163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0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0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0"/>
          <p:cNvSpPr/>
          <p:nvPr/>
        </p:nvSpPr>
        <p:spPr>
          <a:xfrm>
            <a:off x="7208550" y="417557"/>
            <a:ext cx="3103549" cy="1171152"/>
          </a:xfrm>
          <a:custGeom>
            <a:avLst/>
            <a:gdLst/>
            <a:ahLst/>
            <a:cxnLst/>
            <a:rect l="l" t="t" r="r" b="b"/>
            <a:pathLst>
              <a:path w="34230" h="12917" extrusionOk="0">
                <a:moveTo>
                  <a:pt x="9990" y="1"/>
                </a:moveTo>
                <a:cubicBezTo>
                  <a:pt x="7480" y="1"/>
                  <a:pt x="4984" y="288"/>
                  <a:pt x="2732" y="1338"/>
                </a:cubicBezTo>
                <a:cubicBezTo>
                  <a:pt x="1749" y="1807"/>
                  <a:pt x="754" y="2507"/>
                  <a:pt x="492" y="3566"/>
                </a:cubicBezTo>
                <a:cubicBezTo>
                  <a:pt x="1" y="5522"/>
                  <a:pt x="2251" y="7041"/>
                  <a:pt x="4218" y="7478"/>
                </a:cubicBezTo>
                <a:cubicBezTo>
                  <a:pt x="6534" y="7991"/>
                  <a:pt x="8948" y="7936"/>
                  <a:pt x="11276" y="8341"/>
                </a:cubicBezTo>
                <a:cubicBezTo>
                  <a:pt x="14392" y="8899"/>
                  <a:pt x="22625" y="12917"/>
                  <a:pt x="28311" y="12917"/>
                </a:cubicBezTo>
                <a:cubicBezTo>
                  <a:pt x="31636" y="12917"/>
                  <a:pt x="34090" y="11543"/>
                  <a:pt x="34142" y="7303"/>
                </a:cubicBezTo>
                <a:cubicBezTo>
                  <a:pt x="34230" y="26"/>
                  <a:pt x="17787" y="431"/>
                  <a:pt x="13264" y="125"/>
                </a:cubicBezTo>
                <a:cubicBezTo>
                  <a:pt x="12183" y="55"/>
                  <a:pt x="11085" y="1"/>
                  <a:pt x="999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0"/>
          <p:cNvSpPr/>
          <p:nvPr/>
        </p:nvSpPr>
        <p:spPr>
          <a:xfrm>
            <a:off x="6387850" y="-1116975"/>
            <a:ext cx="3778208" cy="2777424"/>
          </a:xfrm>
          <a:custGeom>
            <a:avLst/>
            <a:gdLst/>
            <a:ahLst/>
            <a:cxnLst/>
            <a:rect l="l" t="t" r="r" b="b"/>
            <a:pathLst>
              <a:path w="27828" h="10247" extrusionOk="0">
                <a:moveTo>
                  <a:pt x="11637" y="0"/>
                </a:moveTo>
                <a:cubicBezTo>
                  <a:pt x="11315" y="0"/>
                  <a:pt x="10990" y="3"/>
                  <a:pt x="10664" y="9"/>
                </a:cubicBezTo>
                <a:cubicBezTo>
                  <a:pt x="8260" y="42"/>
                  <a:pt x="1" y="806"/>
                  <a:pt x="3049" y="5417"/>
                </a:cubicBezTo>
                <a:cubicBezTo>
                  <a:pt x="3617" y="6269"/>
                  <a:pt x="4688" y="6673"/>
                  <a:pt x="5715" y="6728"/>
                </a:cubicBezTo>
                <a:cubicBezTo>
                  <a:pt x="5845" y="6736"/>
                  <a:pt x="5975" y="6740"/>
                  <a:pt x="6105" y="6740"/>
                </a:cubicBezTo>
                <a:cubicBezTo>
                  <a:pt x="6999" y="6740"/>
                  <a:pt x="7887" y="6563"/>
                  <a:pt x="8774" y="6477"/>
                </a:cubicBezTo>
                <a:cubicBezTo>
                  <a:pt x="9306" y="6419"/>
                  <a:pt x="9839" y="6390"/>
                  <a:pt x="10371" y="6390"/>
                </a:cubicBezTo>
                <a:cubicBezTo>
                  <a:pt x="11949" y="6390"/>
                  <a:pt x="13517" y="6642"/>
                  <a:pt x="15012" y="7132"/>
                </a:cubicBezTo>
                <a:cubicBezTo>
                  <a:pt x="18148" y="8164"/>
                  <a:pt x="21089" y="10247"/>
                  <a:pt x="24331" y="10247"/>
                </a:cubicBezTo>
                <a:cubicBezTo>
                  <a:pt x="24523" y="10247"/>
                  <a:pt x="24716" y="10239"/>
                  <a:pt x="24911" y="10224"/>
                </a:cubicBezTo>
                <a:cubicBezTo>
                  <a:pt x="25522" y="10180"/>
                  <a:pt x="26134" y="10038"/>
                  <a:pt x="26637" y="9678"/>
                </a:cubicBezTo>
                <a:cubicBezTo>
                  <a:pt x="27642" y="8946"/>
                  <a:pt x="27828" y="7460"/>
                  <a:pt x="27358" y="6313"/>
                </a:cubicBezTo>
                <a:cubicBezTo>
                  <a:pt x="26888" y="5166"/>
                  <a:pt x="25916" y="4314"/>
                  <a:pt x="24911" y="3592"/>
                </a:cubicBezTo>
                <a:cubicBezTo>
                  <a:pt x="20805" y="664"/>
                  <a:pt x="16440" y="0"/>
                  <a:pt x="1163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ONLY_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 rot="8100000">
            <a:off x="6976684" y="-384464"/>
            <a:ext cx="2275859" cy="2627969"/>
          </a:xfrm>
          <a:custGeom>
            <a:avLst/>
            <a:gdLst/>
            <a:ahLst/>
            <a:cxnLst/>
            <a:rect l="l" t="t" r="r" b="b"/>
            <a:pathLst>
              <a:path w="49646" h="57327" extrusionOk="0">
                <a:moveTo>
                  <a:pt x="29268" y="0"/>
                </a:moveTo>
                <a:cubicBezTo>
                  <a:pt x="27037" y="0"/>
                  <a:pt x="24804" y="234"/>
                  <a:pt x="22605" y="706"/>
                </a:cubicBezTo>
                <a:cubicBezTo>
                  <a:pt x="19601" y="1340"/>
                  <a:pt x="16312" y="1941"/>
                  <a:pt x="13734" y="3711"/>
                </a:cubicBezTo>
                <a:cubicBezTo>
                  <a:pt x="9233" y="6803"/>
                  <a:pt x="5955" y="14024"/>
                  <a:pt x="3846" y="18886"/>
                </a:cubicBezTo>
                <a:cubicBezTo>
                  <a:pt x="1334" y="24666"/>
                  <a:pt x="1" y="30959"/>
                  <a:pt x="842" y="37252"/>
                </a:cubicBezTo>
                <a:cubicBezTo>
                  <a:pt x="1814" y="44495"/>
                  <a:pt x="5496" y="51695"/>
                  <a:pt x="11855" y="55279"/>
                </a:cubicBezTo>
                <a:cubicBezTo>
                  <a:pt x="14264" y="56640"/>
                  <a:pt x="17071" y="57326"/>
                  <a:pt x="19854" y="57326"/>
                </a:cubicBezTo>
                <a:cubicBezTo>
                  <a:pt x="24419" y="57326"/>
                  <a:pt x="28920" y="55482"/>
                  <a:pt x="31499" y="51750"/>
                </a:cubicBezTo>
                <a:cubicBezTo>
                  <a:pt x="36415" y="44637"/>
                  <a:pt x="33148" y="34062"/>
                  <a:pt x="38174" y="27026"/>
                </a:cubicBezTo>
                <a:cubicBezTo>
                  <a:pt x="41299" y="22644"/>
                  <a:pt x="47286" y="20274"/>
                  <a:pt x="48728" y="15084"/>
                </a:cubicBezTo>
                <a:cubicBezTo>
                  <a:pt x="49646" y="11795"/>
                  <a:pt x="48335" y="8168"/>
                  <a:pt x="45986" y="5710"/>
                </a:cubicBezTo>
                <a:cubicBezTo>
                  <a:pt x="43637" y="3241"/>
                  <a:pt x="40381" y="1810"/>
                  <a:pt x="37082" y="968"/>
                </a:cubicBezTo>
                <a:cubicBezTo>
                  <a:pt x="34518" y="325"/>
                  <a:pt x="31894" y="0"/>
                  <a:pt x="2926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826200" y="1420619"/>
            <a:ext cx="2438420" cy="1429781"/>
          </a:xfrm>
          <a:custGeom>
            <a:avLst/>
            <a:gdLst/>
            <a:ahLst/>
            <a:cxnLst/>
            <a:rect l="l" t="t" r="r" b="b"/>
            <a:pathLst>
              <a:path w="38799" h="22750" extrusionOk="0">
                <a:moveTo>
                  <a:pt x="21596" y="1"/>
                </a:moveTo>
                <a:cubicBezTo>
                  <a:pt x="18432" y="1"/>
                  <a:pt x="15293" y="432"/>
                  <a:pt x="12143" y="432"/>
                </a:cubicBezTo>
                <a:cubicBezTo>
                  <a:pt x="11346" y="432"/>
                  <a:pt x="10548" y="404"/>
                  <a:pt x="9748" y="335"/>
                </a:cubicBezTo>
                <a:cubicBezTo>
                  <a:pt x="9073" y="277"/>
                  <a:pt x="8246" y="226"/>
                  <a:pt x="7363" y="226"/>
                </a:cubicBezTo>
                <a:cubicBezTo>
                  <a:pt x="4074" y="226"/>
                  <a:pt x="1" y="939"/>
                  <a:pt x="35" y="4694"/>
                </a:cubicBezTo>
                <a:cubicBezTo>
                  <a:pt x="46" y="6224"/>
                  <a:pt x="1128" y="7524"/>
                  <a:pt x="2133" y="8671"/>
                </a:cubicBezTo>
                <a:lnTo>
                  <a:pt x="8524" y="15915"/>
                </a:lnTo>
                <a:cubicBezTo>
                  <a:pt x="11015" y="18733"/>
                  <a:pt x="13758" y="21716"/>
                  <a:pt x="17429" y="22525"/>
                </a:cubicBezTo>
                <a:cubicBezTo>
                  <a:pt x="18129" y="22680"/>
                  <a:pt x="18838" y="22750"/>
                  <a:pt x="19549" y="22750"/>
                </a:cubicBezTo>
                <a:cubicBezTo>
                  <a:pt x="21332" y="22750"/>
                  <a:pt x="23124" y="22311"/>
                  <a:pt x="24803" y="21694"/>
                </a:cubicBezTo>
                <a:cubicBezTo>
                  <a:pt x="29643" y="19913"/>
                  <a:pt x="33839" y="16712"/>
                  <a:pt x="36821" y="12506"/>
                </a:cubicBezTo>
                <a:cubicBezTo>
                  <a:pt x="37881" y="11020"/>
                  <a:pt x="38799" y="9228"/>
                  <a:pt x="38395" y="7458"/>
                </a:cubicBezTo>
                <a:cubicBezTo>
                  <a:pt x="38067" y="6049"/>
                  <a:pt x="36963" y="4967"/>
                  <a:pt x="35794" y="4104"/>
                </a:cubicBezTo>
                <a:cubicBezTo>
                  <a:pt x="32233" y="1482"/>
                  <a:pt x="27775" y="313"/>
                  <a:pt x="23361" y="51"/>
                </a:cubicBezTo>
                <a:cubicBezTo>
                  <a:pt x="22772" y="16"/>
                  <a:pt x="22183" y="1"/>
                  <a:pt x="2159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/>
          </p:nvPr>
        </p:nvSpPr>
        <p:spPr>
          <a:xfrm>
            <a:off x="1786288" y="210285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786288" y="236664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3" name="Google Shape;83;p13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 idx="3" hasCustomPrompt="1"/>
          </p:nvPr>
        </p:nvSpPr>
        <p:spPr>
          <a:xfrm>
            <a:off x="1786288" y="149055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4"/>
          </p:nvPr>
        </p:nvSpPr>
        <p:spPr>
          <a:xfrm>
            <a:off x="1786288" y="370890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5"/>
          </p:nvPr>
        </p:nvSpPr>
        <p:spPr>
          <a:xfrm>
            <a:off x="1786288" y="397269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 idx="6" hasCustomPrompt="1"/>
          </p:nvPr>
        </p:nvSpPr>
        <p:spPr>
          <a:xfrm>
            <a:off x="1786288" y="309660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7"/>
          </p:nvPr>
        </p:nvSpPr>
        <p:spPr>
          <a:xfrm>
            <a:off x="4919313" y="210285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8"/>
          </p:nvPr>
        </p:nvSpPr>
        <p:spPr>
          <a:xfrm>
            <a:off x="4919313" y="236664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title" idx="9" hasCustomPrompt="1"/>
          </p:nvPr>
        </p:nvSpPr>
        <p:spPr>
          <a:xfrm>
            <a:off x="4919313" y="149055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3" name="Google Shape;93;p13"/>
          <p:cNvSpPr txBox="1">
            <a:spLocks noGrp="1"/>
          </p:cNvSpPr>
          <p:nvPr>
            <p:ph type="title" idx="13"/>
          </p:nvPr>
        </p:nvSpPr>
        <p:spPr>
          <a:xfrm>
            <a:off x="4919313" y="370890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4"/>
          </p:nvPr>
        </p:nvSpPr>
        <p:spPr>
          <a:xfrm>
            <a:off x="4919313" y="397269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title" idx="15" hasCustomPrompt="1"/>
          </p:nvPr>
        </p:nvSpPr>
        <p:spPr>
          <a:xfrm>
            <a:off x="4919313" y="309660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  <a:defRPr sz="36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6" name="Google Shape;96;p13"/>
          <p:cNvSpPr/>
          <p:nvPr/>
        </p:nvSpPr>
        <p:spPr>
          <a:xfrm rot="-2198493">
            <a:off x="-832604" y="1517377"/>
            <a:ext cx="2323178" cy="2682610"/>
          </a:xfrm>
          <a:custGeom>
            <a:avLst/>
            <a:gdLst/>
            <a:ahLst/>
            <a:cxnLst/>
            <a:rect l="l" t="t" r="r" b="b"/>
            <a:pathLst>
              <a:path w="49646" h="57327" extrusionOk="0">
                <a:moveTo>
                  <a:pt x="29268" y="0"/>
                </a:moveTo>
                <a:cubicBezTo>
                  <a:pt x="27037" y="0"/>
                  <a:pt x="24804" y="234"/>
                  <a:pt x="22605" y="706"/>
                </a:cubicBezTo>
                <a:cubicBezTo>
                  <a:pt x="19601" y="1340"/>
                  <a:pt x="16312" y="1941"/>
                  <a:pt x="13734" y="3711"/>
                </a:cubicBezTo>
                <a:cubicBezTo>
                  <a:pt x="9233" y="6803"/>
                  <a:pt x="5955" y="14024"/>
                  <a:pt x="3846" y="18886"/>
                </a:cubicBezTo>
                <a:cubicBezTo>
                  <a:pt x="1334" y="24666"/>
                  <a:pt x="1" y="30959"/>
                  <a:pt x="842" y="37252"/>
                </a:cubicBezTo>
                <a:cubicBezTo>
                  <a:pt x="1814" y="44495"/>
                  <a:pt x="5496" y="51695"/>
                  <a:pt x="11855" y="55279"/>
                </a:cubicBezTo>
                <a:cubicBezTo>
                  <a:pt x="14264" y="56640"/>
                  <a:pt x="17071" y="57326"/>
                  <a:pt x="19854" y="57326"/>
                </a:cubicBezTo>
                <a:cubicBezTo>
                  <a:pt x="24419" y="57326"/>
                  <a:pt x="28920" y="55482"/>
                  <a:pt x="31499" y="51750"/>
                </a:cubicBezTo>
                <a:cubicBezTo>
                  <a:pt x="36415" y="44637"/>
                  <a:pt x="33148" y="34062"/>
                  <a:pt x="38174" y="27026"/>
                </a:cubicBezTo>
                <a:cubicBezTo>
                  <a:pt x="41299" y="22644"/>
                  <a:pt x="47286" y="20274"/>
                  <a:pt x="48728" y="15084"/>
                </a:cubicBezTo>
                <a:cubicBezTo>
                  <a:pt x="49646" y="11795"/>
                  <a:pt x="48335" y="8168"/>
                  <a:pt x="45986" y="5710"/>
                </a:cubicBezTo>
                <a:cubicBezTo>
                  <a:pt x="43637" y="3241"/>
                  <a:pt x="40381" y="1810"/>
                  <a:pt x="37082" y="968"/>
                </a:cubicBezTo>
                <a:cubicBezTo>
                  <a:pt x="34518" y="325"/>
                  <a:pt x="31894" y="0"/>
                  <a:pt x="2926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-427750" y="2978950"/>
            <a:ext cx="1746888" cy="2357125"/>
          </a:xfrm>
          <a:custGeom>
            <a:avLst/>
            <a:gdLst/>
            <a:ahLst/>
            <a:cxnLst/>
            <a:rect l="l" t="t" r="r" b="b"/>
            <a:pathLst>
              <a:path w="17110" h="23087" extrusionOk="0">
                <a:moveTo>
                  <a:pt x="11060" y="0"/>
                </a:moveTo>
                <a:cubicBezTo>
                  <a:pt x="8458" y="0"/>
                  <a:pt x="4658" y="1566"/>
                  <a:pt x="3223" y="2864"/>
                </a:cubicBezTo>
                <a:cubicBezTo>
                  <a:pt x="252" y="5519"/>
                  <a:pt x="0" y="12336"/>
                  <a:pt x="732" y="15865"/>
                </a:cubicBezTo>
                <a:cubicBezTo>
                  <a:pt x="1322" y="18750"/>
                  <a:pt x="3136" y="21525"/>
                  <a:pt x="5878" y="22606"/>
                </a:cubicBezTo>
                <a:cubicBezTo>
                  <a:pt x="6704" y="22933"/>
                  <a:pt x="7578" y="23086"/>
                  <a:pt x="8457" y="23086"/>
                </a:cubicBezTo>
                <a:cubicBezTo>
                  <a:pt x="10604" y="23086"/>
                  <a:pt x="12780" y="22176"/>
                  <a:pt x="14346" y="20673"/>
                </a:cubicBezTo>
                <a:cubicBezTo>
                  <a:pt x="15241" y="19809"/>
                  <a:pt x="15973" y="18739"/>
                  <a:pt x="16279" y="17526"/>
                </a:cubicBezTo>
                <a:cubicBezTo>
                  <a:pt x="17110" y="14248"/>
                  <a:pt x="14651" y="11047"/>
                  <a:pt x="14422" y="7671"/>
                </a:cubicBezTo>
                <a:cubicBezTo>
                  <a:pt x="14335" y="6371"/>
                  <a:pt x="14586" y="5071"/>
                  <a:pt x="14520" y="3771"/>
                </a:cubicBezTo>
                <a:cubicBezTo>
                  <a:pt x="14444" y="2482"/>
                  <a:pt x="13985" y="1094"/>
                  <a:pt x="12882" y="406"/>
                </a:cubicBezTo>
                <a:cubicBezTo>
                  <a:pt x="12419" y="122"/>
                  <a:pt x="11786" y="0"/>
                  <a:pt x="1106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623750" y="4420925"/>
            <a:ext cx="1244959" cy="1141771"/>
          </a:xfrm>
          <a:custGeom>
            <a:avLst/>
            <a:gdLst/>
            <a:ahLst/>
            <a:cxnLst/>
            <a:rect l="l" t="t" r="r" b="b"/>
            <a:pathLst>
              <a:path w="15624" h="14329" extrusionOk="0">
                <a:moveTo>
                  <a:pt x="8358" y="1"/>
                </a:moveTo>
                <a:cubicBezTo>
                  <a:pt x="5891" y="1"/>
                  <a:pt x="2866" y="476"/>
                  <a:pt x="1694" y="1253"/>
                </a:cubicBezTo>
                <a:cubicBezTo>
                  <a:pt x="459" y="2061"/>
                  <a:pt x="0" y="3700"/>
                  <a:pt x="230" y="5153"/>
                </a:cubicBezTo>
                <a:cubicBezTo>
                  <a:pt x="448" y="6595"/>
                  <a:pt x="1235" y="7895"/>
                  <a:pt x="2065" y="9097"/>
                </a:cubicBezTo>
                <a:cubicBezTo>
                  <a:pt x="3201" y="10736"/>
                  <a:pt x="4502" y="12331"/>
                  <a:pt x="6228" y="13347"/>
                </a:cubicBezTo>
                <a:cubicBezTo>
                  <a:pt x="7260" y="13959"/>
                  <a:pt x="8475" y="14329"/>
                  <a:pt x="9667" y="14329"/>
                </a:cubicBezTo>
                <a:cubicBezTo>
                  <a:pt x="10455" y="14329"/>
                  <a:pt x="11233" y="14167"/>
                  <a:pt x="11942" y="13806"/>
                </a:cubicBezTo>
                <a:cubicBezTo>
                  <a:pt x="13329" y="13107"/>
                  <a:pt x="14302" y="11719"/>
                  <a:pt x="14728" y="10222"/>
                </a:cubicBezTo>
                <a:cubicBezTo>
                  <a:pt x="15624" y="7120"/>
                  <a:pt x="14739" y="1515"/>
                  <a:pt x="11188" y="324"/>
                </a:cubicBezTo>
                <a:cubicBezTo>
                  <a:pt x="10524" y="103"/>
                  <a:pt x="9501" y="1"/>
                  <a:pt x="83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TITLE_ONLY_1_1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title" idx="2"/>
          </p:nvPr>
        </p:nvSpPr>
        <p:spPr>
          <a:xfrm>
            <a:off x="96309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"/>
          </p:nvPr>
        </p:nvSpPr>
        <p:spPr>
          <a:xfrm>
            <a:off x="9631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4"/>
          <p:cNvSpPr txBox="1">
            <a:spLocks noGrp="1"/>
          </p:cNvSpPr>
          <p:nvPr>
            <p:ph type="title" idx="3"/>
          </p:nvPr>
        </p:nvSpPr>
        <p:spPr>
          <a:xfrm>
            <a:off x="346364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4"/>
          <p:cNvSpPr txBox="1">
            <a:spLocks noGrp="1"/>
          </p:cNvSpPr>
          <p:nvPr>
            <p:ph type="subTitle" idx="4"/>
          </p:nvPr>
        </p:nvSpPr>
        <p:spPr>
          <a:xfrm>
            <a:off x="346365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8" name="Google Shape;108;p14"/>
          <p:cNvSpPr txBox="1">
            <a:spLocks noGrp="1"/>
          </p:cNvSpPr>
          <p:nvPr>
            <p:ph type="title" idx="5"/>
          </p:nvPr>
        </p:nvSpPr>
        <p:spPr>
          <a:xfrm>
            <a:off x="596419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p14"/>
          <p:cNvSpPr txBox="1">
            <a:spLocks noGrp="1"/>
          </p:cNvSpPr>
          <p:nvPr>
            <p:ph type="subTitle" idx="6"/>
          </p:nvPr>
        </p:nvSpPr>
        <p:spPr>
          <a:xfrm>
            <a:off x="59642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title" idx="7"/>
          </p:nvPr>
        </p:nvSpPr>
        <p:spPr>
          <a:xfrm>
            <a:off x="96309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subTitle" idx="8"/>
          </p:nvPr>
        </p:nvSpPr>
        <p:spPr>
          <a:xfrm>
            <a:off x="96310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2" name="Google Shape;112;p14"/>
          <p:cNvSpPr txBox="1">
            <a:spLocks noGrp="1"/>
          </p:cNvSpPr>
          <p:nvPr>
            <p:ph type="title" idx="9"/>
          </p:nvPr>
        </p:nvSpPr>
        <p:spPr>
          <a:xfrm>
            <a:off x="346364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subTitle" idx="13"/>
          </p:nvPr>
        </p:nvSpPr>
        <p:spPr>
          <a:xfrm>
            <a:off x="346365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title" idx="14"/>
          </p:nvPr>
        </p:nvSpPr>
        <p:spPr>
          <a:xfrm>
            <a:off x="596419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subTitle" idx="15"/>
          </p:nvPr>
        </p:nvSpPr>
        <p:spPr>
          <a:xfrm>
            <a:off x="596420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6" name="Google Shape;116;p14"/>
          <p:cNvSpPr/>
          <p:nvPr/>
        </p:nvSpPr>
        <p:spPr>
          <a:xfrm>
            <a:off x="-802325" y="3622850"/>
            <a:ext cx="7267126" cy="3326016"/>
          </a:xfrm>
          <a:custGeom>
            <a:avLst/>
            <a:gdLst/>
            <a:ahLst/>
            <a:cxnLst/>
            <a:rect l="l" t="t" r="r" b="b"/>
            <a:pathLst>
              <a:path w="77386" h="35418" extrusionOk="0">
                <a:moveTo>
                  <a:pt x="9118" y="0"/>
                </a:moveTo>
                <a:cubicBezTo>
                  <a:pt x="8417" y="0"/>
                  <a:pt x="7719" y="80"/>
                  <a:pt x="7048" y="276"/>
                </a:cubicBezTo>
                <a:cubicBezTo>
                  <a:pt x="1" y="2341"/>
                  <a:pt x="3792" y="9901"/>
                  <a:pt x="6076" y="14064"/>
                </a:cubicBezTo>
                <a:cubicBezTo>
                  <a:pt x="7987" y="17527"/>
                  <a:pt x="10795" y="20412"/>
                  <a:pt x="13778" y="23012"/>
                </a:cubicBezTo>
                <a:cubicBezTo>
                  <a:pt x="17547" y="26290"/>
                  <a:pt x="21677" y="29174"/>
                  <a:pt x="26200" y="31261"/>
                </a:cubicBezTo>
                <a:cubicBezTo>
                  <a:pt x="32498" y="34160"/>
                  <a:pt x="39402" y="35417"/>
                  <a:pt x="46355" y="35417"/>
                </a:cubicBezTo>
                <a:cubicBezTo>
                  <a:pt x="50981" y="35417"/>
                  <a:pt x="55629" y="34861"/>
                  <a:pt x="60134" y="33861"/>
                </a:cubicBezTo>
                <a:cubicBezTo>
                  <a:pt x="65980" y="32561"/>
                  <a:pt x="72251" y="30059"/>
                  <a:pt x="74829" y="24651"/>
                </a:cubicBezTo>
                <a:cubicBezTo>
                  <a:pt x="77386" y="19297"/>
                  <a:pt x="74906" y="12119"/>
                  <a:pt x="69585" y="9486"/>
                </a:cubicBezTo>
                <a:cubicBezTo>
                  <a:pt x="67586" y="8492"/>
                  <a:pt x="65335" y="8099"/>
                  <a:pt x="63095" y="8055"/>
                </a:cubicBezTo>
                <a:cubicBezTo>
                  <a:pt x="62924" y="8051"/>
                  <a:pt x="62754" y="8050"/>
                  <a:pt x="62583" y="8050"/>
                </a:cubicBezTo>
                <a:cubicBezTo>
                  <a:pt x="57191" y="8050"/>
                  <a:pt x="51934" y="9844"/>
                  <a:pt x="46554" y="10459"/>
                </a:cubicBezTo>
                <a:cubicBezTo>
                  <a:pt x="45177" y="10614"/>
                  <a:pt x="43797" y="10691"/>
                  <a:pt x="42420" y="10691"/>
                </a:cubicBezTo>
                <a:cubicBezTo>
                  <a:pt x="37196" y="10691"/>
                  <a:pt x="32015" y="9583"/>
                  <a:pt x="27216" y="7421"/>
                </a:cubicBezTo>
                <a:cubicBezTo>
                  <a:pt x="21906" y="5018"/>
                  <a:pt x="17077" y="1325"/>
                  <a:pt x="11352" y="232"/>
                </a:cubicBezTo>
                <a:cubicBezTo>
                  <a:pt x="10620" y="92"/>
                  <a:pt x="9866" y="0"/>
                  <a:pt x="911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4"/>
          <p:cNvSpPr/>
          <p:nvPr/>
        </p:nvSpPr>
        <p:spPr>
          <a:xfrm>
            <a:off x="5424400" y="4358775"/>
            <a:ext cx="2216706" cy="1746430"/>
          </a:xfrm>
          <a:custGeom>
            <a:avLst/>
            <a:gdLst/>
            <a:ahLst/>
            <a:cxnLst/>
            <a:rect l="l" t="t" r="r" b="b"/>
            <a:pathLst>
              <a:path w="10238" h="8066" extrusionOk="0">
                <a:moveTo>
                  <a:pt x="5570" y="0"/>
                </a:moveTo>
                <a:cubicBezTo>
                  <a:pt x="4215" y="0"/>
                  <a:pt x="2810" y="534"/>
                  <a:pt x="1825" y="1409"/>
                </a:cubicBezTo>
                <a:cubicBezTo>
                  <a:pt x="568" y="2523"/>
                  <a:pt x="0" y="4184"/>
                  <a:pt x="1082" y="6030"/>
                </a:cubicBezTo>
                <a:cubicBezTo>
                  <a:pt x="1846" y="7319"/>
                  <a:pt x="3352" y="8066"/>
                  <a:pt x="4858" y="8066"/>
                </a:cubicBezTo>
                <a:cubicBezTo>
                  <a:pt x="5075" y="8066"/>
                  <a:pt x="5292" y="8050"/>
                  <a:pt x="5507" y="8018"/>
                </a:cubicBezTo>
                <a:cubicBezTo>
                  <a:pt x="7200" y="7767"/>
                  <a:pt x="8686" y="6609"/>
                  <a:pt x="9538" y="5123"/>
                </a:cubicBezTo>
                <a:cubicBezTo>
                  <a:pt x="9953" y="4402"/>
                  <a:pt x="10237" y="3550"/>
                  <a:pt x="10052" y="2741"/>
                </a:cubicBezTo>
                <a:cubicBezTo>
                  <a:pt x="9746" y="1430"/>
                  <a:pt x="8358" y="709"/>
                  <a:pt x="7091" y="250"/>
                </a:cubicBezTo>
                <a:cubicBezTo>
                  <a:pt x="6610" y="80"/>
                  <a:pt x="6094" y="0"/>
                  <a:pt x="55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4"/>
          <p:cNvSpPr/>
          <p:nvPr/>
        </p:nvSpPr>
        <p:spPr>
          <a:xfrm rot="-7494708">
            <a:off x="6652476" y="3361969"/>
            <a:ext cx="2330085" cy="3511563"/>
          </a:xfrm>
          <a:custGeom>
            <a:avLst/>
            <a:gdLst/>
            <a:ahLst/>
            <a:cxnLst/>
            <a:rect l="l" t="t" r="r" b="b"/>
            <a:pathLst>
              <a:path w="34782" h="40401" extrusionOk="0">
                <a:moveTo>
                  <a:pt x="27335" y="1"/>
                </a:moveTo>
                <a:cubicBezTo>
                  <a:pt x="21337" y="1"/>
                  <a:pt x="13261" y="3359"/>
                  <a:pt x="10708" y="5214"/>
                </a:cubicBezTo>
                <a:cubicBezTo>
                  <a:pt x="5420" y="9104"/>
                  <a:pt x="1793" y="14851"/>
                  <a:pt x="558" y="21297"/>
                </a:cubicBezTo>
                <a:cubicBezTo>
                  <a:pt x="88" y="23809"/>
                  <a:pt x="1" y="26421"/>
                  <a:pt x="634" y="28890"/>
                </a:cubicBezTo>
                <a:cubicBezTo>
                  <a:pt x="1661" y="32910"/>
                  <a:pt x="4589" y="36308"/>
                  <a:pt x="8195" y="38362"/>
                </a:cubicBezTo>
                <a:cubicBezTo>
                  <a:pt x="10396" y="39603"/>
                  <a:pt x="12905" y="40401"/>
                  <a:pt x="15423" y="40401"/>
                </a:cubicBezTo>
                <a:cubicBezTo>
                  <a:pt x="15942" y="40401"/>
                  <a:pt x="16461" y="40367"/>
                  <a:pt x="16979" y="40296"/>
                </a:cubicBezTo>
                <a:cubicBezTo>
                  <a:pt x="20005" y="39881"/>
                  <a:pt x="22911" y="38100"/>
                  <a:pt x="24299" y="35380"/>
                </a:cubicBezTo>
                <a:cubicBezTo>
                  <a:pt x="26069" y="31872"/>
                  <a:pt x="25140" y="27666"/>
                  <a:pt x="25523" y="23755"/>
                </a:cubicBezTo>
                <a:cubicBezTo>
                  <a:pt x="25839" y="20674"/>
                  <a:pt x="26987" y="17735"/>
                  <a:pt x="28844" y="15255"/>
                </a:cubicBezTo>
                <a:cubicBezTo>
                  <a:pt x="30898" y="12534"/>
                  <a:pt x="33902" y="10164"/>
                  <a:pt x="34252" y="6766"/>
                </a:cubicBezTo>
                <a:cubicBezTo>
                  <a:pt x="34782" y="1682"/>
                  <a:pt x="31578" y="1"/>
                  <a:pt x="2733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 ">
  <p:cSld name="TITLE_ONLY_1_1_1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title" idx="2"/>
          </p:nvPr>
        </p:nvSpPr>
        <p:spPr>
          <a:xfrm>
            <a:off x="96309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subTitle" idx="1"/>
          </p:nvPr>
        </p:nvSpPr>
        <p:spPr>
          <a:xfrm>
            <a:off x="963100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3" name="Google Shape;123;p15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title" idx="3"/>
          </p:nvPr>
        </p:nvSpPr>
        <p:spPr>
          <a:xfrm>
            <a:off x="346364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subTitle" idx="4"/>
          </p:nvPr>
        </p:nvSpPr>
        <p:spPr>
          <a:xfrm>
            <a:off x="3463651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title" idx="5"/>
          </p:nvPr>
        </p:nvSpPr>
        <p:spPr>
          <a:xfrm>
            <a:off x="596419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None/>
              <a:defRPr sz="2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subTitle" idx="6"/>
          </p:nvPr>
        </p:nvSpPr>
        <p:spPr>
          <a:xfrm>
            <a:off x="5964200" y="3438700"/>
            <a:ext cx="2216700" cy="93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">
  <p:cSld name="TITLE_ONLY_2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8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8"/>
          <p:cNvSpPr/>
          <p:nvPr/>
        </p:nvSpPr>
        <p:spPr>
          <a:xfrm>
            <a:off x="43566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8"/>
          <p:cNvSpPr/>
          <p:nvPr/>
        </p:nvSpPr>
        <p:spPr>
          <a:xfrm>
            <a:off x="45139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8"/>
          <p:cNvSpPr/>
          <p:nvPr/>
        </p:nvSpPr>
        <p:spPr>
          <a:xfrm>
            <a:off x="4671250" y="865325"/>
            <a:ext cx="116100" cy="11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Lilita One"/>
              <a:buNone/>
              <a:defRPr sz="2800">
                <a:solidFill>
                  <a:schemeClr val="accent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tamaran"/>
              <a:buChar char="●"/>
              <a:defRPr sz="1800"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○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■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●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○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■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●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tamaran"/>
              <a:buChar char="○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Catamaran"/>
              <a:buChar char="■"/>
              <a:defRPr>
                <a:solidFill>
                  <a:schemeClr val="accent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6" r:id="rId4"/>
    <p:sldLayoutId id="2147483658" r:id="rId5"/>
    <p:sldLayoutId id="2147483659" r:id="rId6"/>
    <p:sldLayoutId id="2147483660" r:id="rId7"/>
    <p:sldLayoutId id="2147483661" r:id="rId8"/>
    <p:sldLayoutId id="2147483664" r:id="rId9"/>
    <p:sldLayoutId id="2147483668" r:id="rId10"/>
    <p:sldLayoutId id="2147483669" r:id="rId11"/>
    <p:sldLayoutId id="2147483670" r:id="rId12"/>
    <p:sldLayoutId id="214748367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" TargetMode="External"/><Relationship Id="rId2" Type="http://schemas.openxmlformats.org/officeDocument/2006/relationships/hyperlink" Target="https://www.mayoclinic.org/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my.clevelandclinic.or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/>
          <p:nvPr/>
        </p:nvSpPr>
        <p:spPr>
          <a:xfrm>
            <a:off x="2005586" y="4148375"/>
            <a:ext cx="1417991" cy="1193882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8"/>
          <p:cNvSpPr/>
          <p:nvPr/>
        </p:nvSpPr>
        <p:spPr>
          <a:xfrm>
            <a:off x="5663450" y="4254975"/>
            <a:ext cx="1417991" cy="1193882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8"/>
          <p:cNvSpPr/>
          <p:nvPr/>
        </p:nvSpPr>
        <p:spPr>
          <a:xfrm rot="-1916022">
            <a:off x="3295305" y="1799169"/>
            <a:ext cx="3326401" cy="3909125"/>
          </a:xfrm>
          <a:custGeom>
            <a:avLst/>
            <a:gdLst/>
            <a:ahLst/>
            <a:cxnLst/>
            <a:rect l="l" t="t" r="r" b="b"/>
            <a:pathLst>
              <a:path w="74791" h="87893" extrusionOk="0">
                <a:moveTo>
                  <a:pt x="26476" y="1"/>
                </a:moveTo>
                <a:cubicBezTo>
                  <a:pt x="23552" y="1"/>
                  <a:pt x="20661" y="318"/>
                  <a:pt x="17986" y="1448"/>
                </a:cubicBezTo>
                <a:cubicBezTo>
                  <a:pt x="15199" y="2626"/>
                  <a:pt x="11132" y="5482"/>
                  <a:pt x="10467" y="8699"/>
                </a:cubicBezTo>
                <a:cubicBezTo>
                  <a:pt x="10095" y="10505"/>
                  <a:pt x="10375" y="12431"/>
                  <a:pt x="9763" y="14172"/>
                </a:cubicBezTo>
                <a:cubicBezTo>
                  <a:pt x="9157" y="15893"/>
                  <a:pt x="7765" y="17196"/>
                  <a:pt x="6721" y="18693"/>
                </a:cubicBezTo>
                <a:cubicBezTo>
                  <a:pt x="5678" y="20189"/>
                  <a:pt x="4983" y="22235"/>
                  <a:pt x="5921" y="23800"/>
                </a:cubicBezTo>
                <a:cubicBezTo>
                  <a:pt x="6245" y="24344"/>
                  <a:pt x="6756" y="24808"/>
                  <a:pt x="6862" y="25431"/>
                </a:cubicBezTo>
                <a:cubicBezTo>
                  <a:pt x="7086" y="26765"/>
                  <a:pt x="5474" y="27551"/>
                  <a:pt x="4552" y="28540"/>
                </a:cubicBezTo>
                <a:cubicBezTo>
                  <a:pt x="0" y="33426"/>
                  <a:pt x="7315" y="39951"/>
                  <a:pt x="7947" y="44528"/>
                </a:cubicBezTo>
                <a:cubicBezTo>
                  <a:pt x="8144" y="45947"/>
                  <a:pt x="8025" y="47402"/>
                  <a:pt x="8310" y="48806"/>
                </a:cubicBezTo>
                <a:cubicBezTo>
                  <a:pt x="9290" y="53640"/>
                  <a:pt x="14509" y="56265"/>
                  <a:pt x="19265" y="57575"/>
                </a:cubicBezTo>
                <a:cubicBezTo>
                  <a:pt x="20856" y="58014"/>
                  <a:pt x="22568" y="58445"/>
                  <a:pt x="23674" y="59669"/>
                </a:cubicBezTo>
                <a:cubicBezTo>
                  <a:pt x="24365" y="60435"/>
                  <a:pt x="24743" y="61438"/>
                  <a:pt x="25388" y="62243"/>
                </a:cubicBezTo>
                <a:cubicBezTo>
                  <a:pt x="26770" y="63966"/>
                  <a:pt x="28823" y="64251"/>
                  <a:pt x="30780" y="64915"/>
                </a:cubicBezTo>
                <a:cubicBezTo>
                  <a:pt x="32524" y="65508"/>
                  <a:pt x="33972" y="66503"/>
                  <a:pt x="35572" y="67488"/>
                </a:cubicBezTo>
                <a:cubicBezTo>
                  <a:pt x="38808" y="69477"/>
                  <a:pt x="42292" y="71610"/>
                  <a:pt x="43924" y="75209"/>
                </a:cubicBezTo>
                <a:cubicBezTo>
                  <a:pt x="44912" y="77391"/>
                  <a:pt x="45088" y="79876"/>
                  <a:pt x="46114" y="82040"/>
                </a:cubicBezTo>
                <a:cubicBezTo>
                  <a:pt x="47867" y="85743"/>
                  <a:pt x="52031" y="87892"/>
                  <a:pt x="56146" y="87892"/>
                </a:cubicBezTo>
                <a:cubicBezTo>
                  <a:pt x="56801" y="87892"/>
                  <a:pt x="57455" y="87838"/>
                  <a:pt x="58097" y="87727"/>
                </a:cubicBezTo>
                <a:cubicBezTo>
                  <a:pt x="58882" y="87590"/>
                  <a:pt x="59653" y="87383"/>
                  <a:pt x="60400" y="87107"/>
                </a:cubicBezTo>
                <a:cubicBezTo>
                  <a:pt x="64070" y="85753"/>
                  <a:pt x="67139" y="82832"/>
                  <a:pt x="69079" y="79392"/>
                </a:cubicBezTo>
                <a:cubicBezTo>
                  <a:pt x="74790" y="69263"/>
                  <a:pt x="72233" y="57473"/>
                  <a:pt x="66105" y="48230"/>
                </a:cubicBezTo>
                <a:cubicBezTo>
                  <a:pt x="63027" y="43588"/>
                  <a:pt x="62715" y="39486"/>
                  <a:pt x="61950" y="34099"/>
                </a:cubicBezTo>
                <a:cubicBezTo>
                  <a:pt x="61508" y="30986"/>
                  <a:pt x="60094" y="27986"/>
                  <a:pt x="57825" y="25810"/>
                </a:cubicBezTo>
                <a:cubicBezTo>
                  <a:pt x="56358" y="24403"/>
                  <a:pt x="54544" y="23333"/>
                  <a:pt x="53355" y="21682"/>
                </a:cubicBezTo>
                <a:cubicBezTo>
                  <a:pt x="51427" y="19005"/>
                  <a:pt x="51539" y="15422"/>
                  <a:pt x="50681" y="12236"/>
                </a:cubicBezTo>
                <a:cubicBezTo>
                  <a:pt x="49466" y="7721"/>
                  <a:pt x="46079" y="3845"/>
                  <a:pt x="41768" y="2036"/>
                </a:cubicBezTo>
                <a:cubicBezTo>
                  <a:pt x="38670" y="736"/>
                  <a:pt x="35248" y="483"/>
                  <a:pt x="31896" y="248"/>
                </a:cubicBezTo>
                <a:cubicBezTo>
                  <a:pt x="30105" y="122"/>
                  <a:pt x="28284" y="1"/>
                  <a:pt x="2647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8"/>
          <p:cNvSpPr/>
          <p:nvPr/>
        </p:nvSpPr>
        <p:spPr>
          <a:xfrm rot="-1233339">
            <a:off x="2311261" y="2418695"/>
            <a:ext cx="3230111" cy="3552685"/>
          </a:xfrm>
          <a:custGeom>
            <a:avLst/>
            <a:gdLst/>
            <a:ahLst/>
            <a:cxnLst/>
            <a:rect l="l" t="t" r="r" b="b"/>
            <a:pathLst>
              <a:path w="77575" h="85322" extrusionOk="0">
                <a:moveTo>
                  <a:pt x="18008" y="0"/>
                </a:moveTo>
                <a:cubicBezTo>
                  <a:pt x="17012" y="0"/>
                  <a:pt x="16016" y="123"/>
                  <a:pt x="15058" y="375"/>
                </a:cubicBezTo>
                <a:cubicBezTo>
                  <a:pt x="14288" y="578"/>
                  <a:pt x="13539" y="850"/>
                  <a:pt x="12817" y="1189"/>
                </a:cubicBezTo>
                <a:cubicBezTo>
                  <a:pt x="9276" y="2851"/>
                  <a:pt x="6468" y="6023"/>
                  <a:pt x="4829" y="9615"/>
                </a:cubicBezTo>
                <a:cubicBezTo>
                  <a:pt x="1" y="20196"/>
                  <a:pt x="3555" y="31724"/>
                  <a:pt x="10449" y="40411"/>
                </a:cubicBezTo>
                <a:cubicBezTo>
                  <a:pt x="13911" y="44772"/>
                  <a:pt x="14573" y="48833"/>
                  <a:pt x="15793" y="54135"/>
                </a:cubicBezTo>
                <a:cubicBezTo>
                  <a:pt x="16499" y="57199"/>
                  <a:pt x="18164" y="60068"/>
                  <a:pt x="20611" y="62043"/>
                </a:cubicBezTo>
                <a:cubicBezTo>
                  <a:pt x="22193" y="63320"/>
                  <a:pt x="24091" y="64232"/>
                  <a:pt x="25415" y="65775"/>
                </a:cubicBezTo>
                <a:cubicBezTo>
                  <a:pt x="27565" y="68278"/>
                  <a:pt x="27760" y="71857"/>
                  <a:pt x="28885" y="74959"/>
                </a:cubicBezTo>
                <a:cubicBezTo>
                  <a:pt x="30481" y="79353"/>
                  <a:pt x="34187" y="82925"/>
                  <a:pt x="38636" y="84361"/>
                </a:cubicBezTo>
                <a:cubicBezTo>
                  <a:pt x="41164" y="85176"/>
                  <a:pt x="43838" y="85322"/>
                  <a:pt x="46507" y="85322"/>
                </a:cubicBezTo>
                <a:cubicBezTo>
                  <a:pt x="47214" y="85322"/>
                  <a:pt x="47921" y="85311"/>
                  <a:pt x="48624" y="85301"/>
                </a:cubicBezTo>
                <a:cubicBezTo>
                  <a:pt x="53323" y="85229"/>
                  <a:pt x="58224" y="85109"/>
                  <a:pt x="62381" y="82918"/>
                </a:cubicBezTo>
                <a:cubicBezTo>
                  <a:pt x="65059" y="81507"/>
                  <a:pt x="68867" y="78315"/>
                  <a:pt x="69254" y="75054"/>
                </a:cubicBezTo>
                <a:cubicBezTo>
                  <a:pt x="69471" y="73222"/>
                  <a:pt x="69028" y="71326"/>
                  <a:pt x="69489" y="69540"/>
                </a:cubicBezTo>
                <a:cubicBezTo>
                  <a:pt x="69946" y="67774"/>
                  <a:pt x="71221" y="66356"/>
                  <a:pt x="72134" y="64776"/>
                </a:cubicBezTo>
                <a:cubicBezTo>
                  <a:pt x="73046" y="63197"/>
                  <a:pt x="73565" y="61099"/>
                  <a:pt x="72497" y="59619"/>
                </a:cubicBezTo>
                <a:cubicBezTo>
                  <a:pt x="72126" y="59106"/>
                  <a:pt x="71578" y="58688"/>
                  <a:pt x="71419" y="58074"/>
                </a:cubicBezTo>
                <a:cubicBezTo>
                  <a:pt x="71082" y="56765"/>
                  <a:pt x="72622" y="55844"/>
                  <a:pt x="73456" y="54780"/>
                </a:cubicBezTo>
                <a:cubicBezTo>
                  <a:pt x="77575" y="49525"/>
                  <a:pt x="69729" y="43645"/>
                  <a:pt x="68710" y="39140"/>
                </a:cubicBezTo>
                <a:cubicBezTo>
                  <a:pt x="68393" y="37744"/>
                  <a:pt x="68387" y="36282"/>
                  <a:pt x="67983" y="34908"/>
                </a:cubicBezTo>
                <a:cubicBezTo>
                  <a:pt x="66595" y="30175"/>
                  <a:pt x="61170" y="28006"/>
                  <a:pt x="56320" y="27106"/>
                </a:cubicBezTo>
                <a:cubicBezTo>
                  <a:pt x="54697" y="26804"/>
                  <a:pt x="52956" y="26522"/>
                  <a:pt x="51750" y="25395"/>
                </a:cubicBezTo>
                <a:cubicBezTo>
                  <a:pt x="50995" y="24691"/>
                  <a:pt x="50533" y="23724"/>
                  <a:pt x="49821" y="22977"/>
                </a:cubicBezTo>
                <a:cubicBezTo>
                  <a:pt x="48297" y="21379"/>
                  <a:pt x="46228" y="21270"/>
                  <a:pt x="44221" y="20773"/>
                </a:cubicBezTo>
                <a:cubicBezTo>
                  <a:pt x="42433" y="20333"/>
                  <a:pt x="40905" y="19464"/>
                  <a:pt x="39228" y="18621"/>
                </a:cubicBezTo>
                <a:cubicBezTo>
                  <a:pt x="35834" y="16913"/>
                  <a:pt x="32181" y="15086"/>
                  <a:pt x="30248" y="11639"/>
                </a:cubicBezTo>
                <a:cubicBezTo>
                  <a:pt x="29077" y="9550"/>
                  <a:pt x="28690" y="7088"/>
                  <a:pt x="27484" y="5020"/>
                </a:cubicBezTo>
                <a:cubicBezTo>
                  <a:pt x="25591" y="1772"/>
                  <a:pt x="21789" y="0"/>
                  <a:pt x="180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8"/>
          <p:cNvSpPr txBox="1">
            <a:spLocks noGrp="1"/>
          </p:cNvSpPr>
          <p:nvPr>
            <p:ph type="ctrTitle"/>
          </p:nvPr>
        </p:nvSpPr>
        <p:spPr>
          <a:xfrm>
            <a:off x="886950" y="524625"/>
            <a:ext cx="7370100" cy="104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Case Against Obesity</a:t>
            </a:r>
            <a:endParaRPr dirty="0"/>
          </a:p>
        </p:txBody>
      </p:sp>
      <p:sp>
        <p:nvSpPr>
          <p:cNvPr id="219" name="Google Shape;219;p28"/>
          <p:cNvSpPr txBox="1">
            <a:spLocks noGrp="1"/>
          </p:cNvSpPr>
          <p:nvPr>
            <p:ph type="subTitle" idx="1"/>
          </p:nvPr>
        </p:nvSpPr>
        <p:spPr>
          <a:xfrm>
            <a:off x="1560900" y="1546600"/>
            <a:ext cx="6022200" cy="48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-US" dirty="0"/>
              <a:t>By : Tamara Elias, Tia Samara, </a:t>
            </a:r>
            <a:r>
              <a:rPr lang="en-US" dirty="0" err="1"/>
              <a:t>Diala</a:t>
            </a:r>
            <a:r>
              <a:rPr lang="en-US" dirty="0"/>
              <a:t> Naber, Carla </a:t>
            </a:r>
            <a:r>
              <a:rPr lang="en-US" dirty="0" err="1"/>
              <a:t>Seleme</a:t>
            </a: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0" name="Google Shape;220;p28"/>
          <p:cNvGrpSpPr/>
          <p:nvPr/>
        </p:nvGrpSpPr>
        <p:grpSpPr>
          <a:xfrm>
            <a:off x="2903475" y="2502397"/>
            <a:ext cx="3277950" cy="2717902"/>
            <a:chOff x="2903475" y="2502397"/>
            <a:chExt cx="3277950" cy="2717902"/>
          </a:xfrm>
        </p:grpSpPr>
        <p:grpSp>
          <p:nvGrpSpPr>
            <p:cNvPr id="221" name="Google Shape;221;p28"/>
            <p:cNvGrpSpPr/>
            <p:nvPr/>
          </p:nvGrpSpPr>
          <p:grpSpPr>
            <a:xfrm>
              <a:off x="3316032" y="2502397"/>
              <a:ext cx="2511952" cy="2717902"/>
              <a:chOff x="1388725" y="238125"/>
              <a:chExt cx="4841850" cy="5238825"/>
            </a:xfrm>
          </p:grpSpPr>
          <p:sp>
            <p:nvSpPr>
              <p:cNvPr id="222" name="Google Shape;222;p28"/>
              <p:cNvSpPr/>
              <p:nvPr/>
            </p:nvSpPr>
            <p:spPr>
              <a:xfrm>
                <a:off x="1649450" y="238125"/>
                <a:ext cx="4122750" cy="3693200"/>
              </a:xfrm>
              <a:custGeom>
                <a:avLst/>
                <a:gdLst/>
                <a:ahLst/>
                <a:cxnLst/>
                <a:rect l="l" t="t" r="r" b="b"/>
                <a:pathLst>
                  <a:path w="164910" h="147728" extrusionOk="0">
                    <a:moveTo>
                      <a:pt x="10737" y="0"/>
                    </a:moveTo>
                    <a:cubicBezTo>
                      <a:pt x="4488" y="0"/>
                      <a:pt x="1" y="5075"/>
                      <a:pt x="766" y="11278"/>
                    </a:cubicBezTo>
                    <a:lnTo>
                      <a:pt x="16211" y="136449"/>
                    </a:lnTo>
                    <a:cubicBezTo>
                      <a:pt x="16977" y="142652"/>
                      <a:pt x="22716" y="147728"/>
                      <a:pt x="28966" y="147728"/>
                    </a:cubicBezTo>
                    <a:lnTo>
                      <a:pt x="139388" y="147728"/>
                    </a:lnTo>
                    <a:cubicBezTo>
                      <a:pt x="145638" y="147728"/>
                      <a:pt x="151256" y="142639"/>
                      <a:pt x="151874" y="136420"/>
                    </a:cubicBezTo>
                    <a:lnTo>
                      <a:pt x="164292" y="11308"/>
                    </a:lnTo>
                    <a:cubicBezTo>
                      <a:pt x="164910" y="5089"/>
                      <a:pt x="160300" y="0"/>
                      <a:pt x="15405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28"/>
              <p:cNvSpPr/>
              <p:nvPr/>
            </p:nvSpPr>
            <p:spPr>
              <a:xfrm>
                <a:off x="1716600" y="271400"/>
                <a:ext cx="3664275" cy="3684800"/>
              </a:xfrm>
              <a:custGeom>
                <a:avLst/>
                <a:gdLst/>
                <a:ahLst/>
                <a:cxnLst/>
                <a:rect l="l" t="t" r="r" b="b"/>
                <a:pathLst>
                  <a:path w="146571" h="147392" extrusionOk="0">
                    <a:moveTo>
                      <a:pt x="10951" y="0"/>
                    </a:moveTo>
                    <a:lnTo>
                      <a:pt x="10130" y="6"/>
                    </a:lnTo>
                    <a:cubicBezTo>
                      <a:pt x="10098" y="5"/>
                      <a:pt x="10066" y="4"/>
                      <a:pt x="10033" y="4"/>
                    </a:cubicBezTo>
                    <a:cubicBezTo>
                      <a:pt x="9779" y="4"/>
                      <a:pt x="9476" y="37"/>
                      <a:pt x="9122" y="76"/>
                    </a:cubicBezTo>
                    <a:cubicBezTo>
                      <a:pt x="8719" y="100"/>
                      <a:pt x="8264" y="199"/>
                      <a:pt x="7744" y="308"/>
                    </a:cubicBezTo>
                    <a:cubicBezTo>
                      <a:pt x="6719" y="562"/>
                      <a:pt x="5453" y="998"/>
                      <a:pt x="4160" y="1888"/>
                    </a:cubicBezTo>
                    <a:cubicBezTo>
                      <a:pt x="3999" y="2001"/>
                      <a:pt x="3835" y="2115"/>
                      <a:pt x="3669" y="2232"/>
                    </a:cubicBezTo>
                    <a:cubicBezTo>
                      <a:pt x="3515" y="2365"/>
                      <a:pt x="3358" y="2502"/>
                      <a:pt x="3197" y="2639"/>
                    </a:cubicBezTo>
                    <a:cubicBezTo>
                      <a:pt x="2864" y="2903"/>
                      <a:pt x="2581" y="3240"/>
                      <a:pt x="2270" y="3572"/>
                    </a:cubicBezTo>
                    <a:cubicBezTo>
                      <a:pt x="1702" y="4276"/>
                      <a:pt x="1137" y="5084"/>
                      <a:pt x="760" y="6046"/>
                    </a:cubicBezTo>
                    <a:cubicBezTo>
                      <a:pt x="364" y="7004"/>
                      <a:pt x="79" y="8044"/>
                      <a:pt x="29" y="9237"/>
                    </a:cubicBezTo>
                    <a:lnTo>
                      <a:pt x="0" y="9684"/>
                    </a:lnTo>
                    <a:lnTo>
                      <a:pt x="15" y="10092"/>
                    </a:lnTo>
                    <a:lnTo>
                      <a:pt x="29" y="10504"/>
                    </a:lnTo>
                    <a:lnTo>
                      <a:pt x="37" y="10712"/>
                    </a:lnTo>
                    <a:lnTo>
                      <a:pt x="39" y="10763"/>
                    </a:lnTo>
                    <a:lnTo>
                      <a:pt x="47" y="10856"/>
                    </a:lnTo>
                    <a:lnTo>
                      <a:pt x="56" y="10960"/>
                    </a:lnTo>
                    <a:cubicBezTo>
                      <a:pt x="106" y="11516"/>
                      <a:pt x="159" y="12084"/>
                      <a:pt x="210" y="12662"/>
                    </a:cubicBezTo>
                    <a:cubicBezTo>
                      <a:pt x="421" y="14981"/>
                      <a:pt x="650" y="17490"/>
                      <a:pt x="892" y="20170"/>
                    </a:cubicBezTo>
                    <a:cubicBezTo>
                      <a:pt x="1136" y="22850"/>
                      <a:pt x="1395" y="25702"/>
                      <a:pt x="1668" y="28709"/>
                    </a:cubicBezTo>
                    <a:cubicBezTo>
                      <a:pt x="1939" y="31715"/>
                      <a:pt x="2272" y="34871"/>
                      <a:pt x="2593" y="38168"/>
                    </a:cubicBezTo>
                    <a:cubicBezTo>
                      <a:pt x="3244" y="44759"/>
                      <a:pt x="3949" y="51899"/>
                      <a:pt x="4762" y="59444"/>
                    </a:cubicBezTo>
                    <a:cubicBezTo>
                      <a:pt x="5561" y="66989"/>
                      <a:pt x="6378" y="74950"/>
                      <a:pt x="7319" y="83174"/>
                    </a:cubicBezTo>
                    <a:cubicBezTo>
                      <a:pt x="7779" y="87292"/>
                      <a:pt x="8246" y="91468"/>
                      <a:pt x="8719" y="95701"/>
                    </a:cubicBezTo>
                    <a:cubicBezTo>
                      <a:pt x="9187" y="99936"/>
                      <a:pt x="9669" y="104220"/>
                      <a:pt x="10189" y="108534"/>
                    </a:cubicBezTo>
                    <a:cubicBezTo>
                      <a:pt x="11210" y="117169"/>
                      <a:pt x="12247" y="125940"/>
                      <a:pt x="13285" y="134712"/>
                    </a:cubicBezTo>
                    <a:cubicBezTo>
                      <a:pt x="13466" y="136083"/>
                      <a:pt x="13879" y="137399"/>
                      <a:pt x="14441" y="138628"/>
                    </a:cubicBezTo>
                    <a:cubicBezTo>
                      <a:pt x="15023" y="139849"/>
                      <a:pt x="15779" y="140954"/>
                      <a:pt x="16633" y="141960"/>
                    </a:cubicBezTo>
                    <a:cubicBezTo>
                      <a:pt x="17504" y="142953"/>
                      <a:pt x="18498" y="143811"/>
                      <a:pt x="19558" y="144567"/>
                    </a:cubicBezTo>
                    <a:cubicBezTo>
                      <a:pt x="20640" y="145296"/>
                      <a:pt x="21794" y="145905"/>
                      <a:pt x="23008" y="146375"/>
                    </a:cubicBezTo>
                    <a:cubicBezTo>
                      <a:pt x="23312" y="146491"/>
                      <a:pt x="23626" y="146582"/>
                      <a:pt x="23934" y="146685"/>
                    </a:cubicBezTo>
                    <a:lnTo>
                      <a:pt x="24401" y="146832"/>
                    </a:lnTo>
                    <a:lnTo>
                      <a:pt x="24878" y="146944"/>
                    </a:lnTo>
                    <a:cubicBezTo>
                      <a:pt x="25200" y="147016"/>
                      <a:pt x="25504" y="147095"/>
                      <a:pt x="25841" y="147154"/>
                    </a:cubicBezTo>
                    <a:lnTo>
                      <a:pt x="26895" y="147297"/>
                    </a:lnTo>
                    <a:cubicBezTo>
                      <a:pt x="27281" y="147353"/>
                      <a:pt x="27505" y="147346"/>
                      <a:pt x="27790" y="147361"/>
                    </a:cubicBezTo>
                    <a:lnTo>
                      <a:pt x="28201" y="147380"/>
                    </a:lnTo>
                    <a:lnTo>
                      <a:pt x="28521" y="147391"/>
                    </a:lnTo>
                    <a:lnTo>
                      <a:pt x="28726" y="147391"/>
                    </a:lnTo>
                    <a:lnTo>
                      <a:pt x="30369" y="147385"/>
                    </a:lnTo>
                    <a:lnTo>
                      <a:pt x="36910" y="147365"/>
                    </a:lnTo>
                    <a:lnTo>
                      <a:pt x="43400" y="147344"/>
                    </a:lnTo>
                    <a:cubicBezTo>
                      <a:pt x="45554" y="147323"/>
                      <a:pt x="47696" y="147303"/>
                      <a:pt x="49825" y="147283"/>
                    </a:cubicBezTo>
                    <a:lnTo>
                      <a:pt x="62430" y="147162"/>
                    </a:lnTo>
                    <a:cubicBezTo>
                      <a:pt x="70707" y="147104"/>
                      <a:pt x="78709" y="146962"/>
                      <a:pt x="86296" y="146843"/>
                    </a:cubicBezTo>
                    <a:cubicBezTo>
                      <a:pt x="90095" y="146779"/>
                      <a:pt x="93779" y="146718"/>
                      <a:pt x="97349" y="146658"/>
                    </a:cubicBezTo>
                    <a:cubicBezTo>
                      <a:pt x="100918" y="146580"/>
                      <a:pt x="104367" y="146504"/>
                      <a:pt x="107678" y="146432"/>
                    </a:cubicBezTo>
                    <a:lnTo>
                      <a:pt x="117179" y="146211"/>
                    </a:lnTo>
                    <a:lnTo>
                      <a:pt x="125749" y="145951"/>
                    </a:lnTo>
                    <a:cubicBezTo>
                      <a:pt x="128439" y="145869"/>
                      <a:pt x="130957" y="145793"/>
                      <a:pt x="133284" y="145722"/>
                    </a:cubicBezTo>
                    <a:cubicBezTo>
                      <a:pt x="133852" y="145715"/>
                      <a:pt x="134468" y="145663"/>
                      <a:pt x="135057" y="145617"/>
                    </a:cubicBezTo>
                    <a:cubicBezTo>
                      <a:pt x="135350" y="145590"/>
                      <a:pt x="135636" y="145526"/>
                      <a:pt x="135921" y="145482"/>
                    </a:cubicBezTo>
                    <a:cubicBezTo>
                      <a:pt x="136207" y="145439"/>
                      <a:pt x="136487" y="145387"/>
                      <a:pt x="136758" y="145306"/>
                    </a:cubicBezTo>
                    <a:cubicBezTo>
                      <a:pt x="137029" y="145234"/>
                      <a:pt x="137297" y="145164"/>
                      <a:pt x="137562" y="145093"/>
                    </a:cubicBezTo>
                    <a:cubicBezTo>
                      <a:pt x="137820" y="145000"/>
                      <a:pt x="138075" y="144908"/>
                      <a:pt x="138326" y="144817"/>
                    </a:cubicBezTo>
                    <a:cubicBezTo>
                      <a:pt x="138835" y="144654"/>
                      <a:pt x="139290" y="144391"/>
                      <a:pt x="139752" y="144192"/>
                    </a:cubicBezTo>
                    <a:cubicBezTo>
                      <a:pt x="141547" y="143257"/>
                      <a:pt x="142923" y="142056"/>
                      <a:pt x="143904" y="140855"/>
                    </a:cubicBezTo>
                    <a:cubicBezTo>
                      <a:pt x="144739" y="139844"/>
                      <a:pt x="145408" y="138708"/>
                      <a:pt x="145887" y="137488"/>
                    </a:cubicBezTo>
                    <a:cubicBezTo>
                      <a:pt x="146245" y="136496"/>
                      <a:pt x="146417" y="135676"/>
                      <a:pt x="146481" y="135149"/>
                    </a:cubicBezTo>
                    <a:cubicBezTo>
                      <a:pt x="146540" y="134618"/>
                      <a:pt x="146571" y="134344"/>
                      <a:pt x="146571" y="134344"/>
                    </a:cubicBezTo>
                    <a:lnTo>
                      <a:pt x="146292" y="134302"/>
                    </a:lnTo>
                    <a:cubicBezTo>
                      <a:pt x="146292" y="134302"/>
                      <a:pt x="146250" y="134575"/>
                      <a:pt x="146169" y="135103"/>
                    </a:cubicBezTo>
                    <a:cubicBezTo>
                      <a:pt x="146081" y="135630"/>
                      <a:pt x="145890" y="136376"/>
                      <a:pt x="145506" y="137328"/>
                    </a:cubicBezTo>
                    <a:cubicBezTo>
                      <a:pt x="145092" y="138258"/>
                      <a:pt x="144467" y="139370"/>
                      <a:pt x="143476" y="140475"/>
                    </a:cubicBezTo>
                    <a:cubicBezTo>
                      <a:pt x="142490" y="141578"/>
                      <a:pt x="141144" y="142674"/>
                      <a:pt x="139425" y="143512"/>
                    </a:cubicBezTo>
                    <a:cubicBezTo>
                      <a:pt x="137818" y="144262"/>
                      <a:pt x="135898" y="144774"/>
                      <a:pt x="133771" y="144774"/>
                    </a:cubicBezTo>
                    <a:cubicBezTo>
                      <a:pt x="133610" y="144774"/>
                      <a:pt x="133448" y="144771"/>
                      <a:pt x="133284" y="144765"/>
                    </a:cubicBezTo>
                    <a:cubicBezTo>
                      <a:pt x="130956" y="144763"/>
                      <a:pt x="128438" y="144761"/>
                      <a:pt x="125748" y="144759"/>
                    </a:cubicBezTo>
                    <a:cubicBezTo>
                      <a:pt x="120368" y="144753"/>
                      <a:pt x="114299" y="144746"/>
                      <a:pt x="107677" y="144740"/>
                    </a:cubicBezTo>
                    <a:cubicBezTo>
                      <a:pt x="94434" y="144727"/>
                      <a:pt x="78983" y="144712"/>
                      <a:pt x="62430" y="144695"/>
                    </a:cubicBezTo>
                    <a:cubicBezTo>
                      <a:pt x="54153" y="144687"/>
                      <a:pt x="45600" y="144678"/>
                      <a:pt x="36909" y="144670"/>
                    </a:cubicBezTo>
                    <a:lnTo>
                      <a:pt x="30368" y="144663"/>
                    </a:lnTo>
                    <a:lnTo>
                      <a:pt x="28726" y="144662"/>
                    </a:lnTo>
                    <a:lnTo>
                      <a:pt x="28520" y="144662"/>
                    </a:lnTo>
                    <a:lnTo>
                      <a:pt x="28327" y="144653"/>
                    </a:lnTo>
                    <a:lnTo>
                      <a:pt x="27917" y="144632"/>
                    </a:lnTo>
                    <a:cubicBezTo>
                      <a:pt x="27645" y="144616"/>
                      <a:pt x="27364" y="144619"/>
                      <a:pt x="27106" y="144570"/>
                    </a:cubicBezTo>
                    <a:cubicBezTo>
                      <a:pt x="26053" y="144465"/>
                      <a:pt x="24998" y="144167"/>
                      <a:pt x="23988" y="143808"/>
                    </a:cubicBezTo>
                    <a:cubicBezTo>
                      <a:pt x="22985" y="143415"/>
                      <a:pt x="22029" y="142903"/>
                      <a:pt x="21135" y="142299"/>
                    </a:cubicBezTo>
                    <a:cubicBezTo>
                      <a:pt x="20260" y="141668"/>
                      <a:pt x="19441" y="140957"/>
                      <a:pt x="18731" y="140141"/>
                    </a:cubicBezTo>
                    <a:cubicBezTo>
                      <a:pt x="18039" y="139315"/>
                      <a:pt x="17429" y="138419"/>
                      <a:pt x="16968" y="137444"/>
                    </a:cubicBezTo>
                    <a:cubicBezTo>
                      <a:pt x="16526" y="136463"/>
                      <a:pt x="16210" y="135428"/>
                      <a:pt x="16065" y="134363"/>
                    </a:cubicBezTo>
                    <a:cubicBezTo>
                      <a:pt x="11776" y="99310"/>
                      <a:pt x="7485" y="64257"/>
                      <a:pt x="4268" y="37968"/>
                    </a:cubicBezTo>
                    <a:cubicBezTo>
                      <a:pt x="3463" y="31395"/>
                      <a:pt x="2727" y="25370"/>
                      <a:pt x="2073" y="20030"/>
                    </a:cubicBezTo>
                    <a:cubicBezTo>
                      <a:pt x="1746" y="17359"/>
                      <a:pt x="1440" y="14861"/>
                      <a:pt x="1157" y="12550"/>
                    </a:cubicBezTo>
                    <a:cubicBezTo>
                      <a:pt x="1022" y="11392"/>
                      <a:pt x="837" y="10287"/>
                      <a:pt x="878" y="9237"/>
                    </a:cubicBezTo>
                    <a:cubicBezTo>
                      <a:pt x="890" y="8196"/>
                      <a:pt x="1126" y="7201"/>
                      <a:pt x="1463" y="6319"/>
                    </a:cubicBezTo>
                    <a:cubicBezTo>
                      <a:pt x="2137" y="4533"/>
                      <a:pt x="3323" y="3223"/>
                      <a:pt x="4501" y="2345"/>
                    </a:cubicBezTo>
                    <a:cubicBezTo>
                      <a:pt x="5686" y="1457"/>
                      <a:pt x="6880" y="990"/>
                      <a:pt x="7854" y="705"/>
                    </a:cubicBezTo>
                    <a:cubicBezTo>
                      <a:pt x="8350" y="581"/>
                      <a:pt x="8786" y="465"/>
                      <a:pt x="9175" y="427"/>
                    </a:cubicBezTo>
                    <a:cubicBezTo>
                      <a:pt x="9561" y="369"/>
                      <a:pt x="9885" y="319"/>
                      <a:pt x="10150" y="319"/>
                    </a:cubicBezTo>
                    <a:lnTo>
                      <a:pt x="10951" y="280"/>
                    </a:lnTo>
                    <a:lnTo>
                      <a:pt x="1095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28"/>
              <p:cNvSpPr/>
              <p:nvPr/>
            </p:nvSpPr>
            <p:spPr>
              <a:xfrm>
                <a:off x="1835375" y="379550"/>
                <a:ext cx="3764750" cy="3408100"/>
              </a:xfrm>
              <a:custGeom>
                <a:avLst/>
                <a:gdLst/>
                <a:ahLst/>
                <a:cxnLst/>
                <a:rect l="l" t="t" r="r" b="b"/>
                <a:pathLst>
                  <a:path w="150590" h="136324" extrusionOk="0">
                    <a:moveTo>
                      <a:pt x="9862" y="0"/>
                    </a:moveTo>
                    <a:cubicBezTo>
                      <a:pt x="4125" y="0"/>
                      <a:pt x="0" y="4660"/>
                      <a:pt x="695" y="10355"/>
                    </a:cubicBezTo>
                    <a:lnTo>
                      <a:pt x="14812" y="125969"/>
                    </a:lnTo>
                    <a:cubicBezTo>
                      <a:pt x="15507" y="131664"/>
                      <a:pt x="20770" y="136324"/>
                      <a:pt x="26507" y="136324"/>
                    </a:cubicBezTo>
                    <a:lnTo>
                      <a:pt x="127229" y="136324"/>
                    </a:lnTo>
                    <a:cubicBezTo>
                      <a:pt x="132966" y="136324"/>
                      <a:pt x="138119" y="131651"/>
                      <a:pt x="138679" y="125942"/>
                    </a:cubicBezTo>
                    <a:lnTo>
                      <a:pt x="150028" y="10382"/>
                    </a:lnTo>
                    <a:cubicBezTo>
                      <a:pt x="150589" y="4672"/>
                      <a:pt x="146354" y="0"/>
                      <a:pt x="14061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28"/>
              <p:cNvSpPr/>
              <p:nvPr/>
            </p:nvSpPr>
            <p:spPr>
              <a:xfrm>
                <a:off x="3099500" y="663375"/>
                <a:ext cx="1186300" cy="628075"/>
              </a:xfrm>
              <a:custGeom>
                <a:avLst/>
                <a:gdLst/>
                <a:ahLst/>
                <a:cxnLst/>
                <a:rect l="l" t="t" r="r" b="b"/>
                <a:pathLst>
                  <a:path w="47452" h="25123" extrusionOk="0">
                    <a:moveTo>
                      <a:pt x="12640" y="1"/>
                    </a:moveTo>
                    <a:cubicBezTo>
                      <a:pt x="5660" y="1"/>
                      <a:pt x="0" y="5625"/>
                      <a:pt x="0" y="12562"/>
                    </a:cubicBezTo>
                    <a:cubicBezTo>
                      <a:pt x="0" y="19499"/>
                      <a:pt x="5660" y="25123"/>
                      <a:pt x="12640" y="25123"/>
                    </a:cubicBezTo>
                    <a:lnTo>
                      <a:pt x="34811" y="25123"/>
                    </a:lnTo>
                    <a:cubicBezTo>
                      <a:pt x="41793" y="25123"/>
                      <a:pt x="47451" y="19499"/>
                      <a:pt x="47451" y="12562"/>
                    </a:cubicBezTo>
                    <a:cubicBezTo>
                      <a:pt x="47451" y="5625"/>
                      <a:pt x="41793" y="1"/>
                      <a:pt x="348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28"/>
              <p:cNvSpPr/>
              <p:nvPr/>
            </p:nvSpPr>
            <p:spPr>
              <a:xfrm>
                <a:off x="3674025" y="661675"/>
                <a:ext cx="26550" cy="401050"/>
              </a:xfrm>
              <a:custGeom>
                <a:avLst/>
                <a:gdLst/>
                <a:ahLst/>
                <a:cxnLst/>
                <a:rect l="l" t="t" r="r" b="b"/>
                <a:pathLst>
                  <a:path w="1062" h="16042" extrusionOk="0">
                    <a:moveTo>
                      <a:pt x="531" y="0"/>
                    </a:moveTo>
                    <a:cubicBezTo>
                      <a:pt x="238" y="0"/>
                      <a:pt x="1" y="237"/>
                      <a:pt x="1" y="531"/>
                    </a:cubicBezTo>
                    <a:lnTo>
                      <a:pt x="1" y="15512"/>
                    </a:lnTo>
                    <a:cubicBezTo>
                      <a:pt x="0" y="15804"/>
                      <a:pt x="238" y="16042"/>
                      <a:pt x="531" y="16042"/>
                    </a:cubicBezTo>
                    <a:cubicBezTo>
                      <a:pt x="824" y="16042"/>
                      <a:pt x="1062" y="15804"/>
                      <a:pt x="1062" y="15512"/>
                    </a:cubicBezTo>
                    <a:lnTo>
                      <a:pt x="1062" y="531"/>
                    </a:lnTo>
                    <a:cubicBezTo>
                      <a:pt x="1062" y="237"/>
                      <a:pt x="824" y="0"/>
                      <a:pt x="53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28"/>
              <p:cNvSpPr/>
              <p:nvPr/>
            </p:nvSpPr>
            <p:spPr>
              <a:xfrm>
                <a:off x="3079950" y="972125"/>
                <a:ext cx="147925" cy="48625"/>
              </a:xfrm>
              <a:custGeom>
                <a:avLst/>
                <a:gdLst/>
                <a:ahLst/>
                <a:cxnLst/>
                <a:rect l="l" t="t" r="r" b="b"/>
                <a:pathLst>
                  <a:path w="5917" h="1945" extrusionOk="0">
                    <a:moveTo>
                      <a:pt x="293" y="0"/>
                    </a:moveTo>
                    <a:cubicBezTo>
                      <a:pt x="176" y="0"/>
                      <a:pt x="69" y="79"/>
                      <a:pt x="37" y="197"/>
                    </a:cubicBezTo>
                    <a:cubicBezTo>
                      <a:pt x="1" y="338"/>
                      <a:pt x="83" y="483"/>
                      <a:pt x="224" y="522"/>
                    </a:cubicBezTo>
                    <a:lnTo>
                      <a:pt x="5568" y="1936"/>
                    </a:lnTo>
                    <a:cubicBezTo>
                      <a:pt x="5590" y="1941"/>
                      <a:pt x="5613" y="1945"/>
                      <a:pt x="5635" y="1945"/>
                    </a:cubicBezTo>
                    <a:cubicBezTo>
                      <a:pt x="5770" y="1945"/>
                      <a:pt x="5882" y="1846"/>
                      <a:pt x="5899" y="1714"/>
                    </a:cubicBezTo>
                    <a:cubicBezTo>
                      <a:pt x="5916" y="1581"/>
                      <a:pt x="5832" y="1457"/>
                      <a:pt x="5704" y="1423"/>
                    </a:cubicBezTo>
                    <a:lnTo>
                      <a:pt x="359" y="9"/>
                    </a:lnTo>
                    <a:cubicBezTo>
                      <a:pt x="337" y="3"/>
                      <a:pt x="315" y="0"/>
                      <a:pt x="29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28"/>
              <p:cNvSpPr/>
              <p:nvPr/>
            </p:nvSpPr>
            <p:spPr>
              <a:xfrm>
                <a:off x="3213275" y="688775"/>
                <a:ext cx="136900" cy="183800"/>
              </a:xfrm>
              <a:custGeom>
                <a:avLst/>
                <a:gdLst/>
                <a:ahLst/>
                <a:cxnLst/>
                <a:rect l="l" t="t" r="r" b="b"/>
                <a:pathLst>
                  <a:path w="5476" h="7352" extrusionOk="0">
                    <a:moveTo>
                      <a:pt x="303" y="0"/>
                    </a:moveTo>
                    <a:cubicBezTo>
                      <a:pt x="250" y="0"/>
                      <a:pt x="197" y="16"/>
                      <a:pt x="150" y="49"/>
                    </a:cubicBezTo>
                    <a:cubicBezTo>
                      <a:pt x="29" y="134"/>
                      <a:pt x="1" y="299"/>
                      <a:pt x="86" y="419"/>
                    </a:cubicBezTo>
                    <a:lnTo>
                      <a:pt x="4918" y="7240"/>
                    </a:lnTo>
                    <a:cubicBezTo>
                      <a:pt x="4968" y="7311"/>
                      <a:pt x="5049" y="7352"/>
                      <a:pt x="5135" y="7352"/>
                    </a:cubicBezTo>
                    <a:cubicBezTo>
                      <a:pt x="5349" y="7352"/>
                      <a:pt x="5475" y="7109"/>
                      <a:pt x="5351" y="6933"/>
                    </a:cubicBezTo>
                    <a:lnTo>
                      <a:pt x="519" y="112"/>
                    </a:lnTo>
                    <a:cubicBezTo>
                      <a:pt x="467" y="39"/>
                      <a:pt x="386" y="0"/>
                      <a:pt x="30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28"/>
              <p:cNvSpPr/>
              <p:nvPr/>
            </p:nvSpPr>
            <p:spPr>
              <a:xfrm>
                <a:off x="3531975" y="627025"/>
                <a:ext cx="30075" cy="196600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7864" extrusionOk="0">
                    <a:moveTo>
                      <a:pt x="285" y="0"/>
                    </a:moveTo>
                    <a:cubicBezTo>
                      <a:pt x="275" y="0"/>
                      <a:pt x="265" y="1"/>
                      <a:pt x="255" y="2"/>
                    </a:cubicBezTo>
                    <a:cubicBezTo>
                      <a:pt x="109" y="16"/>
                      <a:pt x="1" y="144"/>
                      <a:pt x="15" y="290"/>
                    </a:cubicBezTo>
                    <a:lnTo>
                      <a:pt x="661" y="7622"/>
                    </a:lnTo>
                    <a:cubicBezTo>
                      <a:pt x="673" y="7758"/>
                      <a:pt x="787" y="7863"/>
                      <a:pt x="925" y="7864"/>
                    </a:cubicBezTo>
                    <a:cubicBezTo>
                      <a:pt x="930" y="7864"/>
                      <a:pt x="935" y="7863"/>
                      <a:pt x="941" y="7863"/>
                    </a:cubicBezTo>
                    <a:cubicBezTo>
                      <a:pt x="943" y="7863"/>
                      <a:pt x="946" y="7864"/>
                      <a:pt x="949" y="7864"/>
                    </a:cubicBezTo>
                    <a:cubicBezTo>
                      <a:pt x="1094" y="7850"/>
                      <a:pt x="1202" y="7722"/>
                      <a:pt x="1189" y="7576"/>
                    </a:cubicBezTo>
                    <a:lnTo>
                      <a:pt x="542" y="244"/>
                    </a:lnTo>
                    <a:cubicBezTo>
                      <a:pt x="531" y="108"/>
                      <a:pt x="417" y="0"/>
                      <a:pt x="2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28"/>
              <p:cNvSpPr/>
              <p:nvPr/>
            </p:nvSpPr>
            <p:spPr>
              <a:xfrm>
                <a:off x="3140000" y="803875"/>
                <a:ext cx="118100" cy="81625"/>
              </a:xfrm>
              <a:custGeom>
                <a:avLst/>
                <a:gdLst/>
                <a:ahLst/>
                <a:cxnLst/>
                <a:rect l="l" t="t" r="r" b="b"/>
                <a:pathLst>
                  <a:path w="4724" h="3265" extrusionOk="0">
                    <a:moveTo>
                      <a:pt x="151" y="1"/>
                    </a:moveTo>
                    <a:cubicBezTo>
                      <a:pt x="109" y="1"/>
                      <a:pt x="67" y="21"/>
                      <a:pt x="41" y="58"/>
                    </a:cubicBezTo>
                    <a:cubicBezTo>
                      <a:pt x="0" y="120"/>
                      <a:pt x="16" y="204"/>
                      <a:pt x="79" y="244"/>
                    </a:cubicBezTo>
                    <a:lnTo>
                      <a:pt x="4468" y="3240"/>
                    </a:lnTo>
                    <a:cubicBezTo>
                      <a:pt x="4489" y="3256"/>
                      <a:pt x="4516" y="3264"/>
                      <a:pt x="4543" y="3264"/>
                    </a:cubicBezTo>
                    <a:lnTo>
                      <a:pt x="4543" y="3263"/>
                    </a:lnTo>
                    <a:cubicBezTo>
                      <a:pt x="4671" y="3262"/>
                      <a:pt x="4724" y="3096"/>
                      <a:pt x="4618" y="3022"/>
                    </a:cubicBezTo>
                    <a:lnTo>
                      <a:pt x="228" y="26"/>
                    </a:lnTo>
                    <a:cubicBezTo>
                      <a:pt x="205" y="9"/>
                      <a:pt x="178" y="1"/>
                      <a:pt x="1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28"/>
              <p:cNvSpPr/>
              <p:nvPr/>
            </p:nvSpPr>
            <p:spPr>
              <a:xfrm>
                <a:off x="3107700" y="862625"/>
                <a:ext cx="131750" cy="56575"/>
              </a:xfrm>
              <a:custGeom>
                <a:avLst/>
                <a:gdLst/>
                <a:ahLst/>
                <a:cxnLst/>
                <a:rect l="l" t="t" r="r" b="b"/>
                <a:pathLst>
                  <a:path w="5270" h="2263" extrusionOk="0">
                    <a:moveTo>
                      <a:pt x="150" y="0"/>
                    </a:moveTo>
                    <a:cubicBezTo>
                      <a:pt x="98" y="0"/>
                      <a:pt x="48" y="31"/>
                      <a:pt x="27" y="83"/>
                    </a:cubicBezTo>
                    <a:cubicBezTo>
                      <a:pt x="0" y="151"/>
                      <a:pt x="33" y="228"/>
                      <a:pt x="100" y="256"/>
                    </a:cubicBezTo>
                    <a:lnTo>
                      <a:pt x="5034" y="2252"/>
                    </a:lnTo>
                    <a:cubicBezTo>
                      <a:pt x="5050" y="2259"/>
                      <a:pt x="5066" y="2261"/>
                      <a:pt x="5083" y="2262"/>
                    </a:cubicBezTo>
                    <a:cubicBezTo>
                      <a:pt x="5230" y="2262"/>
                      <a:pt x="5269" y="2060"/>
                      <a:pt x="5133" y="2006"/>
                    </a:cubicBezTo>
                    <a:lnTo>
                      <a:pt x="200" y="10"/>
                    </a:lnTo>
                    <a:cubicBezTo>
                      <a:pt x="184" y="3"/>
                      <a:pt x="167" y="0"/>
                      <a:pt x="15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28"/>
              <p:cNvSpPr/>
              <p:nvPr/>
            </p:nvSpPr>
            <p:spPr>
              <a:xfrm>
                <a:off x="3090650" y="918075"/>
                <a:ext cx="133750" cy="48125"/>
              </a:xfrm>
              <a:custGeom>
                <a:avLst/>
                <a:gdLst/>
                <a:ahLst/>
                <a:cxnLst/>
                <a:rect l="l" t="t" r="r" b="b"/>
                <a:pathLst>
                  <a:path w="5350" h="1925" extrusionOk="0">
                    <a:moveTo>
                      <a:pt x="148" y="1"/>
                    </a:moveTo>
                    <a:cubicBezTo>
                      <a:pt x="93" y="1"/>
                      <a:pt x="41" y="37"/>
                      <a:pt x="23" y="93"/>
                    </a:cubicBezTo>
                    <a:cubicBezTo>
                      <a:pt x="1" y="164"/>
                      <a:pt x="38" y="238"/>
                      <a:pt x="109" y="262"/>
                    </a:cubicBezTo>
                    <a:lnTo>
                      <a:pt x="5167" y="1918"/>
                    </a:lnTo>
                    <a:cubicBezTo>
                      <a:pt x="5180" y="1923"/>
                      <a:pt x="5194" y="1925"/>
                      <a:pt x="5207" y="1925"/>
                    </a:cubicBezTo>
                    <a:lnTo>
                      <a:pt x="5209" y="1925"/>
                    </a:lnTo>
                    <a:cubicBezTo>
                      <a:pt x="5273" y="1924"/>
                      <a:pt x="5329" y="1877"/>
                      <a:pt x="5339" y="1812"/>
                    </a:cubicBezTo>
                    <a:cubicBezTo>
                      <a:pt x="5350" y="1748"/>
                      <a:pt x="5311" y="1686"/>
                      <a:pt x="5250" y="1665"/>
                    </a:cubicBezTo>
                    <a:lnTo>
                      <a:pt x="191" y="8"/>
                    </a:lnTo>
                    <a:cubicBezTo>
                      <a:pt x="177" y="3"/>
                      <a:pt x="162" y="1"/>
                      <a:pt x="1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28"/>
              <p:cNvSpPr/>
              <p:nvPr/>
            </p:nvSpPr>
            <p:spPr>
              <a:xfrm>
                <a:off x="3174800" y="757325"/>
                <a:ext cx="110975" cy="90725"/>
              </a:xfrm>
              <a:custGeom>
                <a:avLst/>
                <a:gdLst/>
                <a:ahLst/>
                <a:cxnLst/>
                <a:rect l="l" t="t" r="r" b="b"/>
                <a:pathLst>
                  <a:path w="4439" h="3629" extrusionOk="0">
                    <a:moveTo>
                      <a:pt x="149" y="0"/>
                    </a:moveTo>
                    <a:cubicBezTo>
                      <a:pt x="111" y="0"/>
                      <a:pt x="73" y="17"/>
                      <a:pt x="46" y="49"/>
                    </a:cubicBezTo>
                    <a:cubicBezTo>
                      <a:pt x="1" y="105"/>
                      <a:pt x="8" y="187"/>
                      <a:pt x="62" y="233"/>
                    </a:cubicBezTo>
                    <a:lnTo>
                      <a:pt x="4174" y="3598"/>
                    </a:lnTo>
                    <a:cubicBezTo>
                      <a:pt x="4196" y="3617"/>
                      <a:pt x="4227" y="3628"/>
                      <a:pt x="4258" y="3628"/>
                    </a:cubicBezTo>
                    <a:lnTo>
                      <a:pt x="4258" y="3627"/>
                    </a:lnTo>
                    <a:cubicBezTo>
                      <a:pt x="4258" y="3627"/>
                      <a:pt x="4259" y="3627"/>
                      <a:pt x="4259" y="3627"/>
                    </a:cubicBezTo>
                    <a:cubicBezTo>
                      <a:pt x="4382" y="3627"/>
                      <a:pt x="4438" y="3471"/>
                      <a:pt x="4341" y="3393"/>
                    </a:cubicBezTo>
                    <a:lnTo>
                      <a:pt x="231" y="29"/>
                    </a:lnTo>
                    <a:cubicBezTo>
                      <a:pt x="206" y="9"/>
                      <a:pt x="178" y="0"/>
                      <a:pt x="1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28"/>
              <p:cNvSpPr/>
              <p:nvPr/>
            </p:nvSpPr>
            <p:spPr>
              <a:xfrm>
                <a:off x="3407200" y="621675"/>
                <a:ext cx="44025" cy="142275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5691" extrusionOk="0">
                    <a:moveTo>
                      <a:pt x="150" y="0"/>
                    </a:moveTo>
                    <a:cubicBezTo>
                      <a:pt x="138" y="0"/>
                      <a:pt x="126" y="2"/>
                      <a:pt x="114" y="5"/>
                    </a:cubicBezTo>
                    <a:cubicBezTo>
                      <a:pt x="42" y="25"/>
                      <a:pt x="0" y="100"/>
                      <a:pt x="22" y="173"/>
                    </a:cubicBezTo>
                    <a:lnTo>
                      <a:pt x="1486" y="5592"/>
                    </a:lnTo>
                    <a:cubicBezTo>
                      <a:pt x="1502" y="5649"/>
                      <a:pt x="1554" y="5689"/>
                      <a:pt x="1613" y="5690"/>
                    </a:cubicBezTo>
                    <a:cubicBezTo>
                      <a:pt x="1626" y="5690"/>
                      <a:pt x="1637" y="5688"/>
                      <a:pt x="1649" y="5686"/>
                    </a:cubicBezTo>
                    <a:cubicBezTo>
                      <a:pt x="1719" y="5666"/>
                      <a:pt x="1760" y="5593"/>
                      <a:pt x="1742" y="5523"/>
                    </a:cubicBezTo>
                    <a:lnTo>
                      <a:pt x="278" y="102"/>
                    </a:lnTo>
                    <a:cubicBezTo>
                      <a:pt x="264" y="41"/>
                      <a:pt x="210" y="0"/>
                      <a:pt x="15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28"/>
              <p:cNvSpPr/>
              <p:nvPr/>
            </p:nvSpPr>
            <p:spPr>
              <a:xfrm>
                <a:off x="3337875" y="641950"/>
                <a:ext cx="64000" cy="135325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5413" extrusionOk="0">
                    <a:moveTo>
                      <a:pt x="151" y="1"/>
                    </a:moveTo>
                    <a:cubicBezTo>
                      <a:pt x="133" y="1"/>
                      <a:pt x="115" y="5"/>
                      <a:pt x="98" y="12"/>
                    </a:cubicBezTo>
                    <a:cubicBezTo>
                      <a:pt x="32" y="41"/>
                      <a:pt x="1" y="118"/>
                      <a:pt x="28" y="185"/>
                    </a:cubicBezTo>
                    <a:lnTo>
                      <a:pt x="2287" y="5333"/>
                    </a:lnTo>
                    <a:cubicBezTo>
                      <a:pt x="2308" y="5381"/>
                      <a:pt x="2356" y="5413"/>
                      <a:pt x="2408" y="5413"/>
                    </a:cubicBezTo>
                    <a:cubicBezTo>
                      <a:pt x="2427" y="5413"/>
                      <a:pt x="2446" y="5408"/>
                      <a:pt x="2461" y="5401"/>
                    </a:cubicBezTo>
                    <a:cubicBezTo>
                      <a:pt x="2529" y="5372"/>
                      <a:pt x="2559" y="5293"/>
                      <a:pt x="2530" y="5226"/>
                    </a:cubicBezTo>
                    <a:lnTo>
                      <a:pt x="272" y="78"/>
                    </a:lnTo>
                    <a:cubicBezTo>
                      <a:pt x="250" y="30"/>
                      <a:pt x="201" y="1"/>
                      <a:pt x="1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28"/>
              <p:cNvSpPr/>
              <p:nvPr/>
            </p:nvSpPr>
            <p:spPr>
              <a:xfrm>
                <a:off x="3277425" y="675175"/>
                <a:ext cx="76150" cy="125250"/>
              </a:xfrm>
              <a:custGeom>
                <a:avLst/>
                <a:gdLst/>
                <a:ahLst/>
                <a:cxnLst/>
                <a:rect l="l" t="t" r="r" b="b"/>
                <a:pathLst>
                  <a:path w="3046" h="5010" extrusionOk="0">
                    <a:moveTo>
                      <a:pt x="151" y="0"/>
                    </a:moveTo>
                    <a:cubicBezTo>
                      <a:pt x="129" y="0"/>
                      <a:pt x="106" y="6"/>
                      <a:pt x="86" y="18"/>
                    </a:cubicBezTo>
                    <a:cubicBezTo>
                      <a:pt x="22" y="55"/>
                      <a:pt x="0" y="136"/>
                      <a:pt x="37" y="200"/>
                    </a:cubicBezTo>
                    <a:lnTo>
                      <a:pt x="2765" y="4943"/>
                    </a:lnTo>
                    <a:cubicBezTo>
                      <a:pt x="2787" y="4985"/>
                      <a:pt x="2832" y="5010"/>
                      <a:pt x="2880" y="5010"/>
                    </a:cubicBezTo>
                    <a:cubicBezTo>
                      <a:pt x="2982" y="5010"/>
                      <a:pt x="3046" y="4899"/>
                      <a:pt x="2994" y="4811"/>
                    </a:cubicBezTo>
                    <a:lnTo>
                      <a:pt x="268" y="67"/>
                    </a:lnTo>
                    <a:cubicBezTo>
                      <a:pt x="242" y="25"/>
                      <a:pt x="197" y="0"/>
                      <a:pt x="1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28"/>
              <p:cNvSpPr/>
              <p:nvPr/>
            </p:nvSpPr>
            <p:spPr>
              <a:xfrm>
                <a:off x="3469075" y="621775"/>
                <a:ext cx="25500" cy="142175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5687" extrusionOk="0">
                    <a:moveTo>
                      <a:pt x="143" y="0"/>
                    </a:moveTo>
                    <a:cubicBezTo>
                      <a:pt x="137" y="0"/>
                      <a:pt x="131" y="1"/>
                      <a:pt x="125" y="1"/>
                    </a:cubicBezTo>
                    <a:cubicBezTo>
                      <a:pt x="52" y="11"/>
                      <a:pt x="1" y="78"/>
                      <a:pt x="11" y="151"/>
                    </a:cubicBezTo>
                    <a:lnTo>
                      <a:pt x="748" y="5571"/>
                    </a:lnTo>
                    <a:cubicBezTo>
                      <a:pt x="757" y="5636"/>
                      <a:pt x="813" y="5685"/>
                      <a:pt x="879" y="5686"/>
                    </a:cubicBezTo>
                    <a:cubicBezTo>
                      <a:pt x="885" y="5685"/>
                      <a:pt x="891" y="5685"/>
                      <a:pt x="897" y="5684"/>
                    </a:cubicBezTo>
                    <a:cubicBezTo>
                      <a:pt x="970" y="5675"/>
                      <a:pt x="1020" y="5608"/>
                      <a:pt x="1011" y="5535"/>
                    </a:cubicBezTo>
                    <a:lnTo>
                      <a:pt x="274" y="115"/>
                    </a:lnTo>
                    <a:cubicBezTo>
                      <a:pt x="264" y="49"/>
                      <a:pt x="208" y="0"/>
                      <a:pt x="14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28"/>
              <p:cNvSpPr/>
              <p:nvPr/>
            </p:nvSpPr>
            <p:spPr>
              <a:xfrm>
                <a:off x="3593300" y="659800"/>
                <a:ext cx="11200" cy="101550"/>
              </a:xfrm>
              <a:custGeom>
                <a:avLst/>
                <a:gdLst/>
                <a:ahLst/>
                <a:cxnLst/>
                <a:rect l="l" t="t" r="r" b="b"/>
                <a:pathLst>
                  <a:path w="448" h="4062" extrusionOk="0">
                    <a:moveTo>
                      <a:pt x="149" y="0"/>
                    </a:moveTo>
                    <a:cubicBezTo>
                      <a:pt x="143" y="0"/>
                      <a:pt x="137" y="1"/>
                      <a:pt x="130" y="1"/>
                    </a:cubicBezTo>
                    <a:cubicBezTo>
                      <a:pt x="58" y="5"/>
                      <a:pt x="1" y="67"/>
                      <a:pt x="4" y="140"/>
                    </a:cubicBezTo>
                    <a:lnTo>
                      <a:pt x="180" y="3935"/>
                    </a:lnTo>
                    <a:cubicBezTo>
                      <a:pt x="184" y="4006"/>
                      <a:pt x="242" y="4062"/>
                      <a:pt x="312" y="4062"/>
                    </a:cubicBezTo>
                    <a:lnTo>
                      <a:pt x="319" y="4062"/>
                    </a:lnTo>
                    <a:cubicBezTo>
                      <a:pt x="392" y="4058"/>
                      <a:pt x="448" y="3996"/>
                      <a:pt x="445" y="3923"/>
                    </a:cubicBezTo>
                    <a:lnTo>
                      <a:pt x="269" y="128"/>
                    </a:lnTo>
                    <a:cubicBezTo>
                      <a:pt x="266" y="60"/>
                      <a:pt x="225" y="0"/>
                      <a:pt x="14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28"/>
              <p:cNvSpPr/>
              <p:nvPr/>
            </p:nvSpPr>
            <p:spPr>
              <a:xfrm>
                <a:off x="3636475" y="657850"/>
                <a:ext cx="11225" cy="101500"/>
              </a:xfrm>
              <a:custGeom>
                <a:avLst/>
                <a:gdLst/>
                <a:ahLst/>
                <a:cxnLst/>
                <a:rect l="l" t="t" r="r" b="b"/>
                <a:pathLst>
                  <a:path w="449" h="4060" extrusionOk="0">
                    <a:moveTo>
                      <a:pt x="138" y="1"/>
                    </a:moveTo>
                    <a:cubicBezTo>
                      <a:pt x="135" y="1"/>
                      <a:pt x="133" y="1"/>
                      <a:pt x="130" y="1"/>
                    </a:cubicBezTo>
                    <a:cubicBezTo>
                      <a:pt x="57" y="4"/>
                      <a:pt x="1" y="66"/>
                      <a:pt x="4" y="139"/>
                    </a:cubicBezTo>
                    <a:lnTo>
                      <a:pt x="180" y="3934"/>
                    </a:lnTo>
                    <a:cubicBezTo>
                      <a:pt x="184" y="4004"/>
                      <a:pt x="242" y="4060"/>
                      <a:pt x="313" y="4060"/>
                    </a:cubicBezTo>
                    <a:lnTo>
                      <a:pt x="319" y="4060"/>
                    </a:lnTo>
                    <a:cubicBezTo>
                      <a:pt x="392" y="4057"/>
                      <a:pt x="449" y="3995"/>
                      <a:pt x="445" y="3921"/>
                    </a:cubicBezTo>
                    <a:lnTo>
                      <a:pt x="269" y="127"/>
                    </a:lnTo>
                    <a:cubicBezTo>
                      <a:pt x="266" y="57"/>
                      <a:pt x="219" y="1"/>
                      <a:pt x="13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28"/>
              <p:cNvSpPr/>
              <p:nvPr/>
            </p:nvSpPr>
            <p:spPr>
              <a:xfrm>
                <a:off x="4152300" y="968700"/>
                <a:ext cx="147850" cy="48650"/>
              </a:xfrm>
              <a:custGeom>
                <a:avLst/>
                <a:gdLst/>
                <a:ahLst/>
                <a:cxnLst/>
                <a:rect l="l" t="t" r="r" b="b"/>
                <a:pathLst>
                  <a:path w="5914" h="1946" extrusionOk="0">
                    <a:moveTo>
                      <a:pt x="5619" y="1"/>
                    </a:moveTo>
                    <a:cubicBezTo>
                      <a:pt x="5598" y="1"/>
                      <a:pt x="5578" y="3"/>
                      <a:pt x="5557" y="8"/>
                    </a:cubicBezTo>
                    <a:lnTo>
                      <a:pt x="213" y="1423"/>
                    </a:lnTo>
                    <a:cubicBezTo>
                      <a:pt x="83" y="1457"/>
                      <a:pt x="0" y="1581"/>
                      <a:pt x="17" y="1713"/>
                    </a:cubicBezTo>
                    <a:cubicBezTo>
                      <a:pt x="34" y="1846"/>
                      <a:pt x="147" y="1944"/>
                      <a:pt x="280" y="1945"/>
                    </a:cubicBezTo>
                    <a:cubicBezTo>
                      <a:pt x="303" y="1944"/>
                      <a:pt x="326" y="1942"/>
                      <a:pt x="348" y="1936"/>
                    </a:cubicBezTo>
                    <a:lnTo>
                      <a:pt x="5693" y="521"/>
                    </a:lnTo>
                    <a:cubicBezTo>
                      <a:pt x="5832" y="481"/>
                      <a:pt x="5914" y="338"/>
                      <a:pt x="5876" y="199"/>
                    </a:cubicBezTo>
                    <a:cubicBezTo>
                      <a:pt x="5845" y="80"/>
                      <a:pt x="5737" y="1"/>
                      <a:pt x="56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4031000" y="685350"/>
                <a:ext cx="135850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5434" h="7353" extrusionOk="0">
                    <a:moveTo>
                      <a:pt x="5133" y="0"/>
                    </a:moveTo>
                    <a:cubicBezTo>
                      <a:pt x="5050" y="0"/>
                      <a:pt x="4968" y="39"/>
                      <a:pt x="4916" y="111"/>
                    </a:cubicBezTo>
                    <a:lnTo>
                      <a:pt x="85" y="6934"/>
                    </a:lnTo>
                    <a:cubicBezTo>
                      <a:pt x="0" y="7053"/>
                      <a:pt x="28" y="7218"/>
                      <a:pt x="148" y="7303"/>
                    </a:cubicBezTo>
                    <a:cubicBezTo>
                      <a:pt x="193" y="7335"/>
                      <a:pt x="246" y="7352"/>
                      <a:pt x="301" y="7352"/>
                    </a:cubicBezTo>
                    <a:cubicBezTo>
                      <a:pt x="387" y="7352"/>
                      <a:pt x="468" y="7310"/>
                      <a:pt x="517" y="7240"/>
                    </a:cubicBezTo>
                    <a:lnTo>
                      <a:pt x="5348" y="419"/>
                    </a:lnTo>
                    <a:cubicBezTo>
                      <a:pt x="5434" y="299"/>
                      <a:pt x="5405" y="134"/>
                      <a:pt x="5286" y="49"/>
                    </a:cubicBezTo>
                    <a:cubicBezTo>
                      <a:pt x="5239" y="16"/>
                      <a:pt x="5186" y="0"/>
                      <a:pt x="513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3818125" y="623575"/>
                <a:ext cx="30025" cy="196650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7866" extrusionOk="0">
                    <a:moveTo>
                      <a:pt x="921" y="1"/>
                    </a:moveTo>
                    <a:cubicBezTo>
                      <a:pt x="785" y="1"/>
                      <a:pt x="669" y="107"/>
                      <a:pt x="659" y="245"/>
                    </a:cubicBezTo>
                    <a:lnTo>
                      <a:pt x="13" y="7577"/>
                    </a:lnTo>
                    <a:cubicBezTo>
                      <a:pt x="0" y="7722"/>
                      <a:pt x="109" y="7851"/>
                      <a:pt x="254" y="7864"/>
                    </a:cubicBezTo>
                    <a:cubicBezTo>
                      <a:pt x="262" y="7865"/>
                      <a:pt x="270" y="7865"/>
                      <a:pt x="278" y="7865"/>
                    </a:cubicBezTo>
                    <a:cubicBezTo>
                      <a:pt x="416" y="7864"/>
                      <a:pt x="531" y="7760"/>
                      <a:pt x="542" y="7622"/>
                    </a:cubicBezTo>
                    <a:lnTo>
                      <a:pt x="1188" y="290"/>
                    </a:lnTo>
                    <a:cubicBezTo>
                      <a:pt x="1201" y="145"/>
                      <a:pt x="1093" y="16"/>
                      <a:pt x="947" y="2"/>
                    </a:cubicBezTo>
                    <a:cubicBezTo>
                      <a:pt x="938" y="1"/>
                      <a:pt x="929" y="1"/>
                      <a:pt x="92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4122000" y="800550"/>
                <a:ext cx="118025" cy="81525"/>
              </a:xfrm>
              <a:custGeom>
                <a:avLst/>
                <a:gdLst/>
                <a:ahLst/>
                <a:cxnLst/>
                <a:rect l="l" t="t" r="r" b="b"/>
                <a:pathLst>
                  <a:path w="4721" h="3261" extrusionOk="0">
                    <a:moveTo>
                      <a:pt x="4571" y="0"/>
                    </a:moveTo>
                    <a:cubicBezTo>
                      <a:pt x="4546" y="0"/>
                      <a:pt x="4521" y="7"/>
                      <a:pt x="4499" y="22"/>
                    </a:cubicBezTo>
                    <a:lnTo>
                      <a:pt x="108" y="3018"/>
                    </a:lnTo>
                    <a:cubicBezTo>
                      <a:pt x="1" y="3092"/>
                      <a:pt x="52" y="3261"/>
                      <a:pt x="183" y="3261"/>
                    </a:cubicBezTo>
                    <a:cubicBezTo>
                      <a:pt x="209" y="3261"/>
                      <a:pt x="235" y="3253"/>
                      <a:pt x="258" y="3237"/>
                    </a:cubicBezTo>
                    <a:lnTo>
                      <a:pt x="4648" y="240"/>
                    </a:lnTo>
                    <a:cubicBezTo>
                      <a:pt x="4707" y="198"/>
                      <a:pt x="4721" y="118"/>
                      <a:pt x="4680" y="58"/>
                    </a:cubicBezTo>
                    <a:cubicBezTo>
                      <a:pt x="4655" y="20"/>
                      <a:pt x="4613" y="0"/>
                      <a:pt x="457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4140725" y="859175"/>
                <a:ext cx="131750" cy="56575"/>
              </a:xfrm>
              <a:custGeom>
                <a:avLst/>
                <a:gdLst/>
                <a:ahLst/>
                <a:cxnLst/>
                <a:rect l="l" t="t" r="r" b="b"/>
                <a:pathLst>
                  <a:path w="5270" h="2263" extrusionOk="0">
                    <a:moveTo>
                      <a:pt x="5118" y="1"/>
                    </a:moveTo>
                    <a:cubicBezTo>
                      <a:pt x="5102" y="1"/>
                      <a:pt x="5085" y="4"/>
                      <a:pt x="5069" y="10"/>
                    </a:cubicBezTo>
                    <a:lnTo>
                      <a:pt x="137" y="2007"/>
                    </a:lnTo>
                    <a:cubicBezTo>
                      <a:pt x="1" y="2061"/>
                      <a:pt x="40" y="2263"/>
                      <a:pt x="184" y="2263"/>
                    </a:cubicBezTo>
                    <a:cubicBezTo>
                      <a:pt x="185" y="2263"/>
                      <a:pt x="185" y="2263"/>
                      <a:pt x="186" y="2263"/>
                    </a:cubicBezTo>
                    <a:cubicBezTo>
                      <a:pt x="203" y="2263"/>
                      <a:pt x="220" y="2259"/>
                      <a:pt x="236" y="2252"/>
                    </a:cubicBezTo>
                    <a:lnTo>
                      <a:pt x="5168" y="256"/>
                    </a:lnTo>
                    <a:cubicBezTo>
                      <a:pt x="5237" y="229"/>
                      <a:pt x="5270" y="151"/>
                      <a:pt x="5241" y="84"/>
                    </a:cubicBezTo>
                    <a:cubicBezTo>
                      <a:pt x="5220" y="32"/>
                      <a:pt x="5171" y="1"/>
                      <a:pt x="511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28"/>
              <p:cNvSpPr/>
              <p:nvPr/>
            </p:nvSpPr>
            <p:spPr>
              <a:xfrm>
                <a:off x="4154700" y="914675"/>
                <a:ext cx="134825" cy="48100"/>
              </a:xfrm>
              <a:custGeom>
                <a:avLst/>
                <a:gdLst/>
                <a:ahLst/>
                <a:cxnLst/>
                <a:rect l="l" t="t" r="r" b="b"/>
                <a:pathLst>
                  <a:path w="5393" h="1924" extrusionOk="0">
                    <a:moveTo>
                      <a:pt x="5243" y="1"/>
                    </a:moveTo>
                    <a:cubicBezTo>
                      <a:pt x="5229" y="1"/>
                      <a:pt x="5216" y="3"/>
                      <a:pt x="5202" y="7"/>
                    </a:cubicBezTo>
                    <a:lnTo>
                      <a:pt x="143" y="1665"/>
                    </a:lnTo>
                    <a:cubicBezTo>
                      <a:pt x="0" y="1711"/>
                      <a:pt x="33" y="1923"/>
                      <a:pt x="183" y="1923"/>
                    </a:cubicBezTo>
                    <a:cubicBezTo>
                      <a:pt x="183" y="1923"/>
                      <a:pt x="184" y="1923"/>
                      <a:pt x="184" y="1923"/>
                    </a:cubicBezTo>
                    <a:cubicBezTo>
                      <a:pt x="199" y="1923"/>
                      <a:pt x="213" y="1921"/>
                      <a:pt x="225" y="1916"/>
                    </a:cubicBezTo>
                    <a:lnTo>
                      <a:pt x="5284" y="260"/>
                    </a:lnTo>
                    <a:cubicBezTo>
                      <a:pt x="5355" y="237"/>
                      <a:pt x="5392" y="162"/>
                      <a:pt x="5369" y="93"/>
                    </a:cubicBezTo>
                    <a:cubicBezTo>
                      <a:pt x="5351" y="37"/>
                      <a:pt x="5299" y="1"/>
                      <a:pt x="52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28"/>
              <p:cNvSpPr/>
              <p:nvPr/>
            </p:nvSpPr>
            <p:spPr>
              <a:xfrm>
                <a:off x="4094400" y="753875"/>
                <a:ext cx="111050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4442" h="3630" extrusionOk="0">
                    <a:moveTo>
                      <a:pt x="4291" y="0"/>
                    </a:moveTo>
                    <a:cubicBezTo>
                      <a:pt x="4262" y="0"/>
                      <a:pt x="4233" y="10"/>
                      <a:pt x="4208" y="30"/>
                    </a:cubicBezTo>
                    <a:lnTo>
                      <a:pt x="97" y="3394"/>
                    </a:lnTo>
                    <a:cubicBezTo>
                      <a:pt x="0" y="3474"/>
                      <a:pt x="56" y="3630"/>
                      <a:pt x="181" y="3630"/>
                    </a:cubicBezTo>
                    <a:cubicBezTo>
                      <a:pt x="212" y="3630"/>
                      <a:pt x="241" y="3619"/>
                      <a:pt x="265" y="3600"/>
                    </a:cubicBezTo>
                    <a:lnTo>
                      <a:pt x="4375" y="236"/>
                    </a:lnTo>
                    <a:cubicBezTo>
                      <a:pt x="4432" y="189"/>
                      <a:pt x="4441" y="106"/>
                      <a:pt x="4395" y="49"/>
                    </a:cubicBezTo>
                    <a:cubicBezTo>
                      <a:pt x="4368" y="17"/>
                      <a:pt x="4330" y="0"/>
                      <a:pt x="42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28"/>
              <p:cNvSpPr/>
              <p:nvPr/>
            </p:nvSpPr>
            <p:spPr>
              <a:xfrm>
                <a:off x="3928925" y="618350"/>
                <a:ext cx="43975" cy="142175"/>
              </a:xfrm>
              <a:custGeom>
                <a:avLst/>
                <a:gdLst/>
                <a:ahLst/>
                <a:cxnLst/>
                <a:rect l="l" t="t" r="r" b="b"/>
                <a:pathLst>
                  <a:path w="1759" h="5687" extrusionOk="0">
                    <a:moveTo>
                      <a:pt x="1609" y="0"/>
                    </a:moveTo>
                    <a:cubicBezTo>
                      <a:pt x="1551" y="0"/>
                      <a:pt x="1498" y="39"/>
                      <a:pt x="1483" y="99"/>
                    </a:cubicBezTo>
                    <a:lnTo>
                      <a:pt x="20" y="5518"/>
                    </a:lnTo>
                    <a:cubicBezTo>
                      <a:pt x="1" y="5590"/>
                      <a:pt x="43" y="5663"/>
                      <a:pt x="113" y="5682"/>
                    </a:cubicBezTo>
                    <a:cubicBezTo>
                      <a:pt x="125" y="5684"/>
                      <a:pt x="136" y="5685"/>
                      <a:pt x="147" y="5687"/>
                    </a:cubicBezTo>
                    <a:cubicBezTo>
                      <a:pt x="208" y="5687"/>
                      <a:pt x="260" y="5646"/>
                      <a:pt x="276" y="5588"/>
                    </a:cubicBezTo>
                    <a:lnTo>
                      <a:pt x="1739" y="168"/>
                    </a:lnTo>
                    <a:cubicBezTo>
                      <a:pt x="1758" y="98"/>
                      <a:pt x="1716" y="25"/>
                      <a:pt x="1646" y="5"/>
                    </a:cubicBezTo>
                    <a:cubicBezTo>
                      <a:pt x="1633" y="2"/>
                      <a:pt x="1621" y="0"/>
                      <a:pt x="160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28"/>
              <p:cNvSpPr/>
              <p:nvPr/>
            </p:nvSpPr>
            <p:spPr>
              <a:xfrm>
                <a:off x="3978275" y="638500"/>
                <a:ext cx="64050" cy="135375"/>
              </a:xfrm>
              <a:custGeom>
                <a:avLst/>
                <a:gdLst/>
                <a:ahLst/>
                <a:cxnLst/>
                <a:rect l="l" t="t" r="r" b="b"/>
                <a:pathLst>
                  <a:path w="2562" h="5415" extrusionOk="0">
                    <a:moveTo>
                      <a:pt x="2410" y="0"/>
                    </a:moveTo>
                    <a:cubicBezTo>
                      <a:pt x="2359" y="0"/>
                      <a:pt x="2310" y="30"/>
                      <a:pt x="2288" y="80"/>
                    </a:cubicBezTo>
                    <a:lnTo>
                      <a:pt x="30" y="5228"/>
                    </a:lnTo>
                    <a:cubicBezTo>
                      <a:pt x="0" y="5295"/>
                      <a:pt x="31" y="5373"/>
                      <a:pt x="98" y="5403"/>
                    </a:cubicBezTo>
                    <a:cubicBezTo>
                      <a:pt x="115" y="5410"/>
                      <a:pt x="133" y="5414"/>
                      <a:pt x="152" y="5414"/>
                    </a:cubicBezTo>
                    <a:cubicBezTo>
                      <a:pt x="204" y="5414"/>
                      <a:pt x="252" y="5382"/>
                      <a:pt x="273" y="5335"/>
                    </a:cubicBezTo>
                    <a:lnTo>
                      <a:pt x="2531" y="187"/>
                    </a:lnTo>
                    <a:cubicBezTo>
                      <a:pt x="2561" y="120"/>
                      <a:pt x="2530" y="41"/>
                      <a:pt x="2463" y="12"/>
                    </a:cubicBezTo>
                    <a:cubicBezTo>
                      <a:pt x="2446" y="4"/>
                      <a:pt x="2428" y="0"/>
                      <a:pt x="24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28"/>
              <p:cNvSpPr/>
              <p:nvPr/>
            </p:nvSpPr>
            <p:spPr>
              <a:xfrm>
                <a:off x="4026550" y="671675"/>
                <a:ext cx="76225" cy="125350"/>
              </a:xfrm>
              <a:custGeom>
                <a:avLst/>
                <a:gdLst/>
                <a:ahLst/>
                <a:cxnLst/>
                <a:rect l="l" t="t" r="r" b="b"/>
                <a:pathLst>
                  <a:path w="3049" h="5014" extrusionOk="0">
                    <a:moveTo>
                      <a:pt x="2897" y="1"/>
                    </a:moveTo>
                    <a:cubicBezTo>
                      <a:pt x="2850" y="1"/>
                      <a:pt x="2804" y="25"/>
                      <a:pt x="2780" y="70"/>
                    </a:cubicBezTo>
                    <a:lnTo>
                      <a:pt x="52" y="4814"/>
                    </a:lnTo>
                    <a:cubicBezTo>
                      <a:pt x="1" y="4902"/>
                      <a:pt x="65" y="5013"/>
                      <a:pt x="167" y="5013"/>
                    </a:cubicBezTo>
                    <a:cubicBezTo>
                      <a:pt x="215" y="5013"/>
                      <a:pt x="258" y="4987"/>
                      <a:pt x="282" y="4946"/>
                    </a:cubicBezTo>
                    <a:lnTo>
                      <a:pt x="3010" y="202"/>
                    </a:lnTo>
                    <a:cubicBezTo>
                      <a:pt x="3049" y="139"/>
                      <a:pt x="3028" y="55"/>
                      <a:pt x="2963" y="18"/>
                    </a:cubicBezTo>
                    <a:cubicBezTo>
                      <a:pt x="2942" y="6"/>
                      <a:pt x="2920" y="1"/>
                      <a:pt x="289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28"/>
              <p:cNvSpPr/>
              <p:nvPr/>
            </p:nvSpPr>
            <p:spPr>
              <a:xfrm>
                <a:off x="3885525" y="618325"/>
                <a:ext cx="25575" cy="142200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5688" extrusionOk="0">
                    <a:moveTo>
                      <a:pt x="875" y="1"/>
                    </a:moveTo>
                    <a:cubicBezTo>
                      <a:pt x="811" y="1"/>
                      <a:pt x="755" y="50"/>
                      <a:pt x="749" y="117"/>
                    </a:cubicBezTo>
                    <a:lnTo>
                      <a:pt x="11" y="5536"/>
                    </a:lnTo>
                    <a:cubicBezTo>
                      <a:pt x="1" y="5609"/>
                      <a:pt x="52" y="5676"/>
                      <a:pt x="125" y="5685"/>
                    </a:cubicBezTo>
                    <a:cubicBezTo>
                      <a:pt x="130" y="5686"/>
                      <a:pt x="136" y="5686"/>
                      <a:pt x="143" y="5688"/>
                    </a:cubicBezTo>
                    <a:cubicBezTo>
                      <a:pt x="209" y="5688"/>
                      <a:pt x="266" y="5638"/>
                      <a:pt x="274" y="5572"/>
                    </a:cubicBezTo>
                    <a:lnTo>
                      <a:pt x="1012" y="152"/>
                    </a:lnTo>
                    <a:cubicBezTo>
                      <a:pt x="1022" y="79"/>
                      <a:pt x="971" y="12"/>
                      <a:pt x="898" y="3"/>
                    </a:cubicBezTo>
                    <a:cubicBezTo>
                      <a:pt x="890" y="2"/>
                      <a:pt x="883" y="1"/>
                      <a:pt x="87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28"/>
              <p:cNvSpPr/>
              <p:nvPr/>
            </p:nvSpPr>
            <p:spPr>
              <a:xfrm>
                <a:off x="3775600" y="656425"/>
                <a:ext cx="11275" cy="101525"/>
              </a:xfrm>
              <a:custGeom>
                <a:avLst/>
                <a:gdLst/>
                <a:ahLst/>
                <a:cxnLst/>
                <a:rect l="l" t="t" r="r" b="b"/>
                <a:pathLst>
                  <a:path w="451" h="4061" extrusionOk="0">
                    <a:moveTo>
                      <a:pt x="305" y="0"/>
                    </a:moveTo>
                    <a:cubicBezTo>
                      <a:pt x="234" y="0"/>
                      <a:pt x="185" y="59"/>
                      <a:pt x="182" y="127"/>
                    </a:cubicBezTo>
                    <a:lnTo>
                      <a:pt x="4" y="3921"/>
                    </a:lnTo>
                    <a:cubicBezTo>
                      <a:pt x="1" y="3995"/>
                      <a:pt x="58" y="4057"/>
                      <a:pt x="130" y="4060"/>
                    </a:cubicBezTo>
                    <a:lnTo>
                      <a:pt x="137" y="4060"/>
                    </a:lnTo>
                    <a:cubicBezTo>
                      <a:pt x="208" y="4060"/>
                      <a:pt x="266" y="4004"/>
                      <a:pt x="269" y="3934"/>
                    </a:cubicBezTo>
                    <a:lnTo>
                      <a:pt x="447" y="139"/>
                    </a:lnTo>
                    <a:cubicBezTo>
                      <a:pt x="450" y="66"/>
                      <a:pt x="393" y="5"/>
                      <a:pt x="320" y="1"/>
                    </a:cubicBezTo>
                    <a:cubicBezTo>
                      <a:pt x="315" y="1"/>
                      <a:pt x="310" y="0"/>
                      <a:pt x="3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28"/>
              <p:cNvSpPr/>
              <p:nvPr/>
            </p:nvSpPr>
            <p:spPr>
              <a:xfrm>
                <a:off x="3732450" y="654400"/>
                <a:ext cx="11225" cy="101550"/>
              </a:xfrm>
              <a:custGeom>
                <a:avLst/>
                <a:gdLst/>
                <a:ahLst/>
                <a:cxnLst/>
                <a:rect l="l" t="t" r="r" b="b"/>
                <a:pathLst>
                  <a:path w="449" h="4062" extrusionOk="0">
                    <a:moveTo>
                      <a:pt x="300" y="1"/>
                    </a:moveTo>
                    <a:cubicBezTo>
                      <a:pt x="232" y="1"/>
                      <a:pt x="183" y="62"/>
                      <a:pt x="180" y="129"/>
                    </a:cubicBezTo>
                    <a:lnTo>
                      <a:pt x="4" y="3924"/>
                    </a:lnTo>
                    <a:cubicBezTo>
                      <a:pt x="1" y="3997"/>
                      <a:pt x="57" y="4058"/>
                      <a:pt x="131" y="4061"/>
                    </a:cubicBezTo>
                    <a:lnTo>
                      <a:pt x="136" y="4061"/>
                    </a:lnTo>
                    <a:cubicBezTo>
                      <a:pt x="207" y="4061"/>
                      <a:pt x="265" y="4007"/>
                      <a:pt x="269" y="3935"/>
                    </a:cubicBezTo>
                    <a:lnTo>
                      <a:pt x="445" y="141"/>
                    </a:lnTo>
                    <a:cubicBezTo>
                      <a:pt x="448" y="67"/>
                      <a:pt x="391" y="6"/>
                      <a:pt x="318" y="2"/>
                    </a:cubicBezTo>
                    <a:cubicBezTo>
                      <a:pt x="312" y="1"/>
                      <a:pt x="306" y="1"/>
                      <a:pt x="30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28"/>
              <p:cNvSpPr/>
              <p:nvPr/>
            </p:nvSpPr>
            <p:spPr>
              <a:xfrm>
                <a:off x="3033025" y="606125"/>
                <a:ext cx="1308575" cy="753650"/>
              </a:xfrm>
              <a:custGeom>
                <a:avLst/>
                <a:gdLst/>
                <a:ahLst/>
                <a:cxnLst/>
                <a:rect l="l" t="t" r="r" b="b"/>
                <a:pathLst>
                  <a:path w="52343" h="30146" extrusionOk="0">
                    <a:moveTo>
                      <a:pt x="36596" y="2753"/>
                    </a:moveTo>
                    <a:cubicBezTo>
                      <a:pt x="43428" y="2753"/>
                      <a:pt x="48968" y="8257"/>
                      <a:pt x="48968" y="15047"/>
                    </a:cubicBezTo>
                    <a:cubicBezTo>
                      <a:pt x="48968" y="21837"/>
                      <a:pt x="43428" y="27341"/>
                      <a:pt x="36596" y="27341"/>
                    </a:cubicBezTo>
                    <a:lnTo>
                      <a:pt x="15745" y="27341"/>
                    </a:lnTo>
                    <a:cubicBezTo>
                      <a:pt x="8914" y="27341"/>
                      <a:pt x="3374" y="21838"/>
                      <a:pt x="3374" y="15047"/>
                    </a:cubicBezTo>
                    <a:cubicBezTo>
                      <a:pt x="3374" y="8256"/>
                      <a:pt x="8914" y="2753"/>
                      <a:pt x="15745" y="2753"/>
                    </a:cubicBezTo>
                    <a:close/>
                    <a:moveTo>
                      <a:pt x="14204" y="1"/>
                    </a:moveTo>
                    <a:cubicBezTo>
                      <a:pt x="6359" y="1"/>
                      <a:pt x="1" y="6749"/>
                      <a:pt x="1" y="15073"/>
                    </a:cubicBezTo>
                    <a:cubicBezTo>
                      <a:pt x="1" y="23397"/>
                      <a:pt x="6359" y="30145"/>
                      <a:pt x="14204" y="30145"/>
                    </a:cubicBezTo>
                    <a:lnTo>
                      <a:pt x="38139" y="30145"/>
                    </a:lnTo>
                    <a:cubicBezTo>
                      <a:pt x="45983" y="30145"/>
                      <a:pt x="52342" y="23397"/>
                      <a:pt x="52342" y="15072"/>
                    </a:cubicBezTo>
                    <a:cubicBezTo>
                      <a:pt x="52342" y="6748"/>
                      <a:pt x="45983" y="1"/>
                      <a:pt x="381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28"/>
              <p:cNvSpPr/>
              <p:nvPr/>
            </p:nvSpPr>
            <p:spPr>
              <a:xfrm>
                <a:off x="3035600" y="616100"/>
                <a:ext cx="1287125" cy="742150"/>
              </a:xfrm>
              <a:custGeom>
                <a:avLst/>
                <a:gdLst/>
                <a:ahLst/>
                <a:cxnLst/>
                <a:rect l="l" t="t" r="r" b="b"/>
                <a:pathLst>
                  <a:path w="51485" h="29686" extrusionOk="0">
                    <a:moveTo>
                      <a:pt x="14035" y="1"/>
                    </a:moveTo>
                    <a:lnTo>
                      <a:pt x="13014" y="54"/>
                    </a:lnTo>
                    <a:cubicBezTo>
                      <a:pt x="12679" y="54"/>
                      <a:pt x="12272" y="130"/>
                      <a:pt x="11792" y="207"/>
                    </a:cubicBezTo>
                    <a:cubicBezTo>
                      <a:pt x="11305" y="261"/>
                      <a:pt x="10769" y="420"/>
                      <a:pt x="10167" y="585"/>
                    </a:cubicBezTo>
                    <a:cubicBezTo>
                      <a:pt x="8978" y="960"/>
                      <a:pt x="7561" y="1556"/>
                      <a:pt x="6146" y="2580"/>
                    </a:cubicBezTo>
                    <a:cubicBezTo>
                      <a:pt x="4733" y="3595"/>
                      <a:pt x="3332" y="5031"/>
                      <a:pt x="2232" y="6874"/>
                    </a:cubicBezTo>
                    <a:cubicBezTo>
                      <a:pt x="1134" y="8711"/>
                      <a:pt x="327" y="10949"/>
                      <a:pt x="103" y="13400"/>
                    </a:cubicBezTo>
                    <a:cubicBezTo>
                      <a:pt x="29" y="14628"/>
                      <a:pt x="0" y="15891"/>
                      <a:pt x="223" y="17168"/>
                    </a:cubicBezTo>
                    <a:cubicBezTo>
                      <a:pt x="288" y="17815"/>
                      <a:pt x="475" y="18440"/>
                      <a:pt x="623" y="19083"/>
                    </a:cubicBezTo>
                    <a:cubicBezTo>
                      <a:pt x="702" y="19402"/>
                      <a:pt x="830" y="19710"/>
                      <a:pt x="932" y="20025"/>
                    </a:cubicBezTo>
                    <a:cubicBezTo>
                      <a:pt x="1038" y="20340"/>
                      <a:pt x="1142" y="20658"/>
                      <a:pt x="1293" y="20959"/>
                    </a:cubicBezTo>
                    <a:cubicBezTo>
                      <a:pt x="1431" y="21264"/>
                      <a:pt x="1570" y="21571"/>
                      <a:pt x="1710" y="21878"/>
                    </a:cubicBezTo>
                    <a:cubicBezTo>
                      <a:pt x="1877" y="22173"/>
                      <a:pt x="2046" y="22468"/>
                      <a:pt x="2214" y="22763"/>
                    </a:cubicBezTo>
                    <a:cubicBezTo>
                      <a:pt x="2372" y="23066"/>
                      <a:pt x="2572" y="23344"/>
                      <a:pt x="2771" y="23622"/>
                    </a:cubicBezTo>
                    <a:cubicBezTo>
                      <a:pt x="2977" y="23896"/>
                      <a:pt x="3149" y="24199"/>
                      <a:pt x="3385" y="24453"/>
                    </a:cubicBezTo>
                    <a:cubicBezTo>
                      <a:pt x="4239" y="25541"/>
                      <a:pt x="5296" y="26478"/>
                      <a:pt x="6444" y="27292"/>
                    </a:cubicBezTo>
                    <a:cubicBezTo>
                      <a:pt x="8671" y="28837"/>
                      <a:pt x="11418" y="29686"/>
                      <a:pt x="14168" y="29686"/>
                    </a:cubicBezTo>
                    <a:cubicBezTo>
                      <a:pt x="14281" y="29686"/>
                      <a:pt x="14394" y="29684"/>
                      <a:pt x="14507" y="29681"/>
                    </a:cubicBezTo>
                    <a:cubicBezTo>
                      <a:pt x="20198" y="29674"/>
                      <a:pt x="25890" y="29668"/>
                      <a:pt x="31225" y="29662"/>
                    </a:cubicBezTo>
                    <a:lnTo>
                      <a:pt x="35154" y="29657"/>
                    </a:lnTo>
                    <a:cubicBezTo>
                      <a:pt x="35460" y="29657"/>
                      <a:pt x="35764" y="29658"/>
                      <a:pt x="36067" y="29658"/>
                    </a:cubicBezTo>
                    <a:cubicBezTo>
                      <a:pt x="37035" y="29658"/>
                      <a:pt x="37990" y="29650"/>
                      <a:pt x="38919" y="29578"/>
                    </a:cubicBezTo>
                    <a:cubicBezTo>
                      <a:pt x="41375" y="29290"/>
                      <a:pt x="43573" y="28357"/>
                      <a:pt x="45322" y="27118"/>
                    </a:cubicBezTo>
                    <a:cubicBezTo>
                      <a:pt x="47062" y="25857"/>
                      <a:pt x="48353" y="24324"/>
                      <a:pt x="49256" y="22842"/>
                    </a:cubicBezTo>
                    <a:cubicBezTo>
                      <a:pt x="50178" y="21358"/>
                      <a:pt x="50682" y="19906"/>
                      <a:pt x="50988" y="18700"/>
                    </a:cubicBezTo>
                    <a:cubicBezTo>
                      <a:pt x="51062" y="18396"/>
                      <a:pt x="51130" y="18108"/>
                      <a:pt x="51196" y="17838"/>
                    </a:cubicBezTo>
                    <a:cubicBezTo>
                      <a:pt x="51236" y="17562"/>
                      <a:pt x="51275" y="17305"/>
                      <a:pt x="51310" y="17065"/>
                    </a:cubicBezTo>
                    <a:cubicBezTo>
                      <a:pt x="51344" y="16825"/>
                      <a:pt x="51376" y="16602"/>
                      <a:pt x="51404" y="16398"/>
                    </a:cubicBezTo>
                    <a:cubicBezTo>
                      <a:pt x="51427" y="16195"/>
                      <a:pt x="51426" y="16007"/>
                      <a:pt x="51437" y="15840"/>
                    </a:cubicBezTo>
                    <a:cubicBezTo>
                      <a:pt x="51468" y="15172"/>
                      <a:pt x="51485" y="14815"/>
                      <a:pt x="51485" y="14815"/>
                    </a:cubicBezTo>
                    <a:lnTo>
                      <a:pt x="51381" y="14815"/>
                    </a:lnTo>
                    <a:cubicBezTo>
                      <a:pt x="51381" y="14815"/>
                      <a:pt x="51347" y="15169"/>
                      <a:pt x="51285" y="15831"/>
                    </a:cubicBezTo>
                    <a:cubicBezTo>
                      <a:pt x="51266" y="15995"/>
                      <a:pt x="51258" y="16180"/>
                      <a:pt x="51227" y="16381"/>
                    </a:cubicBezTo>
                    <a:cubicBezTo>
                      <a:pt x="51187" y="16582"/>
                      <a:pt x="51146" y="16799"/>
                      <a:pt x="51100" y="17036"/>
                    </a:cubicBezTo>
                    <a:cubicBezTo>
                      <a:pt x="51054" y="17270"/>
                      <a:pt x="51005" y="17521"/>
                      <a:pt x="50951" y="17791"/>
                    </a:cubicBezTo>
                    <a:cubicBezTo>
                      <a:pt x="50877" y="18055"/>
                      <a:pt x="50799" y="18335"/>
                      <a:pt x="50716" y="18630"/>
                    </a:cubicBezTo>
                    <a:cubicBezTo>
                      <a:pt x="50372" y="19803"/>
                      <a:pt x="49827" y="21206"/>
                      <a:pt x="48880" y="22612"/>
                    </a:cubicBezTo>
                    <a:cubicBezTo>
                      <a:pt x="47837" y="24181"/>
                      <a:pt x="46508" y="25539"/>
                      <a:pt x="44964" y="26618"/>
                    </a:cubicBezTo>
                    <a:cubicBezTo>
                      <a:pt x="44097" y="27165"/>
                      <a:pt x="43173" y="27706"/>
                      <a:pt x="42133" y="28062"/>
                    </a:cubicBezTo>
                    <a:cubicBezTo>
                      <a:pt x="41112" y="28479"/>
                      <a:pt x="39980" y="28666"/>
                      <a:pt x="38878" y="28809"/>
                    </a:cubicBezTo>
                    <a:lnTo>
                      <a:pt x="37954" y="28839"/>
                    </a:lnTo>
                    <a:lnTo>
                      <a:pt x="37489" y="28854"/>
                    </a:lnTo>
                    <a:lnTo>
                      <a:pt x="37058" y="28844"/>
                    </a:lnTo>
                    <a:lnTo>
                      <a:pt x="35154" y="28804"/>
                    </a:lnTo>
                    <a:cubicBezTo>
                      <a:pt x="33870" y="28768"/>
                      <a:pt x="32558" y="28773"/>
                      <a:pt x="31224" y="28760"/>
                    </a:cubicBezTo>
                    <a:cubicBezTo>
                      <a:pt x="25889" y="28722"/>
                      <a:pt x="20197" y="28682"/>
                      <a:pt x="14507" y="28643"/>
                    </a:cubicBezTo>
                    <a:cubicBezTo>
                      <a:pt x="14372" y="28647"/>
                      <a:pt x="14237" y="28649"/>
                      <a:pt x="14103" y="28649"/>
                    </a:cubicBezTo>
                    <a:cubicBezTo>
                      <a:pt x="11534" y="28649"/>
                      <a:pt x="9071" y="27897"/>
                      <a:pt x="6992" y="26491"/>
                    </a:cubicBezTo>
                    <a:cubicBezTo>
                      <a:pt x="5918" y="25742"/>
                      <a:pt x="4922" y="24878"/>
                      <a:pt x="4114" y="23865"/>
                    </a:cubicBezTo>
                    <a:cubicBezTo>
                      <a:pt x="3890" y="23630"/>
                      <a:pt x="3728" y="23347"/>
                      <a:pt x="3533" y="23092"/>
                    </a:cubicBezTo>
                    <a:cubicBezTo>
                      <a:pt x="3344" y="22831"/>
                      <a:pt x="3153" y="22573"/>
                      <a:pt x="3002" y="22290"/>
                    </a:cubicBezTo>
                    <a:cubicBezTo>
                      <a:pt x="2841" y="22014"/>
                      <a:pt x="2680" y="21738"/>
                      <a:pt x="2521" y="21464"/>
                    </a:cubicBezTo>
                    <a:lnTo>
                      <a:pt x="2123" y="20602"/>
                    </a:lnTo>
                    <a:cubicBezTo>
                      <a:pt x="1979" y="20321"/>
                      <a:pt x="1877" y="20023"/>
                      <a:pt x="1776" y="19727"/>
                    </a:cubicBezTo>
                    <a:cubicBezTo>
                      <a:pt x="1677" y="19430"/>
                      <a:pt x="1553" y="19142"/>
                      <a:pt x="1476" y="18842"/>
                    </a:cubicBezTo>
                    <a:cubicBezTo>
                      <a:pt x="1337" y="18238"/>
                      <a:pt x="1147" y="17641"/>
                      <a:pt x="1073" y="17058"/>
                    </a:cubicBezTo>
                    <a:cubicBezTo>
                      <a:pt x="1029" y="16761"/>
                      <a:pt x="963" y="16483"/>
                      <a:pt x="933" y="16173"/>
                    </a:cubicBezTo>
                    <a:cubicBezTo>
                      <a:pt x="911" y="15856"/>
                      <a:pt x="890" y="15541"/>
                      <a:pt x="868" y="15228"/>
                    </a:cubicBezTo>
                    <a:lnTo>
                      <a:pt x="839" y="14796"/>
                    </a:lnTo>
                    <a:lnTo>
                      <a:pt x="850" y="14352"/>
                    </a:lnTo>
                    <a:cubicBezTo>
                      <a:pt x="858" y="14056"/>
                      <a:pt x="865" y="13762"/>
                      <a:pt x="872" y="13470"/>
                    </a:cubicBezTo>
                    <a:cubicBezTo>
                      <a:pt x="1031" y="11135"/>
                      <a:pt x="1750" y="8979"/>
                      <a:pt x="2761" y="7193"/>
                    </a:cubicBezTo>
                    <a:cubicBezTo>
                      <a:pt x="3783" y="5409"/>
                      <a:pt x="5075" y="3976"/>
                      <a:pt x="6405" y="2939"/>
                    </a:cubicBezTo>
                    <a:cubicBezTo>
                      <a:pt x="7739" y="1899"/>
                      <a:pt x="9099" y="1266"/>
                      <a:pt x="10248" y="854"/>
                    </a:cubicBezTo>
                    <a:cubicBezTo>
                      <a:pt x="10833" y="673"/>
                      <a:pt x="11354" y="496"/>
                      <a:pt x="11822" y="418"/>
                    </a:cubicBezTo>
                    <a:cubicBezTo>
                      <a:pt x="12288" y="320"/>
                      <a:pt x="12686" y="225"/>
                      <a:pt x="13021" y="209"/>
                    </a:cubicBezTo>
                    <a:lnTo>
                      <a:pt x="14041" y="107"/>
                    </a:lnTo>
                    <a:lnTo>
                      <a:pt x="1403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28"/>
              <p:cNvSpPr/>
              <p:nvPr/>
            </p:nvSpPr>
            <p:spPr>
              <a:xfrm>
                <a:off x="1388725" y="1099825"/>
                <a:ext cx="1973375" cy="4377125"/>
              </a:xfrm>
              <a:custGeom>
                <a:avLst/>
                <a:gdLst/>
                <a:ahLst/>
                <a:cxnLst/>
                <a:rect l="l" t="t" r="r" b="b"/>
                <a:pathLst>
                  <a:path w="78935" h="175085" extrusionOk="0">
                    <a:moveTo>
                      <a:pt x="57084" y="0"/>
                    </a:moveTo>
                    <a:cubicBezTo>
                      <a:pt x="54845" y="0"/>
                      <a:pt x="53030" y="1588"/>
                      <a:pt x="52332" y="2943"/>
                    </a:cubicBezTo>
                    <a:cubicBezTo>
                      <a:pt x="51146" y="5245"/>
                      <a:pt x="52839" y="10577"/>
                      <a:pt x="53856" y="12428"/>
                    </a:cubicBezTo>
                    <a:cubicBezTo>
                      <a:pt x="54873" y="14280"/>
                      <a:pt x="57415" y="17817"/>
                      <a:pt x="55382" y="18322"/>
                    </a:cubicBezTo>
                    <a:cubicBezTo>
                      <a:pt x="55290" y="18344"/>
                      <a:pt x="55201" y="18356"/>
                      <a:pt x="55114" y="18356"/>
                    </a:cubicBezTo>
                    <a:cubicBezTo>
                      <a:pt x="53271" y="18356"/>
                      <a:pt x="52447" y="13378"/>
                      <a:pt x="51315" y="8555"/>
                    </a:cubicBezTo>
                    <a:cubicBezTo>
                      <a:pt x="50420" y="4742"/>
                      <a:pt x="49428" y="2944"/>
                      <a:pt x="47755" y="2944"/>
                    </a:cubicBezTo>
                    <a:cubicBezTo>
                      <a:pt x="47212" y="2944"/>
                      <a:pt x="46598" y="3133"/>
                      <a:pt x="45892" y="3504"/>
                    </a:cubicBezTo>
                    <a:cubicBezTo>
                      <a:pt x="43012" y="5020"/>
                      <a:pt x="44537" y="8724"/>
                      <a:pt x="45892" y="11586"/>
                    </a:cubicBezTo>
                    <a:cubicBezTo>
                      <a:pt x="47248" y="14449"/>
                      <a:pt x="47248" y="18153"/>
                      <a:pt x="47248" y="18153"/>
                    </a:cubicBezTo>
                    <a:cubicBezTo>
                      <a:pt x="47248" y="18153"/>
                      <a:pt x="46014" y="13836"/>
                      <a:pt x="44537" y="11923"/>
                    </a:cubicBezTo>
                    <a:cubicBezTo>
                      <a:pt x="43905" y="11103"/>
                      <a:pt x="43089" y="10701"/>
                      <a:pt x="42253" y="10701"/>
                    </a:cubicBezTo>
                    <a:cubicBezTo>
                      <a:pt x="41458" y="10701"/>
                      <a:pt x="40644" y="11065"/>
                      <a:pt x="39952" y="11780"/>
                    </a:cubicBezTo>
                    <a:cubicBezTo>
                      <a:pt x="38355" y="13432"/>
                      <a:pt x="39963" y="17815"/>
                      <a:pt x="39963" y="17815"/>
                    </a:cubicBezTo>
                    <a:cubicBezTo>
                      <a:pt x="39403" y="17537"/>
                      <a:pt x="38861" y="17412"/>
                      <a:pt x="38362" y="17412"/>
                    </a:cubicBezTo>
                    <a:cubicBezTo>
                      <a:pt x="36747" y="17412"/>
                      <a:pt x="35572" y="18720"/>
                      <a:pt x="35620" y="20384"/>
                    </a:cubicBezTo>
                    <a:cubicBezTo>
                      <a:pt x="35673" y="22184"/>
                      <a:pt x="37081" y="26908"/>
                      <a:pt x="37081" y="26908"/>
                    </a:cubicBezTo>
                    <a:cubicBezTo>
                      <a:pt x="33184" y="26908"/>
                      <a:pt x="33692" y="30782"/>
                      <a:pt x="33692" y="33981"/>
                    </a:cubicBezTo>
                    <a:cubicBezTo>
                      <a:pt x="33692" y="37180"/>
                      <a:pt x="36065" y="40968"/>
                      <a:pt x="36065" y="40968"/>
                    </a:cubicBezTo>
                    <a:cubicBezTo>
                      <a:pt x="38352" y="53344"/>
                      <a:pt x="44707" y="62437"/>
                      <a:pt x="46994" y="65973"/>
                    </a:cubicBezTo>
                    <a:cubicBezTo>
                      <a:pt x="49281" y="69508"/>
                      <a:pt x="51315" y="77086"/>
                      <a:pt x="51315" y="77086"/>
                    </a:cubicBezTo>
                    <a:cubicBezTo>
                      <a:pt x="47248" y="80370"/>
                      <a:pt x="0" y="136188"/>
                      <a:pt x="0" y="136188"/>
                    </a:cubicBezTo>
                    <a:lnTo>
                      <a:pt x="67926" y="175084"/>
                    </a:lnTo>
                    <a:lnTo>
                      <a:pt x="70461" y="100154"/>
                    </a:lnTo>
                    <a:cubicBezTo>
                      <a:pt x="78935" y="98639"/>
                      <a:pt x="78595" y="89379"/>
                      <a:pt x="78595" y="86852"/>
                    </a:cubicBezTo>
                    <a:cubicBezTo>
                      <a:pt x="78595" y="84327"/>
                      <a:pt x="74699" y="52503"/>
                      <a:pt x="74190" y="50483"/>
                    </a:cubicBezTo>
                    <a:cubicBezTo>
                      <a:pt x="73681" y="48461"/>
                      <a:pt x="70123" y="37854"/>
                      <a:pt x="69276" y="34319"/>
                    </a:cubicBezTo>
                    <a:cubicBezTo>
                      <a:pt x="68429" y="30782"/>
                      <a:pt x="67582" y="22699"/>
                      <a:pt x="67073" y="21016"/>
                    </a:cubicBezTo>
                    <a:cubicBezTo>
                      <a:pt x="66565" y="19332"/>
                      <a:pt x="65210" y="15628"/>
                      <a:pt x="64871" y="13776"/>
                    </a:cubicBezTo>
                    <a:cubicBezTo>
                      <a:pt x="64533" y="11923"/>
                      <a:pt x="66396" y="8219"/>
                      <a:pt x="62160" y="2943"/>
                    </a:cubicBezTo>
                    <a:cubicBezTo>
                      <a:pt x="60418" y="774"/>
                      <a:pt x="58647" y="0"/>
                      <a:pt x="5708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28"/>
              <p:cNvSpPr/>
              <p:nvPr/>
            </p:nvSpPr>
            <p:spPr>
              <a:xfrm>
                <a:off x="2384825" y="1382050"/>
                <a:ext cx="108100" cy="79925"/>
              </a:xfrm>
              <a:custGeom>
                <a:avLst/>
                <a:gdLst/>
                <a:ahLst/>
                <a:cxnLst/>
                <a:rect l="l" t="t" r="r" b="b"/>
                <a:pathLst>
                  <a:path w="4324" h="3197" extrusionOk="0">
                    <a:moveTo>
                      <a:pt x="2400" y="1"/>
                    </a:moveTo>
                    <a:cubicBezTo>
                      <a:pt x="2126" y="1"/>
                      <a:pt x="1789" y="53"/>
                      <a:pt x="1384" y="201"/>
                    </a:cubicBezTo>
                    <a:cubicBezTo>
                      <a:pt x="638" y="475"/>
                      <a:pt x="1" y="1218"/>
                      <a:pt x="1" y="1802"/>
                    </a:cubicBezTo>
                    <a:cubicBezTo>
                      <a:pt x="1" y="1802"/>
                      <a:pt x="527" y="3197"/>
                      <a:pt x="1810" y="3197"/>
                    </a:cubicBezTo>
                    <a:cubicBezTo>
                      <a:pt x="2074" y="3197"/>
                      <a:pt x="2371" y="3137"/>
                      <a:pt x="2702" y="2994"/>
                    </a:cubicBezTo>
                    <a:cubicBezTo>
                      <a:pt x="4323" y="2292"/>
                      <a:pt x="4137" y="932"/>
                      <a:pt x="3338" y="287"/>
                    </a:cubicBezTo>
                    <a:cubicBezTo>
                      <a:pt x="3338" y="287"/>
                      <a:pt x="3043" y="1"/>
                      <a:pt x="240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28"/>
              <p:cNvSpPr/>
              <p:nvPr/>
            </p:nvSpPr>
            <p:spPr>
              <a:xfrm>
                <a:off x="2708925" y="1116700"/>
                <a:ext cx="212725" cy="176950"/>
              </a:xfrm>
              <a:custGeom>
                <a:avLst/>
                <a:gdLst/>
                <a:ahLst/>
                <a:cxnLst/>
                <a:rect l="l" t="t" r="r" b="b"/>
                <a:pathLst>
                  <a:path w="8509" h="7078" extrusionOk="0">
                    <a:moveTo>
                      <a:pt x="4638" y="0"/>
                    </a:moveTo>
                    <a:cubicBezTo>
                      <a:pt x="4369" y="0"/>
                      <a:pt x="4065" y="19"/>
                      <a:pt x="3718" y="60"/>
                    </a:cubicBezTo>
                    <a:cubicBezTo>
                      <a:pt x="2320" y="226"/>
                      <a:pt x="201" y="1562"/>
                      <a:pt x="1" y="3077"/>
                    </a:cubicBezTo>
                    <a:cubicBezTo>
                      <a:pt x="1" y="3077"/>
                      <a:pt x="1082" y="7078"/>
                      <a:pt x="4283" y="7078"/>
                    </a:cubicBezTo>
                    <a:cubicBezTo>
                      <a:pt x="4544" y="7078"/>
                      <a:pt x="4818" y="7051"/>
                      <a:pt x="5107" y="6994"/>
                    </a:cubicBezTo>
                    <a:cubicBezTo>
                      <a:pt x="8141" y="6395"/>
                      <a:pt x="8509" y="3557"/>
                      <a:pt x="6917" y="1177"/>
                    </a:cubicBezTo>
                    <a:cubicBezTo>
                      <a:pt x="6544" y="621"/>
                      <a:pt x="6177" y="0"/>
                      <a:pt x="463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28"/>
              <p:cNvSpPr/>
              <p:nvPr/>
            </p:nvSpPr>
            <p:spPr>
              <a:xfrm>
                <a:off x="2287500" y="1546550"/>
                <a:ext cx="102775" cy="78600"/>
              </a:xfrm>
              <a:custGeom>
                <a:avLst/>
                <a:gdLst/>
                <a:ahLst/>
                <a:cxnLst/>
                <a:rect l="l" t="t" r="r" b="b"/>
                <a:pathLst>
                  <a:path w="4111" h="3144" extrusionOk="0">
                    <a:moveTo>
                      <a:pt x="2549" y="1"/>
                    </a:moveTo>
                    <a:cubicBezTo>
                      <a:pt x="2265" y="1"/>
                      <a:pt x="1871" y="79"/>
                      <a:pt x="1385" y="368"/>
                    </a:cubicBezTo>
                    <a:cubicBezTo>
                      <a:pt x="979" y="610"/>
                      <a:pt x="1" y="1227"/>
                      <a:pt x="291" y="2061"/>
                    </a:cubicBezTo>
                    <a:cubicBezTo>
                      <a:pt x="291" y="2061"/>
                      <a:pt x="856" y="3143"/>
                      <a:pt x="1924" y="3143"/>
                    </a:cubicBezTo>
                    <a:cubicBezTo>
                      <a:pt x="2190" y="3143"/>
                      <a:pt x="2488" y="3076"/>
                      <a:pt x="2815" y="2909"/>
                    </a:cubicBezTo>
                    <a:cubicBezTo>
                      <a:pt x="4111" y="2246"/>
                      <a:pt x="3750" y="636"/>
                      <a:pt x="3069" y="110"/>
                    </a:cubicBezTo>
                    <a:cubicBezTo>
                      <a:pt x="3069" y="110"/>
                      <a:pt x="2886" y="1"/>
                      <a:pt x="254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28"/>
              <p:cNvSpPr/>
              <p:nvPr/>
            </p:nvSpPr>
            <p:spPr>
              <a:xfrm>
                <a:off x="2257050" y="1791800"/>
                <a:ext cx="702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2811" h="2133" extrusionOk="0">
                    <a:moveTo>
                      <a:pt x="1654" y="1"/>
                    </a:moveTo>
                    <a:cubicBezTo>
                      <a:pt x="1513" y="1"/>
                      <a:pt x="1349" y="15"/>
                      <a:pt x="1162" y="54"/>
                    </a:cubicBezTo>
                    <a:cubicBezTo>
                      <a:pt x="1162" y="54"/>
                      <a:pt x="259" y="333"/>
                      <a:pt x="0" y="815"/>
                    </a:cubicBezTo>
                    <a:cubicBezTo>
                      <a:pt x="0" y="815"/>
                      <a:pt x="231" y="2133"/>
                      <a:pt x="1253" y="2133"/>
                    </a:cubicBezTo>
                    <a:cubicBezTo>
                      <a:pt x="1388" y="2133"/>
                      <a:pt x="1537" y="2110"/>
                      <a:pt x="1701" y="2057"/>
                    </a:cubicBezTo>
                    <a:cubicBezTo>
                      <a:pt x="2810" y="1706"/>
                      <a:pt x="2797" y="792"/>
                      <a:pt x="2298" y="134"/>
                    </a:cubicBezTo>
                    <a:cubicBezTo>
                      <a:pt x="2298" y="134"/>
                      <a:pt x="2081" y="1"/>
                      <a:pt x="165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28"/>
              <p:cNvSpPr/>
              <p:nvPr/>
            </p:nvSpPr>
            <p:spPr>
              <a:xfrm>
                <a:off x="2513975" y="1187150"/>
                <a:ext cx="109575" cy="79525"/>
              </a:xfrm>
              <a:custGeom>
                <a:avLst/>
                <a:gdLst/>
                <a:ahLst/>
                <a:cxnLst/>
                <a:rect l="l" t="t" r="r" b="b"/>
                <a:pathLst>
                  <a:path w="4383" h="3181" extrusionOk="0">
                    <a:moveTo>
                      <a:pt x="2627" y="0"/>
                    </a:moveTo>
                    <a:cubicBezTo>
                      <a:pt x="2351" y="0"/>
                      <a:pt x="2001" y="40"/>
                      <a:pt x="1571" y="158"/>
                    </a:cubicBezTo>
                    <a:cubicBezTo>
                      <a:pt x="878" y="349"/>
                      <a:pt x="189" y="885"/>
                      <a:pt x="0" y="1467"/>
                    </a:cubicBezTo>
                    <a:cubicBezTo>
                      <a:pt x="0" y="1467"/>
                      <a:pt x="209" y="3180"/>
                      <a:pt x="1748" y="3180"/>
                    </a:cubicBezTo>
                    <a:cubicBezTo>
                      <a:pt x="1874" y="3180"/>
                      <a:pt x="2008" y="3169"/>
                      <a:pt x="2152" y="3144"/>
                    </a:cubicBezTo>
                    <a:cubicBezTo>
                      <a:pt x="4383" y="2762"/>
                      <a:pt x="4139" y="1177"/>
                      <a:pt x="3462" y="174"/>
                    </a:cubicBezTo>
                    <a:cubicBezTo>
                      <a:pt x="3462" y="174"/>
                      <a:pt x="3204" y="0"/>
                      <a:pt x="262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28"/>
              <p:cNvSpPr/>
              <p:nvPr/>
            </p:nvSpPr>
            <p:spPr>
              <a:xfrm>
                <a:off x="4003125" y="1099825"/>
                <a:ext cx="2227450" cy="4377125"/>
              </a:xfrm>
              <a:custGeom>
                <a:avLst/>
                <a:gdLst/>
                <a:ahLst/>
                <a:cxnLst/>
                <a:rect l="l" t="t" r="r" b="b"/>
                <a:pathLst>
                  <a:path w="89098" h="175085" extrusionOk="0">
                    <a:moveTo>
                      <a:pt x="21852" y="0"/>
                    </a:moveTo>
                    <a:cubicBezTo>
                      <a:pt x="20288" y="0"/>
                      <a:pt x="18518" y="774"/>
                      <a:pt x="16776" y="2943"/>
                    </a:cubicBezTo>
                    <a:cubicBezTo>
                      <a:pt x="12539" y="8219"/>
                      <a:pt x="14404" y="11923"/>
                      <a:pt x="14065" y="13775"/>
                    </a:cubicBezTo>
                    <a:cubicBezTo>
                      <a:pt x="13726" y="15628"/>
                      <a:pt x="12370" y="19332"/>
                      <a:pt x="11861" y="21016"/>
                    </a:cubicBezTo>
                    <a:cubicBezTo>
                      <a:pt x="11354" y="22699"/>
                      <a:pt x="10506" y="30782"/>
                      <a:pt x="9659" y="34318"/>
                    </a:cubicBezTo>
                    <a:cubicBezTo>
                      <a:pt x="8811" y="37853"/>
                      <a:pt x="5254" y="48461"/>
                      <a:pt x="4744" y="50482"/>
                    </a:cubicBezTo>
                    <a:cubicBezTo>
                      <a:pt x="4236" y="52502"/>
                      <a:pt x="340" y="84327"/>
                      <a:pt x="340" y="86852"/>
                    </a:cubicBezTo>
                    <a:cubicBezTo>
                      <a:pt x="340" y="89379"/>
                      <a:pt x="1" y="98639"/>
                      <a:pt x="8473" y="100154"/>
                    </a:cubicBezTo>
                    <a:lnTo>
                      <a:pt x="9455" y="175084"/>
                    </a:lnTo>
                    <a:lnTo>
                      <a:pt x="89098" y="145281"/>
                    </a:lnTo>
                    <a:cubicBezTo>
                      <a:pt x="89098" y="145281"/>
                      <a:pt x="31686" y="80370"/>
                      <a:pt x="27620" y="77086"/>
                    </a:cubicBezTo>
                    <a:cubicBezTo>
                      <a:pt x="27620" y="77086"/>
                      <a:pt x="29653" y="69508"/>
                      <a:pt x="31941" y="65973"/>
                    </a:cubicBezTo>
                    <a:cubicBezTo>
                      <a:pt x="34228" y="62437"/>
                      <a:pt x="40582" y="53344"/>
                      <a:pt x="42870" y="40968"/>
                    </a:cubicBezTo>
                    <a:cubicBezTo>
                      <a:pt x="42870" y="40968"/>
                      <a:pt x="45242" y="37180"/>
                      <a:pt x="45242" y="33981"/>
                    </a:cubicBezTo>
                    <a:cubicBezTo>
                      <a:pt x="45242" y="30782"/>
                      <a:pt x="45750" y="26908"/>
                      <a:pt x="41853" y="26908"/>
                    </a:cubicBezTo>
                    <a:cubicBezTo>
                      <a:pt x="41853" y="26908"/>
                      <a:pt x="43262" y="22184"/>
                      <a:pt x="43315" y="20384"/>
                    </a:cubicBezTo>
                    <a:cubicBezTo>
                      <a:pt x="43363" y="18720"/>
                      <a:pt x="42188" y="17412"/>
                      <a:pt x="40574" y="17412"/>
                    </a:cubicBezTo>
                    <a:cubicBezTo>
                      <a:pt x="40074" y="17412"/>
                      <a:pt x="39533" y="17537"/>
                      <a:pt x="38973" y="17815"/>
                    </a:cubicBezTo>
                    <a:cubicBezTo>
                      <a:pt x="38973" y="17815"/>
                      <a:pt x="40579" y="13432"/>
                      <a:pt x="38983" y="11780"/>
                    </a:cubicBezTo>
                    <a:cubicBezTo>
                      <a:pt x="38291" y="11065"/>
                      <a:pt x="37477" y="10701"/>
                      <a:pt x="36681" y="10701"/>
                    </a:cubicBezTo>
                    <a:cubicBezTo>
                      <a:pt x="35845" y="10701"/>
                      <a:pt x="35030" y="11103"/>
                      <a:pt x="34397" y="11923"/>
                    </a:cubicBezTo>
                    <a:cubicBezTo>
                      <a:pt x="32921" y="13836"/>
                      <a:pt x="31686" y="18153"/>
                      <a:pt x="31686" y="18153"/>
                    </a:cubicBezTo>
                    <a:cubicBezTo>
                      <a:pt x="31686" y="18153"/>
                      <a:pt x="31686" y="14449"/>
                      <a:pt x="33042" y="11586"/>
                    </a:cubicBezTo>
                    <a:cubicBezTo>
                      <a:pt x="34398" y="8724"/>
                      <a:pt x="35923" y="5020"/>
                      <a:pt x="33042" y="3504"/>
                    </a:cubicBezTo>
                    <a:cubicBezTo>
                      <a:pt x="32337" y="3133"/>
                      <a:pt x="31722" y="2944"/>
                      <a:pt x="31180" y="2944"/>
                    </a:cubicBezTo>
                    <a:cubicBezTo>
                      <a:pt x="29508" y="2944"/>
                      <a:pt x="28515" y="4742"/>
                      <a:pt x="27620" y="8555"/>
                    </a:cubicBezTo>
                    <a:cubicBezTo>
                      <a:pt x="26487" y="13378"/>
                      <a:pt x="25664" y="18356"/>
                      <a:pt x="23822" y="18356"/>
                    </a:cubicBezTo>
                    <a:cubicBezTo>
                      <a:pt x="23735" y="18356"/>
                      <a:pt x="23645" y="18344"/>
                      <a:pt x="23554" y="18322"/>
                    </a:cubicBezTo>
                    <a:cubicBezTo>
                      <a:pt x="21519" y="17817"/>
                      <a:pt x="24061" y="14280"/>
                      <a:pt x="25078" y="12428"/>
                    </a:cubicBezTo>
                    <a:cubicBezTo>
                      <a:pt x="26094" y="10577"/>
                      <a:pt x="27789" y="5245"/>
                      <a:pt x="26603" y="2943"/>
                    </a:cubicBezTo>
                    <a:cubicBezTo>
                      <a:pt x="25905" y="1588"/>
                      <a:pt x="24091" y="0"/>
                      <a:pt x="2185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28"/>
              <p:cNvSpPr/>
              <p:nvPr/>
            </p:nvSpPr>
            <p:spPr>
              <a:xfrm>
                <a:off x="4872325" y="1382050"/>
                <a:ext cx="108050" cy="79925"/>
              </a:xfrm>
              <a:custGeom>
                <a:avLst/>
                <a:gdLst/>
                <a:ahLst/>
                <a:cxnLst/>
                <a:rect l="l" t="t" r="r" b="b"/>
                <a:pathLst>
                  <a:path w="4322" h="3197" extrusionOk="0">
                    <a:moveTo>
                      <a:pt x="1922" y="1"/>
                    </a:moveTo>
                    <a:cubicBezTo>
                      <a:pt x="1280" y="1"/>
                      <a:pt x="985" y="287"/>
                      <a:pt x="984" y="287"/>
                    </a:cubicBezTo>
                    <a:cubicBezTo>
                      <a:pt x="185" y="932"/>
                      <a:pt x="0" y="2292"/>
                      <a:pt x="1620" y="2994"/>
                    </a:cubicBezTo>
                    <a:cubicBezTo>
                      <a:pt x="1951" y="3137"/>
                      <a:pt x="2248" y="3197"/>
                      <a:pt x="2513" y="3197"/>
                    </a:cubicBezTo>
                    <a:cubicBezTo>
                      <a:pt x="3796" y="3197"/>
                      <a:pt x="4322" y="1802"/>
                      <a:pt x="4322" y="1802"/>
                    </a:cubicBezTo>
                    <a:cubicBezTo>
                      <a:pt x="4322" y="1218"/>
                      <a:pt x="3686" y="475"/>
                      <a:pt x="2938" y="201"/>
                    </a:cubicBezTo>
                    <a:cubicBezTo>
                      <a:pt x="2534" y="53"/>
                      <a:pt x="2196" y="1"/>
                      <a:pt x="192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28"/>
              <p:cNvSpPr/>
              <p:nvPr/>
            </p:nvSpPr>
            <p:spPr>
              <a:xfrm>
                <a:off x="4443575" y="1116700"/>
                <a:ext cx="212725" cy="176950"/>
              </a:xfrm>
              <a:custGeom>
                <a:avLst/>
                <a:gdLst/>
                <a:ahLst/>
                <a:cxnLst/>
                <a:rect l="l" t="t" r="r" b="b"/>
                <a:pathLst>
                  <a:path w="8509" h="7078" extrusionOk="0">
                    <a:moveTo>
                      <a:pt x="3871" y="0"/>
                    </a:moveTo>
                    <a:cubicBezTo>
                      <a:pt x="2331" y="0"/>
                      <a:pt x="1964" y="621"/>
                      <a:pt x="1592" y="1177"/>
                    </a:cubicBezTo>
                    <a:cubicBezTo>
                      <a:pt x="1" y="3557"/>
                      <a:pt x="368" y="6395"/>
                      <a:pt x="3402" y="6994"/>
                    </a:cubicBezTo>
                    <a:cubicBezTo>
                      <a:pt x="3691" y="7051"/>
                      <a:pt x="3966" y="7078"/>
                      <a:pt x="4226" y="7078"/>
                    </a:cubicBezTo>
                    <a:cubicBezTo>
                      <a:pt x="7428" y="7078"/>
                      <a:pt x="8509" y="3077"/>
                      <a:pt x="8509" y="3077"/>
                    </a:cubicBezTo>
                    <a:cubicBezTo>
                      <a:pt x="8309" y="1562"/>
                      <a:pt x="6189" y="226"/>
                      <a:pt x="4791" y="60"/>
                    </a:cubicBezTo>
                    <a:cubicBezTo>
                      <a:pt x="4445" y="19"/>
                      <a:pt x="4140" y="0"/>
                      <a:pt x="387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28"/>
              <p:cNvSpPr/>
              <p:nvPr/>
            </p:nvSpPr>
            <p:spPr>
              <a:xfrm>
                <a:off x="4974925" y="1546550"/>
                <a:ext cx="102800" cy="78600"/>
              </a:xfrm>
              <a:custGeom>
                <a:avLst/>
                <a:gdLst/>
                <a:ahLst/>
                <a:cxnLst/>
                <a:rect l="l" t="t" r="r" b="b"/>
                <a:pathLst>
                  <a:path w="4112" h="3144" extrusionOk="0">
                    <a:moveTo>
                      <a:pt x="1563" y="1"/>
                    </a:moveTo>
                    <a:cubicBezTo>
                      <a:pt x="1226" y="1"/>
                      <a:pt x="1043" y="110"/>
                      <a:pt x="1043" y="110"/>
                    </a:cubicBezTo>
                    <a:cubicBezTo>
                      <a:pt x="361" y="636"/>
                      <a:pt x="0" y="2246"/>
                      <a:pt x="1296" y="2909"/>
                    </a:cubicBezTo>
                    <a:cubicBezTo>
                      <a:pt x="1624" y="3076"/>
                      <a:pt x="1921" y="3143"/>
                      <a:pt x="2187" y="3143"/>
                    </a:cubicBezTo>
                    <a:cubicBezTo>
                      <a:pt x="3255" y="3143"/>
                      <a:pt x="3821" y="2061"/>
                      <a:pt x="3821" y="2061"/>
                    </a:cubicBezTo>
                    <a:cubicBezTo>
                      <a:pt x="4112" y="1227"/>
                      <a:pt x="3133" y="610"/>
                      <a:pt x="2726" y="368"/>
                    </a:cubicBezTo>
                    <a:cubicBezTo>
                      <a:pt x="2241" y="79"/>
                      <a:pt x="1847" y="1"/>
                      <a:pt x="15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28"/>
              <p:cNvSpPr/>
              <p:nvPr/>
            </p:nvSpPr>
            <p:spPr>
              <a:xfrm>
                <a:off x="5037900" y="1791800"/>
                <a:ext cx="70300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2812" h="2133" extrusionOk="0">
                    <a:moveTo>
                      <a:pt x="1156" y="1"/>
                    </a:moveTo>
                    <a:cubicBezTo>
                      <a:pt x="729" y="1"/>
                      <a:pt x="511" y="134"/>
                      <a:pt x="512" y="134"/>
                    </a:cubicBezTo>
                    <a:cubicBezTo>
                      <a:pt x="14" y="792"/>
                      <a:pt x="0" y="1706"/>
                      <a:pt x="1109" y="2057"/>
                    </a:cubicBezTo>
                    <a:cubicBezTo>
                      <a:pt x="1274" y="2110"/>
                      <a:pt x="1423" y="2133"/>
                      <a:pt x="1558" y="2133"/>
                    </a:cubicBezTo>
                    <a:cubicBezTo>
                      <a:pt x="2580" y="2133"/>
                      <a:pt x="2811" y="815"/>
                      <a:pt x="2811" y="815"/>
                    </a:cubicBezTo>
                    <a:cubicBezTo>
                      <a:pt x="2552" y="333"/>
                      <a:pt x="1649" y="54"/>
                      <a:pt x="1649" y="54"/>
                    </a:cubicBezTo>
                    <a:cubicBezTo>
                      <a:pt x="1462" y="15"/>
                      <a:pt x="1297" y="1"/>
                      <a:pt x="115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28"/>
              <p:cNvSpPr/>
              <p:nvPr/>
            </p:nvSpPr>
            <p:spPr>
              <a:xfrm>
                <a:off x="4741625" y="1187150"/>
                <a:ext cx="109650" cy="79525"/>
              </a:xfrm>
              <a:custGeom>
                <a:avLst/>
                <a:gdLst/>
                <a:ahLst/>
                <a:cxnLst/>
                <a:rect l="l" t="t" r="r" b="b"/>
                <a:pathLst>
                  <a:path w="4386" h="3181" extrusionOk="0">
                    <a:moveTo>
                      <a:pt x="1758" y="0"/>
                    </a:moveTo>
                    <a:cubicBezTo>
                      <a:pt x="1181" y="0"/>
                      <a:pt x="923" y="174"/>
                      <a:pt x="923" y="174"/>
                    </a:cubicBezTo>
                    <a:cubicBezTo>
                      <a:pt x="246" y="1177"/>
                      <a:pt x="1" y="2762"/>
                      <a:pt x="2234" y="3144"/>
                    </a:cubicBezTo>
                    <a:cubicBezTo>
                      <a:pt x="2378" y="3169"/>
                      <a:pt x="2512" y="3180"/>
                      <a:pt x="2637" y="3180"/>
                    </a:cubicBezTo>
                    <a:cubicBezTo>
                      <a:pt x="4177" y="3180"/>
                      <a:pt x="4385" y="1467"/>
                      <a:pt x="4385" y="1467"/>
                    </a:cubicBezTo>
                    <a:cubicBezTo>
                      <a:pt x="4196" y="885"/>
                      <a:pt x="3507" y="349"/>
                      <a:pt x="2814" y="158"/>
                    </a:cubicBezTo>
                    <a:cubicBezTo>
                      <a:pt x="2384" y="40"/>
                      <a:pt x="2035" y="0"/>
                      <a:pt x="175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7" name="Google Shape;267;p28"/>
            <p:cNvSpPr/>
            <p:nvPr/>
          </p:nvSpPr>
          <p:spPr>
            <a:xfrm>
              <a:off x="2903475" y="4664714"/>
              <a:ext cx="1296150" cy="547175"/>
            </a:xfrm>
            <a:custGeom>
              <a:avLst/>
              <a:gdLst/>
              <a:ahLst/>
              <a:cxnLst/>
              <a:rect l="l" t="t" r="r" b="b"/>
              <a:pathLst>
                <a:path w="51846" h="21887" extrusionOk="0">
                  <a:moveTo>
                    <a:pt x="18467" y="0"/>
                  </a:moveTo>
                  <a:lnTo>
                    <a:pt x="0" y="21340"/>
                  </a:lnTo>
                  <a:lnTo>
                    <a:pt x="51846" y="21887"/>
                  </a:lnTo>
                  <a:lnTo>
                    <a:pt x="50614" y="1696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8" name="Google Shape;268;p28"/>
            <p:cNvSpPr/>
            <p:nvPr/>
          </p:nvSpPr>
          <p:spPr>
            <a:xfrm>
              <a:off x="4804925" y="4810064"/>
              <a:ext cx="1376500" cy="401825"/>
            </a:xfrm>
            <a:custGeom>
              <a:avLst/>
              <a:gdLst/>
              <a:ahLst/>
              <a:cxnLst/>
              <a:rect l="l" t="t" r="r" b="b"/>
              <a:pathLst>
                <a:path w="55060" h="16073" extrusionOk="0">
                  <a:moveTo>
                    <a:pt x="40081" y="0"/>
                  </a:moveTo>
                  <a:lnTo>
                    <a:pt x="55060" y="15868"/>
                  </a:lnTo>
                  <a:lnTo>
                    <a:pt x="0" y="16073"/>
                  </a:lnTo>
                  <a:lnTo>
                    <a:pt x="1300" y="1258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8088" y="1323278"/>
            <a:ext cx="689145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www.mayoclinic.org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>
                <a:hlinkClick r:id="rId2"/>
              </a:rPr>
              <a:t>https:// </a:t>
            </a:r>
            <a:r>
              <a:rPr lang="en-US" dirty="0" smtClean="0">
                <a:hlinkClick r:id="rId3"/>
              </a:rPr>
              <a:t>www.cdc.gov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my.clevelandclinic.org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92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50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 You For Listenting </a:t>
            </a:r>
            <a:endParaRPr dirty="0"/>
          </a:p>
        </p:txBody>
      </p:sp>
      <p:grpSp>
        <p:nvGrpSpPr>
          <p:cNvPr id="984" name="Google Shape;984;p50"/>
          <p:cNvGrpSpPr/>
          <p:nvPr/>
        </p:nvGrpSpPr>
        <p:grpSpPr>
          <a:xfrm>
            <a:off x="3290291" y="3832881"/>
            <a:ext cx="547862" cy="631927"/>
            <a:chOff x="3254150" y="253625"/>
            <a:chExt cx="1069625" cy="1233750"/>
          </a:xfrm>
        </p:grpSpPr>
        <p:sp>
          <p:nvSpPr>
            <p:cNvPr id="985" name="Google Shape;985;p50"/>
            <p:cNvSpPr/>
            <p:nvPr/>
          </p:nvSpPr>
          <p:spPr>
            <a:xfrm>
              <a:off x="3753950" y="253625"/>
              <a:ext cx="70025" cy="43775"/>
            </a:xfrm>
            <a:custGeom>
              <a:avLst/>
              <a:gdLst/>
              <a:ahLst/>
              <a:cxnLst/>
              <a:rect l="l" t="t" r="r" b="b"/>
              <a:pathLst>
                <a:path w="2801" h="1751" extrusionOk="0">
                  <a:moveTo>
                    <a:pt x="1" y="1"/>
                  </a:moveTo>
                  <a:lnTo>
                    <a:pt x="1" y="1751"/>
                  </a:lnTo>
                  <a:lnTo>
                    <a:pt x="2800" y="1751"/>
                  </a:lnTo>
                  <a:lnTo>
                    <a:pt x="280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50"/>
            <p:cNvSpPr/>
            <p:nvPr/>
          </p:nvSpPr>
          <p:spPr>
            <a:xfrm>
              <a:off x="3745175" y="323675"/>
              <a:ext cx="87525" cy="166200"/>
            </a:xfrm>
            <a:custGeom>
              <a:avLst/>
              <a:gdLst/>
              <a:ahLst/>
              <a:cxnLst/>
              <a:rect l="l" t="t" r="r" b="b"/>
              <a:pathLst>
                <a:path w="3501" h="6648" extrusionOk="0">
                  <a:moveTo>
                    <a:pt x="1" y="0"/>
                  </a:moveTo>
                  <a:lnTo>
                    <a:pt x="1" y="6648"/>
                  </a:lnTo>
                  <a:lnTo>
                    <a:pt x="3501" y="6648"/>
                  </a:lnTo>
                  <a:lnTo>
                    <a:pt x="350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50"/>
            <p:cNvSpPr/>
            <p:nvPr/>
          </p:nvSpPr>
          <p:spPr>
            <a:xfrm>
              <a:off x="3961400" y="327725"/>
              <a:ext cx="131650" cy="179650"/>
            </a:xfrm>
            <a:custGeom>
              <a:avLst/>
              <a:gdLst/>
              <a:ahLst/>
              <a:cxnLst/>
              <a:rect l="l" t="t" r="r" b="b"/>
              <a:pathLst>
                <a:path w="5266" h="7186" extrusionOk="0">
                  <a:moveTo>
                    <a:pt x="2775" y="1"/>
                  </a:moveTo>
                  <a:lnTo>
                    <a:pt x="0" y="6043"/>
                  </a:lnTo>
                  <a:lnTo>
                    <a:pt x="2491" y="7186"/>
                  </a:lnTo>
                  <a:lnTo>
                    <a:pt x="5265" y="1144"/>
                  </a:lnTo>
                  <a:lnTo>
                    <a:pt x="2775" y="1"/>
                  </a:lnTo>
                  <a:close/>
                </a:path>
              </a:pathLst>
            </a:custGeom>
            <a:solidFill>
              <a:srgbClr val="ED1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50"/>
            <p:cNvSpPr/>
            <p:nvPr/>
          </p:nvSpPr>
          <p:spPr>
            <a:xfrm>
              <a:off x="3666450" y="279925"/>
              <a:ext cx="245025" cy="43775"/>
            </a:xfrm>
            <a:custGeom>
              <a:avLst/>
              <a:gdLst/>
              <a:ahLst/>
              <a:cxnLst/>
              <a:rect l="l" t="t" r="r" b="b"/>
              <a:pathLst>
                <a:path w="9801" h="1751" extrusionOk="0">
                  <a:moveTo>
                    <a:pt x="1" y="0"/>
                  </a:moveTo>
                  <a:lnTo>
                    <a:pt x="1" y="1750"/>
                  </a:lnTo>
                  <a:lnTo>
                    <a:pt x="9800" y="1750"/>
                  </a:lnTo>
                  <a:lnTo>
                    <a:pt x="98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50"/>
            <p:cNvSpPr/>
            <p:nvPr/>
          </p:nvSpPr>
          <p:spPr>
            <a:xfrm>
              <a:off x="3701425" y="332400"/>
              <a:ext cx="166250" cy="35000"/>
            </a:xfrm>
            <a:custGeom>
              <a:avLst/>
              <a:gdLst/>
              <a:ahLst/>
              <a:cxnLst/>
              <a:rect l="l" t="t" r="r" b="b"/>
              <a:pathLst>
                <a:path w="6650" h="1400" extrusionOk="0">
                  <a:moveTo>
                    <a:pt x="1" y="0"/>
                  </a:moveTo>
                  <a:lnTo>
                    <a:pt x="1" y="1400"/>
                  </a:lnTo>
                  <a:lnTo>
                    <a:pt x="6650" y="1400"/>
                  </a:lnTo>
                  <a:lnTo>
                    <a:pt x="665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50"/>
            <p:cNvSpPr/>
            <p:nvPr/>
          </p:nvSpPr>
          <p:spPr>
            <a:xfrm>
              <a:off x="3254150" y="417625"/>
              <a:ext cx="1069625" cy="1069625"/>
            </a:xfrm>
            <a:custGeom>
              <a:avLst/>
              <a:gdLst/>
              <a:ahLst/>
              <a:cxnLst/>
              <a:rect l="l" t="t" r="r" b="b"/>
              <a:pathLst>
                <a:path w="42785" h="42785" extrusionOk="0">
                  <a:moveTo>
                    <a:pt x="21392" y="1"/>
                  </a:moveTo>
                  <a:cubicBezTo>
                    <a:pt x="9578" y="1"/>
                    <a:pt x="1" y="9578"/>
                    <a:pt x="1" y="21393"/>
                  </a:cubicBezTo>
                  <a:cubicBezTo>
                    <a:pt x="1" y="33208"/>
                    <a:pt x="9578" y="42784"/>
                    <a:pt x="21392" y="42784"/>
                  </a:cubicBezTo>
                  <a:cubicBezTo>
                    <a:pt x="33206" y="42784"/>
                    <a:pt x="42784" y="33208"/>
                    <a:pt x="42784" y="21393"/>
                  </a:cubicBezTo>
                  <a:cubicBezTo>
                    <a:pt x="42784" y="9579"/>
                    <a:pt x="33206" y="1"/>
                    <a:pt x="2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50"/>
            <p:cNvSpPr/>
            <p:nvPr/>
          </p:nvSpPr>
          <p:spPr>
            <a:xfrm>
              <a:off x="3311225" y="474750"/>
              <a:ext cx="955425" cy="955425"/>
            </a:xfrm>
            <a:custGeom>
              <a:avLst/>
              <a:gdLst/>
              <a:ahLst/>
              <a:cxnLst/>
              <a:rect l="l" t="t" r="r" b="b"/>
              <a:pathLst>
                <a:path w="38217" h="38217" extrusionOk="0">
                  <a:moveTo>
                    <a:pt x="19109" y="1"/>
                  </a:moveTo>
                  <a:cubicBezTo>
                    <a:pt x="8556" y="1"/>
                    <a:pt x="1" y="8554"/>
                    <a:pt x="1" y="19108"/>
                  </a:cubicBezTo>
                  <a:cubicBezTo>
                    <a:pt x="1" y="29661"/>
                    <a:pt x="8555" y="38216"/>
                    <a:pt x="19109" y="38216"/>
                  </a:cubicBezTo>
                  <a:cubicBezTo>
                    <a:pt x="29662" y="38216"/>
                    <a:pt x="38217" y="29661"/>
                    <a:pt x="38217" y="19108"/>
                  </a:cubicBezTo>
                  <a:cubicBezTo>
                    <a:pt x="38217" y="8554"/>
                    <a:pt x="29662" y="1"/>
                    <a:pt x="191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50"/>
            <p:cNvSpPr/>
            <p:nvPr/>
          </p:nvSpPr>
          <p:spPr>
            <a:xfrm>
              <a:off x="3373075" y="536575"/>
              <a:ext cx="831725" cy="831750"/>
            </a:xfrm>
            <a:custGeom>
              <a:avLst/>
              <a:gdLst/>
              <a:ahLst/>
              <a:cxnLst/>
              <a:rect l="l" t="t" r="r" b="b"/>
              <a:pathLst>
                <a:path w="33269" h="33270" extrusionOk="0">
                  <a:moveTo>
                    <a:pt x="16635" y="0"/>
                  </a:moveTo>
                  <a:cubicBezTo>
                    <a:pt x="7449" y="0"/>
                    <a:pt x="1" y="7448"/>
                    <a:pt x="1" y="16635"/>
                  </a:cubicBezTo>
                  <a:cubicBezTo>
                    <a:pt x="1" y="25821"/>
                    <a:pt x="7449" y="33269"/>
                    <a:pt x="16635" y="33269"/>
                  </a:cubicBezTo>
                  <a:cubicBezTo>
                    <a:pt x="25822" y="33269"/>
                    <a:pt x="33269" y="25821"/>
                    <a:pt x="33269" y="16635"/>
                  </a:cubicBezTo>
                  <a:lnTo>
                    <a:pt x="33269" y="16634"/>
                  </a:lnTo>
                  <a:cubicBezTo>
                    <a:pt x="33269" y="7448"/>
                    <a:pt x="25822" y="0"/>
                    <a:pt x="1663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50"/>
            <p:cNvSpPr/>
            <p:nvPr/>
          </p:nvSpPr>
          <p:spPr>
            <a:xfrm>
              <a:off x="3737700" y="616200"/>
              <a:ext cx="98775" cy="95025"/>
            </a:xfrm>
            <a:custGeom>
              <a:avLst/>
              <a:gdLst/>
              <a:ahLst/>
              <a:cxnLst/>
              <a:rect l="l" t="t" r="r" b="b"/>
              <a:pathLst>
                <a:path w="3951" h="3801" extrusionOk="0">
                  <a:moveTo>
                    <a:pt x="2046" y="0"/>
                  </a:moveTo>
                  <a:cubicBezTo>
                    <a:pt x="1279" y="0"/>
                    <a:pt x="587" y="464"/>
                    <a:pt x="294" y="1173"/>
                  </a:cubicBezTo>
                  <a:cubicBezTo>
                    <a:pt x="0" y="1883"/>
                    <a:pt x="162" y="2700"/>
                    <a:pt x="705" y="3244"/>
                  </a:cubicBezTo>
                  <a:cubicBezTo>
                    <a:pt x="1069" y="3608"/>
                    <a:pt x="1556" y="3801"/>
                    <a:pt x="2050" y="3801"/>
                  </a:cubicBezTo>
                  <a:cubicBezTo>
                    <a:pt x="2295" y="3801"/>
                    <a:pt x="2542" y="3753"/>
                    <a:pt x="2776" y="3656"/>
                  </a:cubicBezTo>
                  <a:cubicBezTo>
                    <a:pt x="3486" y="3363"/>
                    <a:pt x="3950" y="2669"/>
                    <a:pt x="3950" y="1901"/>
                  </a:cubicBezTo>
                  <a:cubicBezTo>
                    <a:pt x="3950" y="851"/>
                    <a:pt x="3099" y="0"/>
                    <a:pt x="2050" y="0"/>
                  </a:cubicBezTo>
                  <a:cubicBezTo>
                    <a:pt x="2049" y="0"/>
                    <a:pt x="2047" y="0"/>
                    <a:pt x="20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50"/>
            <p:cNvSpPr/>
            <p:nvPr/>
          </p:nvSpPr>
          <p:spPr>
            <a:xfrm>
              <a:off x="3737700" y="1193650"/>
              <a:ext cx="98775" cy="95025"/>
            </a:xfrm>
            <a:custGeom>
              <a:avLst/>
              <a:gdLst/>
              <a:ahLst/>
              <a:cxnLst/>
              <a:rect l="l" t="t" r="r" b="b"/>
              <a:pathLst>
                <a:path w="3951" h="3801" extrusionOk="0">
                  <a:moveTo>
                    <a:pt x="2050" y="0"/>
                  </a:moveTo>
                  <a:cubicBezTo>
                    <a:pt x="1281" y="0"/>
                    <a:pt x="588" y="462"/>
                    <a:pt x="294" y="1172"/>
                  </a:cubicBezTo>
                  <a:cubicBezTo>
                    <a:pt x="0" y="1882"/>
                    <a:pt x="162" y="2700"/>
                    <a:pt x="706" y="3244"/>
                  </a:cubicBezTo>
                  <a:cubicBezTo>
                    <a:pt x="1070" y="3607"/>
                    <a:pt x="1556" y="3801"/>
                    <a:pt x="2050" y="3801"/>
                  </a:cubicBezTo>
                  <a:cubicBezTo>
                    <a:pt x="2295" y="3801"/>
                    <a:pt x="2542" y="3753"/>
                    <a:pt x="2776" y="3656"/>
                  </a:cubicBezTo>
                  <a:cubicBezTo>
                    <a:pt x="3486" y="3362"/>
                    <a:pt x="3950" y="2669"/>
                    <a:pt x="3950" y="1901"/>
                  </a:cubicBezTo>
                  <a:cubicBezTo>
                    <a:pt x="3950" y="851"/>
                    <a:pt x="3099" y="0"/>
                    <a:pt x="20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50"/>
            <p:cNvSpPr/>
            <p:nvPr/>
          </p:nvSpPr>
          <p:spPr>
            <a:xfrm>
              <a:off x="4026400" y="904925"/>
              <a:ext cx="98800" cy="95050"/>
            </a:xfrm>
            <a:custGeom>
              <a:avLst/>
              <a:gdLst/>
              <a:ahLst/>
              <a:cxnLst/>
              <a:rect l="l" t="t" r="r" b="b"/>
              <a:pathLst>
                <a:path w="3952" h="3802" extrusionOk="0">
                  <a:moveTo>
                    <a:pt x="2052" y="0"/>
                  </a:moveTo>
                  <a:cubicBezTo>
                    <a:pt x="1557" y="0"/>
                    <a:pt x="1071" y="193"/>
                    <a:pt x="706" y="556"/>
                  </a:cubicBezTo>
                  <a:cubicBezTo>
                    <a:pt x="164" y="1101"/>
                    <a:pt x="1" y="1918"/>
                    <a:pt x="294" y="2628"/>
                  </a:cubicBezTo>
                  <a:cubicBezTo>
                    <a:pt x="590" y="3338"/>
                    <a:pt x="1281" y="3802"/>
                    <a:pt x="2051" y="3802"/>
                  </a:cubicBezTo>
                  <a:cubicBezTo>
                    <a:pt x="3101" y="3802"/>
                    <a:pt x="3952" y="2951"/>
                    <a:pt x="3952" y="1901"/>
                  </a:cubicBezTo>
                  <a:cubicBezTo>
                    <a:pt x="3952" y="1131"/>
                    <a:pt x="3488" y="440"/>
                    <a:pt x="2778" y="144"/>
                  </a:cubicBezTo>
                  <a:cubicBezTo>
                    <a:pt x="2543" y="47"/>
                    <a:pt x="2297" y="0"/>
                    <a:pt x="2052" y="0"/>
                  </a:cubicBezTo>
                  <a:close/>
                </a:path>
              </a:pathLst>
            </a:custGeom>
            <a:solidFill>
              <a:srgbClr val="5A5A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50"/>
            <p:cNvSpPr/>
            <p:nvPr/>
          </p:nvSpPr>
          <p:spPr>
            <a:xfrm>
              <a:off x="3448950" y="904925"/>
              <a:ext cx="98800" cy="95050"/>
            </a:xfrm>
            <a:custGeom>
              <a:avLst/>
              <a:gdLst/>
              <a:ahLst/>
              <a:cxnLst/>
              <a:rect l="l" t="t" r="r" b="b"/>
              <a:pathLst>
                <a:path w="3952" h="3802" extrusionOk="0">
                  <a:moveTo>
                    <a:pt x="2052" y="0"/>
                  </a:moveTo>
                  <a:cubicBezTo>
                    <a:pt x="1557" y="0"/>
                    <a:pt x="1071" y="193"/>
                    <a:pt x="707" y="556"/>
                  </a:cubicBezTo>
                  <a:cubicBezTo>
                    <a:pt x="164" y="1101"/>
                    <a:pt x="1" y="1918"/>
                    <a:pt x="295" y="2628"/>
                  </a:cubicBezTo>
                  <a:cubicBezTo>
                    <a:pt x="590" y="3338"/>
                    <a:pt x="1282" y="3802"/>
                    <a:pt x="2052" y="3802"/>
                  </a:cubicBezTo>
                  <a:cubicBezTo>
                    <a:pt x="3101" y="3802"/>
                    <a:pt x="3952" y="2951"/>
                    <a:pt x="3952" y="1901"/>
                  </a:cubicBezTo>
                  <a:cubicBezTo>
                    <a:pt x="3952" y="1131"/>
                    <a:pt x="3488" y="440"/>
                    <a:pt x="2778" y="144"/>
                  </a:cubicBezTo>
                  <a:cubicBezTo>
                    <a:pt x="2543" y="47"/>
                    <a:pt x="2297" y="0"/>
                    <a:pt x="20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50"/>
            <p:cNvSpPr/>
            <p:nvPr/>
          </p:nvSpPr>
          <p:spPr>
            <a:xfrm>
              <a:off x="3590475" y="754000"/>
              <a:ext cx="198475" cy="198475"/>
            </a:xfrm>
            <a:custGeom>
              <a:avLst/>
              <a:gdLst/>
              <a:ahLst/>
              <a:cxnLst/>
              <a:rect l="l" t="t" r="r" b="b"/>
              <a:pathLst>
                <a:path w="7939" h="7939" extrusionOk="0">
                  <a:moveTo>
                    <a:pt x="0" y="0"/>
                  </a:moveTo>
                  <a:cubicBezTo>
                    <a:pt x="0" y="0"/>
                    <a:pt x="3" y="59"/>
                    <a:pt x="19" y="160"/>
                  </a:cubicBezTo>
                  <a:cubicBezTo>
                    <a:pt x="37" y="259"/>
                    <a:pt x="52" y="412"/>
                    <a:pt x="92" y="589"/>
                  </a:cubicBezTo>
                  <a:cubicBezTo>
                    <a:pt x="195" y="1057"/>
                    <a:pt x="339" y="1515"/>
                    <a:pt x="524" y="1957"/>
                  </a:cubicBezTo>
                  <a:cubicBezTo>
                    <a:pt x="765" y="2535"/>
                    <a:pt x="1063" y="3089"/>
                    <a:pt x="1412" y="3610"/>
                  </a:cubicBezTo>
                  <a:cubicBezTo>
                    <a:pt x="1785" y="4168"/>
                    <a:pt x="2236" y="4708"/>
                    <a:pt x="2732" y="5205"/>
                  </a:cubicBezTo>
                  <a:cubicBezTo>
                    <a:pt x="3230" y="5700"/>
                    <a:pt x="3772" y="6151"/>
                    <a:pt x="4330" y="6522"/>
                  </a:cubicBezTo>
                  <a:cubicBezTo>
                    <a:pt x="4852" y="6872"/>
                    <a:pt x="5406" y="7170"/>
                    <a:pt x="5985" y="7411"/>
                  </a:cubicBezTo>
                  <a:cubicBezTo>
                    <a:pt x="6427" y="7596"/>
                    <a:pt x="6883" y="7741"/>
                    <a:pt x="7351" y="7844"/>
                  </a:cubicBezTo>
                  <a:cubicBezTo>
                    <a:pt x="7527" y="7884"/>
                    <a:pt x="7681" y="7902"/>
                    <a:pt x="7779" y="7919"/>
                  </a:cubicBezTo>
                  <a:cubicBezTo>
                    <a:pt x="7880" y="7934"/>
                    <a:pt x="7939" y="7938"/>
                    <a:pt x="7939" y="7938"/>
                  </a:cubicBezTo>
                  <a:cubicBezTo>
                    <a:pt x="7939" y="7938"/>
                    <a:pt x="7936" y="7880"/>
                    <a:pt x="7921" y="7777"/>
                  </a:cubicBezTo>
                  <a:cubicBezTo>
                    <a:pt x="7903" y="7679"/>
                    <a:pt x="7887" y="7523"/>
                    <a:pt x="7845" y="7348"/>
                  </a:cubicBezTo>
                  <a:cubicBezTo>
                    <a:pt x="7742" y="6882"/>
                    <a:pt x="7598" y="6424"/>
                    <a:pt x="7412" y="5982"/>
                  </a:cubicBezTo>
                  <a:cubicBezTo>
                    <a:pt x="7170" y="5405"/>
                    <a:pt x="6872" y="4850"/>
                    <a:pt x="6524" y="4330"/>
                  </a:cubicBezTo>
                  <a:cubicBezTo>
                    <a:pt x="6153" y="3770"/>
                    <a:pt x="5701" y="3230"/>
                    <a:pt x="5207" y="2730"/>
                  </a:cubicBezTo>
                  <a:cubicBezTo>
                    <a:pt x="4710" y="2236"/>
                    <a:pt x="4170" y="1783"/>
                    <a:pt x="3612" y="1412"/>
                  </a:cubicBezTo>
                  <a:cubicBezTo>
                    <a:pt x="3091" y="1061"/>
                    <a:pt x="2537" y="763"/>
                    <a:pt x="1958" y="522"/>
                  </a:cubicBezTo>
                  <a:cubicBezTo>
                    <a:pt x="1517" y="337"/>
                    <a:pt x="1059" y="194"/>
                    <a:pt x="591" y="92"/>
                  </a:cubicBezTo>
                  <a:cubicBezTo>
                    <a:pt x="414" y="50"/>
                    <a:pt x="259" y="35"/>
                    <a:pt x="162" y="17"/>
                  </a:cubicBezTo>
                  <a:cubicBezTo>
                    <a:pt x="60" y="3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50"/>
            <p:cNvSpPr/>
            <p:nvPr/>
          </p:nvSpPr>
          <p:spPr>
            <a:xfrm>
              <a:off x="3737675" y="904925"/>
              <a:ext cx="98800" cy="95050"/>
            </a:xfrm>
            <a:custGeom>
              <a:avLst/>
              <a:gdLst/>
              <a:ahLst/>
              <a:cxnLst/>
              <a:rect l="l" t="t" r="r" b="b"/>
              <a:pathLst>
                <a:path w="3952" h="3802" extrusionOk="0">
                  <a:moveTo>
                    <a:pt x="2051" y="0"/>
                  </a:moveTo>
                  <a:cubicBezTo>
                    <a:pt x="1557" y="0"/>
                    <a:pt x="1070" y="193"/>
                    <a:pt x="706" y="556"/>
                  </a:cubicBezTo>
                  <a:cubicBezTo>
                    <a:pt x="163" y="1101"/>
                    <a:pt x="0" y="1918"/>
                    <a:pt x="295" y="2628"/>
                  </a:cubicBezTo>
                  <a:cubicBezTo>
                    <a:pt x="589" y="3338"/>
                    <a:pt x="1282" y="3802"/>
                    <a:pt x="2051" y="3802"/>
                  </a:cubicBezTo>
                  <a:cubicBezTo>
                    <a:pt x="3100" y="3802"/>
                    <a:pt x="3951" y="2950"/>
                    <a:pt x="3951" y="1901"/>
                  </a:cubicBezTo>
                  <a:cubicBezTo>
                    <a:pt x="3951" y="1131"/>
                    <a:pt x="3487" y="438"/>
                    <a:pt x="2777" y="144"/>
                  </a:cubicBezTo>
                  <a:cubicBezTo>
                    <a:pt x="2543" y="47"/>
                    <a:pt x="2296" y="0"/>
                    <a:pt x="20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50"/>
            <p:cNvSpPr/>
            <p:nvPr/>
          </p:nvSpPr>
          <p:spPr>
            <a:xfrm>
              <a:off x="3788925" y="952475"/>
              <a:ext cx="534850" cy="534900"/>
            </a:xfrm>
            <a:custGeom>
              <a:avLst/>
              <a:gdLst/>
              <a:ahLst/>
              <a:cxnLst/>
              <a:rect l="l" t="t" r="r" b="b"/>
              <a:pathLst>
                <a:path w="21394" h="21396" extrusionOk="0">
                  <a:moveTo>
                    <a:pt x="21393" y="1"/>
                  </a:moveTo>
                  <a:cubicBezTo>
                    <a:pt x="21392" y="11815"/>
                    <a:pt x="11815" y="21390"/>
                    <a:pt x="1" y="21390"/>
                  </a:cubicBezTo>
                  <a:lnTo>
                    <a:pt x="1" y="21396"/>
                  </a:lnTo>
                  <a:cubicBezTo>
                    <a:pt x="11815" y="21396"/>
                    <a:pt x="21393" y="11816"/>
                    <a:pt x="21393" y="2"/>
                  </a:cubicBezTo>
                  <a:lnTo>
                    <a:pt x="21393" y="1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50"/>
            <p:cNvSpPr/>
            <p:nvPr/>
          </p:nvSpPr>
          <p:spPr>
            <a:xfrm>
              <a:off x="3788925" y="253625"/>
              <a:ext cx="35050" cy="26325"/>
            </a:xfrm>
            <a:custGeom>
              <a:avLst/>
              <a:gdLst/>
              <a:ahLst/>
              <a:cxnLst/>
              <a:rect l="l" t="t" r="r" b="b"/>
              <a:pathLst>
                <a:path w="1402" h="1053" extrusionOk="0">
                  <a:moveTo>
                    <a:pt x="1" y="1"/>
                  </a:moveTo>
                  <a:lnTo>
                    <a:pt x="1" y="1052"/>
                  </a:lnTo>
                  <a:lnTo>
                    <a:pt x="1401" y="1052"/>
                  </a:lnTo>
                  <a:lnTo>
                    <a:pt x="140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50"/>
            <p:cNvSpPr/>
            <p:nvPr/>
          </p:nvSpPr>
          <p:spPr>
            <a:xfrm>
              <a:off x="3788925" y="323625"/>
              <a:ext cx="43775" cy="95800"/>
            </a:xfrm>
            <a:custGeom>
              <a:avLst/>
              <a:gdLst/>
              <a:ahLst/>
              <a:cxnLst/>
              <a:rect l="l" t="t" r="r" b="b"/>
              <a:pathLst>
                <a:path w="1751" h="3832" extrusionOk="0">
                  <a:moveTo>
                    <a:pt x="1" y="1"/>
                  </a:moveTo>
                  <a:lnTo>
                    <a:pt x="1" y="351"/>
                  </a:lnTo>
                  <a:lnTo>
                    <a:pt x="1751" y="351"/>
                  </a:lnTo>
                  <a:lnTo>
                    <a:pt x="1751" y="2"/>
                  </a:lnTo>
                  <a:lnTo>
                    <a:pt x="1751" y="1"/>
                  </a:lnTo>
                  <a:close/>
                  <a:moveTo>
                    <a:pt x="1" y="1751"/>
                  </a:moveTo>
                  <a:lnTo>
                    <a:pt x="1" y="3761"/>
                  </a:lnTo>
                  <a:cubicBezTo>
                    <a:pt x="590" y="3761"/>
                    <a:pt x="1173" y="3785"/>
                    <a:pt x="1751" y="3832"/>
                  </a:cubicBezTo>
                  <a:lnTo>
                    <a:pt x="1751" y="175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50"/>
            <p:cNvSpPr/>
            <p:nvPr/>
          </p:nvSpPr>
          <p:spPr>
            <a:xfrm>
              <a:off x="3974325" y="327725"/>
              <a:ext cx="118675" cy="150800"/>
            </a:xfrm>
            <a:custGeom>
              <a:avLst/>
              <a:gdLst/>
              <a:ahLst/>
              <a:cxnLst/>
              <a:rect l="l" t="t" r="r" b="b"/>
              <a:pathLst>
                <a:path w="4747" h="6032" extrusionOk="0">
                  <a:moveTo>
                    <a:pt x="2258" y="1"/>
                  </a:moveTo>
                  <a:lnTo>
                    <a:pt x="1" y="4918"/>
                  </a:lnTo>
                  <a:cubicBezTo>
                    <a:pt x="859" y="5234"/>
                    <a:pt x="1694" y="5607"/>
                    <a:pt x="2504" y="6032"/>
                  </a:cubicBezTo>
                  <a:lnTo>
                    <a:pt x="4747" y="1144"/>
                  </a:lnTo>
                  <a:lnTo>
                    <a:pt x="225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50"/>
            <p:cNvSpPr/>
            <p:nvPr/>
          </p:nvSpPr>
          <p:spPr>
            <a:xfrm>
              <a:off x="3788925" y="279925"/>
              <a:ext cx="122550" cy="43775"/>
            </a:xfrm>
            <a:custGeom>
              <a:avLst/>
              <a:gdLst/>
              <a:ahLst/>
              <a:cxnLst/>
              <a:rect l="l" t="t" r="r" b="b"/>
              <a:pathLst>
                <a:path w="4902" h="1751" extrusionOk="0">
                  <a:moveTo>
                    <a:pt x="1" y="0"/>
                  </a:moveTo>
                  <a:lnTo>
                    <a:pt x="1" y="1750"/>
                  </a:lnTo>
                  <a:lnTo>
                    <a:pt x="4901" y="1750"/>
                  </a:lnTo>
                  <a:lnTo>
                    <a:pt x="49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50"/>
            <p:cNvSpPr/>
            <p:nvPr/>
          </p:nvSpPr>
          <p:spPr>
            <a:xfrm>
              <a:off x="3788925" y="332400"/>
              <a:ext cx="78750" cy="35000"/>
            </a:xfrm>
            <a:custGeom>
              <a:avLst/>
              <a:gdLst/>
              <a:ahLst/>
              <a:cxnLst/>
              <a:rect l="l" t="t" r="r" b="b"/>
              <a:pathLst>
                <a:path w="3150" h="1400" extrusionOk="0">
                  <a:moveTo>
                    <a:pt x="1" y="0"/>
                  </a:moveTo>
                  <a:lnTo>
                    <a:pt x="1" y="1400"/>
                  </a:lnTo>
                  <a:lnTo>
                    <a:pt x="3150" y="1400"/>
                  </a:lnTo>
                  <a:lnTo>
                    <a:pt x="315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50"/>
            <p:cNvSpPr/>
            <p:nvPr/>
          </p:nvSpPr>
          <p:spPr>
            <a:xfrm>
              <a:off x="3788925" y="417625"/>
              <a:ext cx="534850" cy="1069625"/>
            </a:xfrm>
            <a:custGeom>
              <a:avLst/>
              <a:gdLst/>
              <a:ahLst/>
              <a:cxnLst/>
              <a:rect l="l" t="t" r="r" b="b"/>
              <a:pathLst>
                <a:path w="21394" h="42785" extrusionOk="0">
                  <a:moveTo>
                    <a:pt x="1" y="1"/>
                  </a:moveTo>
                  <a:lnTo>
                    <a:pt x="1" y="2286"/>
                  </a:lnTo>
                  <a:cubicBezTo>
                    <a:pt x="10554" y="2286"/>
                    <a:pt x="19109" y="10841"/>
                    <a:pt x="19109" y="21393"/>
                  </a:cubicBezTo>
                  <a:cubicBezTo>
                    <a:pt x="19109" y="31946"/>
                    <a:pt x="10555" y="40501"/>
                    <a:pt x="1" y="40501"/>
                  </a:cubicBezTo>
                  <a:lnTo>
                    <a:pt x="1" y="42784"/>
                  </a:lnTo>
                  <a:cubicBezTo>
                    <a:pt x="11815" y="42784"/>
                    <a:pt x="21392" y="33209"/>
                    <a:pt x="21393" y="21395"/>
                  </a:cubicBezTo>
                  <a:cubicBezTo>
                    <a:pt x="21393" y="13161"/>
                    <a:pt x="16738" y="6017"/>
                    <a:pt x="9917" y="2441"/>
                  </a:cubicBezTo>
                  <a:lnTo>
                    <a:pt x="9920" y="2436"/>
                  </a:lnTo>
                  <a:cubicBezTo>
                    <a:pt x="9111" y="2011"/>
                    <a:pt x="8275" y="1640"/>
                    <a:pt x="7417" y="1322"/>
                  </a:cubicBezTo>
                  <a:lnTo>
                    <a:pt x="7417" y="1324"/>
                  </a:lnTo>
                  <a:cubicBezTo>
                    <a:pt x="5595" y="652"/>
                    <a:pt x="3689" y="233"/>
                    <a:pt x="1752" y="79"/>
                  </a:cubicBezTo>
                  <a:lnTo>
                    <a:pt x="1752" y="72"/>
                  </a:lnTo>
                  <a:cubicBezTo>
                    <a:pt x="1174" y="26"/>
                    <a:pt x="591" y="2"/>
                    <a:pt x="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50"/>
            <p:cNvSpPr/>
            <p:nvPr/>
          </p:nvSpPr>
          <p:spPr>
            <a:xfrm>
              <a:off x="3788925" y="474725"/>
              <a:ext cx="477725" cy="955400"/>
            </a:xfrm>
            <a:custGeom>
              <a:avLst/>
              <a:gdLst/>
              <a:ahLst/>
              <a:cxnLst/>
              <a:rect l="l" t="t" r="r" b="b"/>
              <a:pathLst>
                <a:path w="19109" h="38216" extrusionOk="0">
                  <a:moveTo>
                    <a:pt x="1" y="0"/>
                  </a:moveTo>
                  <a:lnTo>
                    <a:pt x="1" y="2"/>
                  </a:lnTo>
                  <a:lnTo>
                    <a:pt x="1" y="2474"/>
                  </a:lnTo>
                  <a:cubicBezTo>
                    <a:pt x="9188" y="2474"/>
                    <a:pt x="16635" y="9922"/>
                    <a:pt x="16635" y="19108"/>
                  </a:cubicBezTo>
                  <a:cubicBezTo>
                    <a:pt x="16635" y="28294"/>
                    <a:pt x="9188" y="35742"/>
                    <a:pt x="1" y="35742"/>
                  </a:cubicBezTo>
                  <a:lnTo>
                    <a:pt x="1" y="38216"/>
                  </a:lnTo>
                  <a:cubicBezTo>
                    <a:pt x="10554" y="38216"/>
                    <a:pt x="19109" y="29661"/>
                    <a:pt x="19109" y="19108"/>
                  </a:cubicBezTo>
                  <a:cubicBezTo>
                    <a:pt x="19109" y="8554"/>
                    <a:pt x="10555" y="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50"/>
            <p:cNvSpPr/>
            <p:nvPr/>
          </p:nvSpPr>
          <p:spPr>
            <a:xfrm>
              <a:off x="3788925" y="616200"/>
              <a:ext cx="47550" cy="95050"/>
            </a:xfrm>
            <a:custGeom>
              <a:avLst/>
              <a:gdLst/>
              <a:ahLst/>
              <a:cxnLst/>
              <a:rect l="l" t="t" r="r" b="b"/>
              <a:pathLst>
                <a:path w="1902" h="3802" extrusionOk="0">
                  <a:moveTo>
                    <a:pt x="1" y="0"/>
                  </a:moveTo>
                  <a:lnTo>
                    <a:pt x="1" y="3801"/>
                  </a:lnTo>
                  <a:cubicBezTo>
                    <a:pt x="1050" y="3801"/>
                    <a:pt x="1901" y="2950"/>
                    <a:pt x="1901" y="1901"/>
                  </a:cubicBezTo>
                  <a:cubicBezTo>
                    <a:pt x="1901" y="851"/>
                    <a:pt x="1050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50"/>
            <p:cNvSpPr/>
            <p:nvPr/>
          </p:nvSpPr>
          <p:spPr>
            <a:xfrm>
              <a:off x="3788925" y="1193650"/>
              <a:ext cx="47550" cy="95025"/>
            </a:xfrm>
            <a:custGeom>
              <a:avLst/>
              <a:gdLst/>
              <a:ahLst/>
              <a:cxnLst/>
              <a:rect l="l" t="t" r="r" b="b"/>
              <a:pathLst>
                <a:path w="1902" h="3801" extrusionOk="0">
                  <a:moveTo>
                    <a:pt x="1" y="0"/>
                  </a:moveTo>
                  <a:lnTo>
                    <a:pt x="1" y="3801"/>
                  </a:lnTo>
                  <a:cubicBezTo>
                    <a:pt x="1050" y="3801"/>
                    <a:pt x="1901" y="2950"/>
                    <a:pt x="1901" y="1901"/>
                  </a:cubicBezTo>
                  <a:cubicBezTo>
                    <a:pt x="1901" y="851"/>
                    <a:pt x="1050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50"/>
            <p:cNvSpPr/>
            <p:nvPr/>
          </p:nvSpPr>
          <p:spPr>
            <a:xfrm>
              <a:off x="4026400" y="904900"/>
              <a:ext cx="98800" cy="95075"/>
            </a:xfrm>
            <a:custGeom>
              <a:avLst/>
              <a:gdLst/>
              <a:ahLst/>
              <a:cxnLst/>
              <a:rect l="l" t="t" r="r" b="b"/>
              <a:pathLst>
                <a:path w="3952" h="3803" extrusionOk="0">
                  <a:moveTo>
                    <a:pt x="2051" y="1"/>
                  </a:moveTo>
                  <a:cubicBezTo>
                    <a:pt x="1281" y="1"/>
                    <a:pt x="590" y="464"/>
                    <a:pt x="294" y="1174"/>
                  </a:cubicBezTo>
                  <a:cubicBezTo>
                    <a:pt x="1" y="1886"/>
                    <a:pt x="164" y="2703"/>
                    <a:pt x="708" y="3246"/>
                  </a:cubicBezTo>
                  <a:cubicBezTo>
                    <a:pt x="1071" y="3609"/>
                    <a:pt x="1557" y="3802"/>
                    <a:pt x="2052" y="3802"/>
                  </a:cubicBezTo>
                  <a:cubicBezTo>
                    <a:pt x="2297" y="3802"/>
                    <a:pt x="2543" y="3755"/>
                    <a:pt x="2778" y="3658"/>
                  </a:cubicBezTo>
                  <a:cubicBezTo>
                    <a:pt x="3488" y="3364"/>
                    <a:pt x="3952" y="2671"/>
                    <a:pt x="3952" y="1902"/>
                  </a:cubicBezTo>
                  <a:cubicBezTo>
                    <a:pt x="3952" y="851"/>
                    <a:pt x="3101" y="1"/>
                    <a:pt x="20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50"/>
            <p:cNvSpPr/>
            <p:nvPr/>
          </p:nvSpPr>
          <p:spPr>
            <a:xfrm>
              <a:off x="3788925" y="904900"/>
              <a:ext cx="47550" cy="95075"/>
            </a:xfrm>
            <a:custGeom>
              <a:avLst/>
              <a:gdLst/>
              <a:ahLst/>
              <a:cxnLst/>
              <a:rect l="l" t="t" r="r" b="b"/>
              <a:pathLst>
                <a:path w="1902" h="3803" extrusionOk="0">
                  <a:moveTo>
                    <a:pt x="1" y="1"/>
                  </a:moveTo>
                  <a:lnTo>
                    <a:pt x="1" y="3803"/>
                  </a:lnTo>
                  <a:cubicBezTo>
                    <a:pt x="1050" y="3803"/>
                    <a:pt x="1901" y="2952"/>
                    <a:pt x="1901" y="1902"/>
                  </a:cubicBezTo>
                  <a:cubicBezTo>
                    <a:pt x="1901" y="853"/>
                    <a:pt x="1050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0" name="Google Shape;1030;p50"/>
          <p:cNvGrpSpPr/>
          <p:nvPr/>
        </p:nvGrpSpPr>
        <p:grpSpPr>
          <a:xfrm>
            <a:off x="2189357" y="3895525"/>
            <a:ext cx="379566" cy="567159"/>
            <a:chOff x="1230225" y="2380175"/>
            <a:chExt cx="741050" cy="1107300"/>
          </a:xfrm>
        </p:grpSpPr>
        <p:sp>
          <p:nvSpPr>
            <p:cNvPr id="1031" name="Google Shape;1031;p50"/>
            <p:cNvSpPr/>
            <p:nvPr/>
          </p:nvSpPr>
          <p:spPr>
            <a:xfrm>
              <a:off x="1340950" y="2380175"/>
              <a:ext cx="519625" cy="689950"/>
            </a:xfrm>
            <a:custGeom>
              <a:avLst/>
              <a:gdLst/>
              <a:ahLst/>
              <a:cxnLst/>
              <a:rect l="l" t="t" r="r" b="b"/>
              <a:pathLst>
                <a:path w="20785" h="27598" extrusionOk="0">
                  <a:moveTo>
                    <a:pt x="0" y="0"/>
                  </a:moveTo>
                  <a:lnTo>
                    <a:pt x="0" y="27598"/>
                  </a:lnTo>
                  <a:lnTo>
                    <a:pt x="20784" y="27598"/>
                  </a:lnTo>
                  <a:lnTo>
                    <a:pt x="207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50"/>
            <p:cNvSpPr/>
            <p:nvPr/>
          </p:nvSpPr>
          <p:spPr>
            <a:xfrm>
              <a:off x="1230225" y="2541975"/>
              <a:ext cx="741050" cy="945500"/>
            </a:xfrm>
            <a:custGeom>
              <a:avLst/>
              <a:gdLst/>
              <a:ahLst/>
              <a:cxnLst/>
              <a:rect l="l" t="t" r="r" b="b"/>
              <a:pathLst>
                <a:path w="29642" h="37820" extrusionOk="0">
                  <a:moveTo>
                    <a:pt x="1" y="1"/>
                  </a:moveTo>
                  <a:lnTo>
                    <a:pt x="1" y="37820"/>
                  </a:lnTo>
                  <a:lnTo>
                    <a:pt x="29642" y="37820"/>
                  </a:lnTo>
                  <a:lnTo>
                    <a:pt x="2964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50"/>
            <p:cNvSpPr/>
            <p:nvPr/>
          </p:nvSpPr>
          <p:spPr>
            <a:xfrm>
              <a:off x="1332450" y="2644200"/>
              <a:ext cx="536650" cy="357775"/>
            </a:xfrm>
            <a:custGeom>
              <a:avLst/>
              <a:gdLst/>
              <a:ahLst/>
              <a:cxnLst/>
              <a:rect l="l" t="t" r="r" b="b"/>
              <a:pathLst>
                <a:path w="21466" h="14311" extrusionOk="0">
                  <a:moveTo>
                    <a:pt x="0" y="1"/>
                  </a:moveTo>
                  <a:lnTo>
                    <a:pt x="0" y="14311"/>
                  </a:lnTo>
                  <a:lnTo>
                    <a:pt x="21465" y="14311"/>
                  </a:lnTo>
                  <a:lnTo>
                    <a:pt x="214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50"/>
            <p:cNvSpPr/>
            <p:nvPr/>
          </p:nvSpPr>
          <p:spPr>
            <a:xfrm>
              <a:off x="1332450" y="3104175"/>
              <a:ext cx="536650" cy="34075"/>
            </a:xfrm>
            <a:custGeom>
              <a:avLst/>
              <a:gdLst/>
              <a:ahLst/>
              <a:cxnLst/>
              <a:rect l="l" t="t" r="r" b="b"/>
              <a:pathLst>
                <a:path w="21466" h="1363" extrusionOk="0">
                  <a:moveTo>
                    <a:pt x="0" y="1"/>
                  </a:moveTo>
                  <a:lnTo>
                    <a:pt x="0" y="1362"/>
                  </a:lnTo>
                  <a:lnTo>
                    <a:pt x="21465" y="1362"/>
                  </a:lnTo>
                  <a:lnTo>
                    <a:pt x="2146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50"/>
            <p:cNvSpPr/>
            <p:nvPr/>
          </p:nvSpPr>
          <p:spPr>
            <a:xfrm>
              <a:off x="1332450" y="3180825"/>
              <a:ext cx="425900" cy="34100"/>
            </a:xfrm>
            <a:custGeom>
              <a:avLst/>
              <a:gdLst/>
              <a:ahLst/>
              <a:cxnLst/>
              <a:rect l="l" t="t" r="r" b="b"/>
              <a:pathLst>
                <a:path w="17036" h="1364" extrusionOk="0">
                  <a:moveTo>
                    <a:pt x="0" y="0"/>
                  </a:moveTo>
                  <a:lnTo>
                    <a:pt x="0" y="1363"/>
                  </a:lnTo>
                  <a:lnTo>
                    <a:pt x="17035" y="1363"/>
                  </a:lnTo>
                  <a:lnTo>
                    <a:pt x="170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50"/>
            <p:cNvSpPr/>
            <p:nvPr/>
          </p:nvSpPr>
          <p:spPr>
            <a:xfrm>
              <a:off x="1332450" y="3266025"/>
              <a:ext cx="383325" cy="25575"/>
            </a:xfrm>
            <a:custGeom>
              <a:avLst/>
              <a:gdLst/>
              <a:ahLst/>
              <a:cxnLst/>
              <a:rect l="l" t="t" r="r" b="b"/>
              <a:pathLst>
                <a:path w="15333" h="1023" extrusionOk="0">
                  <a:moveTo>
                    <a:pt x="0" y="1"/>
                  </a:moveTo>
                  <a:lnTo>
                    <a:pt x="0" y="1022"/>
                  </a:lnTo>
                  <a:lnTo>
                    <a:pt x="15333" y="1022"/>
                  </a:lnTo>
                  <a:lnTo>
                    <a:pt x="1533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50"/>
            <p:cNvSpPr/>
            <p:nvPr/>
          </p:nvSpPr>
          <p:spPr>
            <a:xfrm>
              <a:off x="1494400" y="2695325"/>
              <a:ext cx="204500" cy="252425"/>
            </a:xfrm>
            <a:custGeom>
              <a:avLst/>
              <a:gdLst/>
              <a:ahLst/>
              <a:cxnLst/>
              <a:rect l="l" t="t" r="r" b="b"/>
              <a:pathLst>
                <a:path w="8180" h="10097" extrusionOk="0">
                  <a:moveTo>
                    <a:pt x="2902" y="1"/>
                  </a:moveTo>
                  <a:lnTo>
                    <a:pt x="114" y="4770"/>
                  </a:lnTo>
                  <a:lnTo>
                    <a:pt x="3485" y="4770"/>
                  </a:lnTo>
                  <a:lnTo>
                    <a:pt x="0" y="10097"/>
                  </a:lnTo>
                  <a:lnTo>
                    <a:pt x="8179" y="3066"/>
                  </a:lnTo>
                  <a:lnTo>
                    <a:pt x="4937" y="3066"/>
                  </a:lnTo>
                  <a:lnTo>
                    <a:pt x="704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2" name="Google Shape;1042;p50"/>
          <p:cNvGrpSpPr/>
          <p:nvPr/>
        </p:nvGrpSpPr>
        <p:grpSpPr>
          <a:xfrm>
            <a:off x="5233725" y="3157793"/>
            <a:ext cx="728208" cy="436068"/>
            <a:chOff x="1955077" y="429166"/>
            <a:chExt cx="791014" cy="473678"/>
          </a:xfrm>
        </p:grpSpPr>
        <p:sp>
          <p:nvSpPr>
            <p:cNvPr id="1043" name="Google Shape;1043;p50"/>
            <p:cNvSpPr/>
            <p:nvPr/>
          </p:nvSpPr>
          <p:spPr>
            <a:xfrm>
              <a:off x="2238186" y="611024"/>
              <a:ext cx="86260" cy="43368"/>
            </a:xfrm>
            <a:custGeom>
              <a:avLst/>
              <a:gdLst/>
              <a:ahLst/>
              <a:cxnLst/>
              <a:rect l="l" t="t" r="r" b="b"/>
              <a:pathLst>
                <a:path w="7417" h="3729" extrusionOk="0">
                  <a:moveTo>
                    <a:pt x="6884" y="0"/>
                  </a:moveTo>
                  <a:cubicBezTo>
                    <a:pt x="5488" y="411"/>
                    <a:pt x="4019" y="660"/>
                    <a:pt x="2499" y="752"/>
                  </a:cubicBezTo>
                  <a:cubicBezTo>
                    <a:pt x="1735" y="1381"/>
                    <a:pt x="896" y="1911"/>
                    <a:pt x="1" y="2331"/>
                  </a:cubicBezTo>
                  <a:cubicBezTo>
                    <a:pt x="868" y="2715"/>
                    <a:pt x="1697" y="3183"/>
                    <a:pt x="2476" y="3728"/>
                  </a:cubicBezTo>
                  <a:cubicBezTo>
                    <a:pt x="4417" y="2876"/>
                    <a:pt x="6340" y="2212"/>
                    <a:pt x="7417" y="1862"/>
                  </a:cubicBezTo>
                  <a:cubicBezTo>
                    <a:pt x="7231" y="1163"/>
                    <a:pt x="7034" y="472"/>
                    <a:pt x="6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50"/>
            <p:cNvSpPr/>
            <p:nvPr/>
          </p:nvSpPr>
          <p:spPr>
            <a:xfrm>
              <a:off x="2217287" y="653427"/>
              <a:ext cx="102170" cy="133059"/>
            </a:xfrm>
            <a:custGeom>
              <a:avLst/>
              <a:gdLst/>
              <a:ahLst/>
              <a:cxnLst/>
              <a:rect l="l" t="t" r="r" b="b"/>
              <a:pathLst>
                <a:path w="8785" h="11441" extrusionOk="0">
                  <a:moveTo>
                    <a:pt x="215" y="0"/>
                  </a:moveTo>
                  <a:lnTo>
                    <a:pt x="215" y="0"/>
                  </a:lnTo>
                  <a:cubicBezTo>
                    <a:pt x="0" y="1365"/>
                    <a:pt x="886" y="2614"/>
                    <a:pt x="1047" y="2838"/>
                  </a:cubicBezTo>
                  <a:cubicBezTo>
                    <a:pt x="1238" y="3039"/>
                    <a:pt x="1920" y="4023"/>
                    <a:pt x="2674" y="5194"/>
                  </a:cubicBezTo>
                  <a:cubicBezTo>
                    <a:pt x="4476" y="6978"/>
                    <a:pt x="5581" y="9774"/>
                    <a:pt x="6104" y="11441"/>
                  </a:cubicBezTo>
                  <a:lnTo>
                    <a:pt x="8785" y="11441"/>
                  </a:lnTo>
                  <a:cubicBezTo>
                    <a:pt x="8070" y="7273"/>
                    <a:pt x="6043" y="3418"/>
                    <a:pt x="2751" y="1357"/>
                  </a:cubicBezTo>
                  <a:cubicBezTo>
                    <a:pt x="1855" y="796"/>
                    <a:pt x="980" y="274"/>
                    <a:pt x="2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0"/>
            <p:cNvSpPr/>
            <p:nvPr/>
          </p:nvSpPr>
          <p:spPr>
            <a:xfrm>
              <a:off x="1955077" y="429189"/>
              <a:ext cx="336805" cy="473655"/>
            </a:xfrm>
            <a:custGeom>
              <a:avLst/>
              <a:gdLst/>
              <a:ahLst/>
              <a:cxnLst/>
              <a:rect l="l" t="t" r="r" b="b"/>
              <a:pathLst>
                <a:path w="28960" h="40727" extrusionOk="0">
                  <a:moveTo>
                    <a:pt x="19505" y="0"/>
                  </a:moveTo>
                  <a:cubicBezTo>
                    <a:pt x="14956" y="0"/>
                    <a:pt x="9661" y="2392"/>
                    <a:pt x="7166" y="7659"/>
                  </a:cubicBezTo>
                  <a:cubicBezTo>
                    <a:pt x="7510" y="7594"/>
                    <a:pt x="7891" y="7557"/>
                    <a:pt x="8317" y="7557"/>
                  </a:cubicBezTo>
                  <a:cubicBezTo>
                    <a:pt x="8906" y="7557"/>
                    <a:pt x="9578" y="7629"/>
                    <a:pt x="10346" y="7799"/>
                  </a:cubicBezTo>
                  <a:cubicBezTo>
                    <a:pt x="10810" y="7902"/>
                    <a:pt x="11100" y="8361"/>
                    <a:pt x="10997" y="8822"/>
                  </a:cubicBezTo>
                  <a:cubicBezTo>
                    <a:pt x="10908" y="9223"/>
                    <a:pt x="10554" y="9495"/>
                    <a:pt x="10161" y="9495"/>
                  </a:cubicBezTo>
                  <a:cubicBezTo>
                    <a:pt x="10099" y="9495"/>
                    <a:pt x="10037" y="9489"/>
                    <a:pt x="9974" y="9475"/>
                  </a:cubicBezTo>
                  <a:cubicBezTo>
                    <a:pt x="9329" y="9332"/>
                    <a:pt x="8784" y="9273"/>
                    <a:pt x="8324" y="9273"/>
                  </a:cubicBezTo>
                  <a:cubicBezTo>
                    <a:pt x="7123" y="9273"/>
                    <a:pt x="6502" y="9671"/>
                    <a:pt x="6195" y="9996"/>
                  </a:cubicBezTo>
                  <a:cubicBezTo>
                    <a:pt x="5397" y="11284"/>
                    <a:pt x="1" y="21039"/>
                    <a:pt x="4678" y="31173"/>
                  </a:cubicBezTo>
                  <a:cubicBezTo>
                    <a:pt x="7294" y="36842"/>
                    <a:pt x="12104" y="40726"/>
                    <a:pt x="17542" y="40726"/>
                  </a:cubicBezTo>
                  <a:lnTo>
                    <a:pt x="17543" y="40726"/>
                  </a:lnTo>
                  <a:cubicBezTo>
                    <a:pt x="21396" y="40726"/>
                    <a:pt x="24585" y="38370"/>
                    <a:pt x="25477" y="35604"/>
                  </a:cubicBezTo>
                  <a:cubicBezTo>
                    <a:pt x="27257" y="30081"/>
                    <a:pt x="23745" y="25130"/>
                    <a:pt x="22642" y="23819"/>
                  </a:cubicBezTo>
                  <a:cubicBezTo>
                    <a:pt x="21961" y="25147"/>
                    <a:pt x="20537" y="27005"/>
                    <a:pt x="17874" y="28203"/>
                  </a:cubicBezTo>
                  <a:cubicBezTo>
                    <a:pt x="17760" y="28254"/>
                    <a:pt x="17641" y="28278"/>
                    <a:pt x="17524" y="28278"/>
                  </a:cubicBezTo>
                  <a:cubicBezTo>
                    <a:pt x="17196" y="28278"/>
                    <a:pt x="16883" y="28089"/>
                    <a:pt x="16739" y="27771"/>
                  </a:cubicBezTo>
                  <a:cubicBezTo>
                    <a:pt x="16545" y="27339"/>
                    <a:pt x="16739" y="26831"/>
                    <a:pt x="17171" y="26638"/>
                  </a:cubicBezTo>
                  <a:cubicBezTo>
                    <a:pt x="20467" y="25156"/>
                    <a:pt x="21504" y="21965"/>
                    <a:pt x="21530" y="21879"/>
                  </a:cubicBezTo>
                  <a:cubicBezTo>
                    <a:pt x="21124" y="20957"/>
                    <a:pt x="20783" y="19645"/>
                    <a:pt x="21207" y="18291"/>
                  </a:cubicBezTo>
                  <a:cubicBezTo>
                    <a:pt x="19824" y="17723"/>
                    <a:pt x="17241" y="16392"/>
                    <a:pt x="16249" y="14025"/>
                  </a:cubicBezTo>
                  <a:cubicBezTo>
                    <a:pt x="16066" y="13589"/>
                    <a:pt x="16271" y="13085"/>
                    <a:pt x="16709" y="12902"/>
                  </a:cubicBezTo>
                  <a:cubicBezTo>
                    <a:pt x="16817" y="12857"/>
                    <a:pt x="16930" y="12835"/>
                    <a:pt x="17040" y="12835"/>
                  </a:cubicBezTo>
                  <a:cubicBezTo>
                    <a:pt x="17376" y="12835"/>
                    <a:pt x="17694" y="13033"/>
                    <a:pt x="17832" y="13362"/>
                  </a:cubicBezTo>
                  <a:cubicBezTo>
                    <a:pt x="18641" y="15291"/>
                    <a:pt x="21201" y="16503"/>
                    <a:pt x="22375" y="16903"/>
                  </a:cubicBezTo>
                  <a:cubicBezTo>
                    <a:pt x="23181" y="16648"/>
                    <a:pt x="26026" y="15592"/>
                    <a:pt x="27578" y="12932"/>
                  </a:cubicBezTo>
                  <a:cubicBezTo>
                    <a:pt x="28778" y="10873"/>
                    <a:pt x="28960" y="8291"/>
                    <a:pt x="28117" y="5255"/>
                  </a:cubicBezTo>
                  <a:cubicBezTo>
                    <a:pt x="27230" y="2063"/>
                    <a:pt x="23849" y="0"/>
                    <a:pt x="195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0"/>
            <p:cNvSpPr/>
            <p:nvPr/>
          </p:nvSpPr>
          <p:spPr>
            <a:xfrm>
              <a:off x="2376525" y="611024"/>
              <a:ext cx="86329" cy="43345"/>
            </a:xfrm>
            <a:custGeom>
              <a:avLst/>
              <a:gdLst/>
              <a:ahLst/>
              <a:cxnLst/>
              <a:rect l="l" t="t" r="r" b="b"/>
              <a:pathLst>
                <a:path w="7423" h="3727" extrusionOk="0">
                  <a:moveTo>
                    <a:pt x="534" y="0"/>
                  </a:moveTo>
                  <a:cubicBezTo>
                    <a:pt x="383" y="471"/>
                    <a:pt x="187" y="1162"/>
                    <a:pt x="1" y="1862"/>
                  </a:cubicBezTo>
                  <a:cubicBezTo>
                    <a:pt x="1077" y="2210"/>
                    <a:pt x="3000" y="2875"/>
                    <a:pt x="4941" y="3727"/>
                  </a:cubicBezTo>
                  <a:cubicBezTo>
                    <a:pt x="5721" y="3181"/>
                    <a:pt x="6553" y="2714"/>
                    <a:pt x="7422" y="2330"/>
                  </a:cubicBezTo>
                  <a:cubicBezTo>
                    <a:pt x="6529" y="1910"/>
                    <a:pt x="5690" y="1381"/>
                    <a:pt x="4928" y="752"/>
                  </a:cubicBezTo>
                  <a:cubicBezTo>
                    <a:pt x="3405" y="660"/>
                    <a:pt x="1932" y="411"/>
                    <a:pt x="5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0"/>
            <p:cNvSpPr/>
            <p:nvPr/>
          </p:nvSpPr>
          <p:spPr>
            <a:xfrm>
              <a:off x="2381538" y="654753"/>
              <a:ext cx="102135" cy="131733"/>
            </a:xfrm>
            <a:custGeom>
              <a:avLst/>
              <a:gdLst/>
              <a:ahLst/>
              <a:cxnLst/>
              <a:rect l="l" t="t" r="r" b="b"/>
              <a:pathLst>
                <a:path w="8782" h="11327" extrusionOk="0">
                  <a:moveTo>
                    <a:pt x="8566" y="1"/>
                  </a:moveTo>
                  <a:lnTo>
                    <a:pt x="8566" y="1"/>
                  </a:lnTo>
                  <a:cubicBezTo>
                    <a:pt x="5658" y="1027"/>
                    <a:pt x="1174" y="4657"/>
                    <a:pt x="0" y="11327"/>
                  </a:cubicBezTo>
                  <a:lnTo>
                    <a:pt x="2681" y="11327"/>
                  </a:lnTo>
                  <a:cubicBezTo>
                    <a:pt x="3198" y="9660"/>
                    <a:pt x="4288" y="6876"/>
                    <a:pt x="6062" y="5098"/>
                  </a:cubicBezTo>
                  <a:cubicBezTo>
                    <a:pt x="6834" y="3900"/>
                    <a:pt x="7540" y="2865"/>
                    <a:pt x="7738" y="2658"/>
                  </a:cubicBezTo>
                  <a:cubicBezTo>
                    <a:pt x="7892" y="2438"/>
                    <a:pt x="8782" y="1365"/>
                    <a:pt x="85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0"/>
            <p:cNvSpPr/>
            <p:nvPr/>
          </p:nvSpPr>
          <p:spPr>
            <a:xfrm>
              <a:off x="2409113" y="429166"/>
              <a:ext cx="336979" cy="462048"/>
            </a:xfrm>
            <a:custGeom>
              <a:avLst/>
              <a:gdLst/>
              <a:ahLst/>
              <a:cxnLst/>
              <a:rect l="l" t="t" r="r" b="b"/>
              <a:pathLst>
                <a:path w="28975" h="39729" extrusionOk="0">
                  <a:moveTo>
                    <a:pt x="9455" y="1"/>
                  </a:moveTo>
                  <a:cubicBezTo>
                    <a:pt x="5110" y="1"/>
                    <a:pt x="1729" y="2064"/>
                    <a:pt x="843" y="5256"/>
                  </a:cubicBezTo>
                  <a:cubicBezTo>
                    <a:pt x="0" y="8290"/>
                    <a:pt x="182" y="10872"/>
                    <a:pt x="1382" y="12929"/>
                  </a:cubicBezTo>
                  <a:cubicBezTo>
                    <a:pt x="2936" y="15592"/>
                    <a:pt x="5785" y="16647"/>
                    <a:pt x="6589" y="16900"/>
                  </a:cubicBezTo>
                  <a:cubicBezTo>
                    <a:pt x="7406" y="16613"/>
                    <a:pt x="10239" y="15484"/>
                    <a:pt x="11128" y="13363"/>
                  </a:cubicBezTo>
                  <a:cubicBezTo>
                    <a:pt x="11267" y="13035"/>
                    <a:pt x="11585" y="12837"/>
                    <a:pt x="11920" y="12837"/>
                  </a:cubicBezTo>
                  <a:cubicBezTo>
                    <a:pt x="12031" y="12837"/>
                    <a:pt x="12144" y="12858"/>
                    <a:pt x="12252" y="12904"/>
                  </a:cubicBezTo>
                  <a:cubicBezTo>
                    <a:pt x="12689" y="13087"/>
                    <a:pt x="12894" y="13591"/>
                    <a:pt x="12711" y="14027"/>
                  </a:cubicBezTo>
                  <a:cubicBezTo>
                    <a:pt x="11719" y="16391"/>
                    <a:pt x="9141" y="17724"/>
                    <a:pt x="7757" y="18291"/>
                  </a:cubicBezTo>
                  <a:cubicBezTo>
                    <a:pt x="8177" y="19644"/>
                    <a:pt x="7833" y="20953"/>
                    <a:pt x="7426" y="21869"/>
                  </a:cubicBezTo>
                  <a:cubicBezTo>
                    <a:pt x="7426" y="21872"/>
                    <a:pt x="7428" y="21873"/>
                    <a:pt x="7428" y="21875"/>
                  </a:cubicBezTo>
                  <a:cubicBezTo>
                    <a:pt x="7447" y="21933"/>
                    <a:pt x="8477" y="25150"/>
                    <a:pt x="11789" y="26640"/>
                  </a:cubicBezTo>
                  <a:cubicBezTo>
                    <a:pt x="12222" y="26833"/>
                    <a:pt x="12415" y="27341"/>
                    <a:pt x="12221" y="27773"/>
                  </a:cubicBezTo>
                  <a:cubicBezTo>
                    <a:pt x="12077" y="28091"/>
                    <a:pt x="11765" y="28279"/>
                    <a:pt x="11437" y="28279"/>
                  </a:cubicBezTo>
                  <a:cubicBezTo>
                    <a:pt x="11320" y="28279"/>
                    <a:pt x="11200" y="28255"/>
                    <a:pt x="11086" y="28203"/>
                  </a:cubicBezTo>
                  <a:cubicBezTo>
                    <a:pt x="8402" y="26997"/>
                    <a:pt x="6977" y="24913"/>
                    <a:pt x="6302" y="23588"/>
                  </a:cubicBezTo>
                  <a:cubicBezTo>
                    <a:pt x="5182" y="24921"/>
                    <a:pt x="1717" y="29632"/>
                    <a:pt x="3482" y="35105"/>
                  </a:cubicBezTo>
                  <a:cubicBezTo>
                    <a:pt x="4375" y="37871"/>
                    <a:pt x="7564" y="39729"/>
                    <a:pt x="11417" y="39729"/>
                  </a:cubicBezTo>
                  <a:cubicBezTo>
                    <a:pt x="16856" y="39729"/>
                    <a:pt x="21665" y="36345"/>
                    <a:pt x="24282" y="30674"/>
                  </a:cubicBezTo>
                  <a:cubicBezTo>
                    <a:pt x="28974" y="20510"/>
                    <a:pt x="23560" y="11261"/>
                    <a:pt x="22763" y="9995"/>
                  </a:cubicBezTo>
                  <a:cubicBezTo>
                    <a:pt x="22457" y="9670"/>
                    <a:pt x="21837" y="9275"/>
                    <a:pt x="20639" y="9275"/>
                  </a:cubicBezTo>
                  <a:cubicBezTo>
                    <a:pt x="20179" y="9275"/>
                    <a:pt x="19633" y="9333"/>
                    <a:pt x="18986" y="9477"/>
                  </a:cubicBezTo>
                  <a:cubicBezTo>
                    <a:pt x="18923" y="9491"/>
                    <a:pt x="18861" y="9497"/>
                    <a:pt x="18799" y="9497"/>
                  </a:cubicBezTo>
                  <a:cubicBezTo>
                    <a:pt x="18405" y="9497"/>
                    <a:pt x="18052" y="9225"/>
                    <a:pt x="17963" y="8824"/>
                  </a:cubicBezTo>
                  <a:cubicBezTo>
                    <a:pt x="17858" y="8361"/>
                    <a:pt x="18150" y="7904"/>
                    <a:pt x="18614" y="7801"/>
                  </a:cubicBezTo>
                  <a:cubicBezTo>
                    <a:pt x="19380" y="7630"/>
                    <a:pt x="20051" y="7558"/>
                    <a:pt x="20639" y="7558"/>
                  </a:cubicBezTo>
                  <a:cubicBezTo>
                    <a:pt x="21066" y="7558"/>
                    <a:pt x="21449" y="7596"/>
                    <a:pt x="21794" y="7661"/>
                  </a:cubicBezTo>
                  <a:cubicBezTo>
                    <a:pt x="19299" y="2394"/>
                    <a:pt x="14004" y="1"/>
                    <a:pt x="94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9" name="Google Shape;1049;p50"/>
          <p:cNvGrpSpPr/>
          <p:nvPr/>
        </p:nvGrpSpPr>
        <p:grpSpPr>
          <a:xfrm>
            <a:off x="6491812" y="3121630"/>
            <a:ext cx="541260" cy="569654"/>
            <a:chOff x="2946244" y="238132"/>
            <a:chExt cx="587943" cy="618786"/>
          </a:xfrm>
        </p:grpSpPr>
        <p:sp>
          <p:nvSpPr>
            <p:cNvPr id="1050" name="Google Shape;1050;p50"/>
            <p:cNvSpPr/>
            <p:nvPr/>
          </p:nvSpPr>
          <p:spPr>
            <a:xfrm>
              <a:off x="2946244" y="532033"/>
              <a:ext cx="169612" cy="324884"/>
            </a:xfrm>
            <a:custGeom>
              <a:avLst/>
              <a:gdLst/>
              <a:ahLst/>
              <a:cxnLst/>
              <a:rect l="l" t="t" r="r" b="b"/>
              <a:pathLst>
                <a:path w="14584" h="27935" extrusionOk="0">
                  <a:moveTo>
                    <a:pt x="699" y="0"/>
                  </a:moveTo>
                  <a:cubicBezTo>
                    <a:pt x="369" y="2111"/>
                    <a:pt x="235" y="4248"/>
                    <a:pt x="297" y="6382"/>
                  </a:cubicBezTo>
                  <a:cubicBezTo>
                    <a:pt x="381" y="9215"/>
                    <a:pt x="317" y="12126"/>
                    <a:pt x="253" y="14941"/>
                  </a:cubicBezTo>
                  <a:cubicBezTo>
                    <a:pt x="131" y="20522"/>
                    <a:pt x="1" y="26292"/>
                    <a:pt x="1359" y="27680"/>
                  </a:cubicBezTo>
                  <a:cubicBezTo>
                    <a:pt x="1530" y="27854"/>
                    <a:pt x="1717" y="27934"/>
                    <a:pt x="1946" y="27934"/>
                  </a:cubicBezTo>
                  <a:cubicBezTo>
                    <a:pt x="2093" y="27934"/>
                    <a:pt x="2258" y="27901"/>
                    <a:pt x="2447" y="27839"/>
                  </a:cubicBezTo>
                  <a:cubicBezTo>
                    <a:pt x="5136" y="26955"/>
                    <a:pt x="7327" y="25383"/>
                    <a:pt x="10102" y="23393"/>
                  </a:cubicBezTo>
                  <a:cubicBezTo>
                    <a:pt x="11435" y="22437"/>
                    <a:pt x="12889" y="21397"/>
                    <a:pt x="14584" y="20292"/>
                  </a:cubicBezTo>
                  <a:cubicBezTo>
                    <a:pt x="10731" y="17391"/>
                    <a:pt x="7167" y="12924"/>
                    <a:pt x="3952" y="6947"/>
                  </a:cubicBezTo>
                  <a:cubicBezTo>
                    <a:pt x="2744" y="4692"/>
                    <a:pt x="1659" y="2373"/>
                    <a:pt x="6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0"/>
            <p:cNvSpPr/>
            <p:nvPr/>
          </p:nvSpPr>
          <p:spPr>
            <a:xfrm>
              <a:off x="2977319" y="538046"/>
              <a:ext cx="218504" cy="219144"/>
            </a:xfrm>
            <a:custGeom>
              <a:avLst/>
              <a:gdLst/>
              <a:ahLst/>
              <a:cxnLst/>
              <a:rect l="l" t="t" r="r" b="b"/>
              <a:pathLst>
                <a:path w="18788" h="18843" extrusionOk="0">
                  <a:moveTo>
                    <a:pt x="1" y="0"/>
                  </a:moveTo>
                  <a:lnTo>
                    <a:pt x="1" y="0"/>
                  </a:lnTo>
                  <a:cubicBezTo>
                    <a:pt x="2301" y="5390"/>
                    <a:pt x="6814" y="14150"/>
                    <a:pt x="13382" y="18843"/>
                  </a:cubicBezTo>
                  <a:cubicBezTo>
                    <a:pt x="13857" y="18548"/>
                    <a:pt x="14344" y="18250"/>
                    <a:pt x="14861" y="17949"/>
                  </a:cubicBezTo>
                  <a:cubicBezTo>
                    <a:pt x="18150" y="16020"/>
                    <a:pt x="18787" y="11781"/>
                    <a:pt x="18625" y="6784"/>
                  </a:cubicBezTo>
                  <a:cubicBezTo>
                    <a:pt x="10400" y="6673"/>
                    <a:pt x="4849" y="3852"/>
                    <a:pt x="1458" y="1224"/>
                  </a:cubicBezTo>
                  <a:cubicBezTo>
                    <a:pt x="935" y="818"/>
                    <a:pt x="452" y="408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0"/>
            <p:cNvSpPr/>
            <p:nvPr/>
          </p:nvSpPr>
          <p:spPr>
            <a:xfrm>
              <a:off x="2962049" y="238132"/>
              <a:ext cx="234728" cy="359995"/>
            </a:xfrm>
            <a:custGeom>
              <a:avLst/>
              <a:gdLst/>
              <a:ahLst/>
              <a:cxnLst/>
              <a:rect l="l" t="t" r="r" b="b"/>
              <a:pathLst>
                <a:path w="20183" h="30954" extrusionOk="0">
                  <a:moveTo>
                    <a:pt x="14890" y="0"/>
                  </a:moveTo>
                  <a:cubicBezTo>
                    <a:pt x="11642" y="0"/>
                    <a:pt x="9148" y="3962"/>
                    <a:pt x="6947" y="7456"/>
                  </a:cubicBezTo>
                  <a:cubicBezTo>
                    <a:pt x="6691" y="7863"/>
                    <a:pt x="6439" y="8262"/>
                    <a:pt x="6190" y="8649"/>
                  </a:cubicBezTo>
                  <a:cubicBezTo>
                    <a:pt x="3776" y="12405"/>
                    <a:pt x="1348" y="16775"/>
                    <a:pt x="0" y="22047"/>
                  </a:cubicBezTo>
                  <a:cubicBezTo>
                    <a:pt x="1123" y="23441"/>
                    <a:pt x="2407" y="24696"/>
                    <a:pt x="3828" y="25787"/>
                  </a:cubicBezTo>
                  <a:cubicBezTo>
                    <a:pt x="8139" y="29102"/>
                    <a:pt x="13608" y="30848"/>
                    <a:pt x="19862" y="30953"/>
                  </a:cubicBezTo>
                  <a:cubicBezTo>
                    <a:pt x="19801" y="29957"/>
                    <a:pt x="19720" y="28941"/>
                    <a:pt x="19628" y="27912"/>
                  </a:cubicBezTo>
                  <a:cubicBezTo>
                    <a:pt x="19567" y="27215"/>
                    <a:pt x="19603" y="25709"/>
                    <a:pt x="19653" y="23625"/>
                  </a:cubicBezTo>
                  <a:cubicBezTo>
                    <a:pt x="19811" y="17106"/>
                    <a:pt x="20182" y="1838"/>
                    <a:pt x="16752" y="402"/>
                  </a:cubicBezTo>
                  <a:cubicBezTo>
                    <a:pt x="16114" y="136"/>
                    <a:pt x="15489" y="0"/>
                    <a:pt x="1489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0"/>
            <p:cNvSpPr/>
            <p:nvPr/>
          </p:nvSpPr>
          <p:spPr>
            <a:xfrm>
              <a:off x="3284631" y="536895"/>
              <a:ext cx="218970" cy="220284"/>
            </a:xfrm>
            <a:custGeom>
              <a:avLst/>
              <a:gdLst/>
              <a:ahLst/>
              <a:cxnLst/>
              <a:rect l="l" t="t" r="r" b="b"/>
              <a:pathLst>
                <a:path w="18828" h="18941" extrusionOk="0">
                  <a:moveTo>
                    <a:pt x="18827" y="1"/>
                  </a:moveTo>
                  <a:lnTo>
                    <a:pt x="18827" y="1"/>
                  </a:lnTo>
                  <a:cubicBezTo>
                    <a:pt x="15181" y="3322"/>
                    <a:pt x="9226" y="6758"/>
                    <a:pt x="162" y="6883"/>
                  </a:cubicBezTo>
                  <a:cubicBezTo>
                    <a:pt x="1" y="11880"/>
                    <a:pt x="637" y="16119"/>
                    <a:pt x="3927" y="18047"/>
                  </a:cubicBezTo>
                  <a:cubicBezTo>
                    <a:pt x="4442" y="18349"/>
                    <a:pt x="4929" y="18647"/>
                    <a:pt x="5406" y="18940"/>
                  </a:cubicBezTo>
                  <a:cubicBezTo>
                    <a:pt x="12015" y="14219"/>
                    <a:pt x="16541" y="5382"/>
                    <a:pt x="1882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0"/>
            <p:cNvSpPr/>
            <p:nvPr/>
          </p:nvSpPr>
          <p:spPr>
            <a:xfrm>
              <a:off x="3364575" y="532033"/>
              <a:ext cx="169612" cy="324872"/>
            </a:xfrm>
            <a:custGeom>
              <a:avLst/>
              <a:gdLst/>
              <a:ahLst/>
              <a:cxnLst/>
              <a:rect l="l" t="t" r="r" b="b"/>
              <a:pathLst>
                <a:path w="14584" h="27934" extrusionOk="0">
                  <a:moveTo>
                    <a:pt x="13885" y="0"/>
                  </a:moveTo>
                  <a:cubicBezTo>
                    <a:pt x="12927" y="2373"/>
                    <a:pt x="11840" y="4692"/>
                    <a:pt x="10632" y="6947"/>
                  </a:cubicBezTo>
                  <a:cubicBezTo>
                    <a:pt x="7420" y="12924"/>
                    <a:pt x="3855" y="17391"/>
                    <a:pt x="1" y="20292"/>
                  </a:cubicBezTo>
                  <a:cubicBezTo>
                    <a:pt x="1697" y="21397"/>
                    <a:pt x="3151" y="22437"/>
                    <a:pt x="4482" y="23393"/>
                  </a:cubicBezTo>
                  <a:cubicBezTo>
                    <a:pt x="7257" y="25383"/>
                    <a:pt x="9448" y="26955"/>
                    <a:pt x="12138" y="27839"/>
                  </a:cubicBezTo>
                  <a:cubicBezTo>
                    <a:pt x="12326" y="27900"/>
                    <a:pt x="12496" y="27933"/>
                    <a:pt x="12643" y="27933"/>
                  </a:cubicBezTo>
                  <a:cubicBezTo>
                    <a:pt x="12875" y="27933"/>
                    <a:pt x="13054" y="27854"/>
                    <a:pt x="13225" y="27681"/>
                  </a:cubicBezTo>
                  <a:cubicBezTo>
                    <a:pt x="14584" y="26292"/>
                    <a:pt x="14456" y="20520"/>
                    <a:pt x="14330" y="14939"/>
                  </a:cubicBezTo>
                  <a:cubicBezTo>
                    <a:pt x="14269" y="12124"/>
                    <a:pt x="14205" y="9214"/>
                    <a:pt x="14287" y="6382"/>
                  </a:cubicBezTo>
                  <a:cubicBezTo>
                    <a:pt x="14350" y="4248"/>
                    <a:pt x="14216" y="2111"/>
                    <a:pt x="1388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0"/>
            <p:cNvSpPr/>
            <p:nvPr/>
          </p:nvSpPr>
          <p:spPr>
            <a:xfrm>
              <a:off x="3283665" y="238132"/>
              <a:ext cx="234693" cy="360065"/>
            </a:xfrm>
            <a:custGeom>
              <a:avLst/>
              <a:gdLst/>
              <a:ahLst/>
              <a:cxnLst/>
              <a:rect l="l" t="t" r="r" b="b"/>
              <a:pathLst>
                <a:path w="20180" h="30960" extrusionOk="0">
                  <a:moveTo>
                    <a:pt x="5292" y="0"/>
                  </a:moveTo>
                  <a:cubicBezTo>
                    <a:pt x="4694" y="0"/>
                    <a:pt x="4068" y="136"/>
                    <a:pt x="3431" y="402"/>
                  </a:cubicBezTo>
                  <a:cubicBezTo>
                    <a:pt x="1" y="1838"/>
                    <a:pt x="371" y="17103"/>
                    <a:pt x="529" y="23622"/>
                  </a:cubicBezTo>
                  <a:cubicBezTo>
                    <a:pt x="580" y="25708"/>
                    <a:pt x="617" y="27215"/>
                    <a:pt x="555" y="27912"/>
                  </a:cubicBezTo>
                  <a:cubicBezTo>
                    <a:pt x="462" y="28944"/>
                    <a:pt x="382" y="29961"/>
                    <a:pt x="321" y="30959"/>
                  </a:cubicBezTo>
                  <a:cubicBezTo>
                    <a:pt x="11255" y="30781"/>
                    <a:pt x="17320" y="25563"/>
                    <a:pt x="20179" y="22033"/>
                  </a:cubicBezTo>
                  <a:cubicBezTo>
                    <a:pt x="18830" y="16767"/>
                    <a:pt x="16405" y="12403"/>
                    <a:pt x="13992" y="8649"/>
                  </a:cubicBezTo>
                  <a:cubicBezTo>
                    <a:pt x="13744" y="8262"/>
                    <a:pt x="13492" y="7863"/>
                    <a:pt x="13236" y="7456"/>
                  </a:cubicBezTo>
                  <a:cubicBezTo>
                    <a:pt x="11036" y="3962"/>
                    <a:pt x="8541" y="0"/>
                    <a:pt x="5292" y="0"/>
                  </a:cubicBezTo>
                  <a:close/>
                </a:path>
              </a:pathLst>
            </a:custGeom>
            <a:solidFill>
              <a:srgbClr val="F28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1" name="Google Shape;1061;p50"/>
          <p:cNvSpPr/>
          <p:nvPr/>
        </p:nvSpPr>
        <p:spPr>
          <a:xfrm>
            <a:off x="1513796" y="3092374"/>
            <a:ext cx="631743" cy="543748"/>
          </a:xfrm>
          <a:custGeom>
            <a:avLst/>
            <a:gdLst/>
            <a:ahLst/>
            <a:cxnLst/>
            <a:rect l="l" t="t" r="r" b="b"/>
            <a:pathLst>
              <a:path w="59000" h="50782" extrusionOk="0">
                <a:moveTo>
                  <a:pt x="34683" y="1"/>
                </a:moveTo>
                <a:cubicBezTo>
                  <a:pt x="31644" y="1"/>
                  <a:pt x="28139" y="1754"/>
                  <a:pt x="28139" y="1754"/>
                </a:cubicBezTo>
                <a:cubicBezTo>
                  <a:pt x="27564" y="14403"/>
                  <a:pt x="38489" y="17567"/>
                  <a:pt x="33025" y="31367"/>
                </a:cubicBezTo>
                <a:cubicBezTo>
                  <a:pt x="32268" y="33280"/>
                  <a:pt x="31167" y="34012"/>
                  <a:pt x="29894" y="34012"/>
                </a:cubicBezTo>
                <a:cubicBezTo>
                  <a:pt x="28058" y="34012"/>
                  <a:pt x="25864" y="32488"/>
                  <a:pt x="23827" y="30790"/>
                </a:cubicBezTo>
                <a:cubicBezTo>
                  <a:pt x="22676" y="29832"/>
                  <a:pt x="21303" y="29512"/>
                  <a:pt x="19983" y="29512"/>
                </a:cubicBezTo>
                <a:cubicBezTo>
                  <a:pt x="18124" y="29512"/>
                  <a:pt x="16370" y="30146"/>
                  <a:pt x="15495" y="30521"/>
                </a:cubicBezTo>
                <a:cubicBezTo>
                  <a:pt x="15151" y="30954"/>
                  <a:pt x="14868" y="31428"/>
                  <a:pt x="14725" y="31931"/>
                </a:cubicBezTo>
                <a:cubicBezTo>
                  <a:pt x="14620" y="32312"/>
                  <a:pt x="14274" y="32562"/>
                  <a:pt x="13897" y="32562"/>
                </a:cubicBezTo>
                <a:cubicBezTo>
                  <a:pt x="13819" y="32562"/>
                  <a:pt x="13739" y="32551"/>
                  <a:pt x="13660" y="32528"/>
                </a:cubicBezTo>
                <a:cubicBezTo>
                  <a:pt x="13201" y="32397"/>
                  <a:pt x="12937" y="31916"/>
                  <a:pt x="13074" y="31457"/>
                </a:cubicBezTo>
                <a:cubicBezTo>
                  <a:pt x="13319" y="30604"/>
                  <a:pt x="13816" y="29837"/>
                  <a:pt x="14393" y="29176"/>
                </a:cubicBezTo>
                <a:cubicBezTo>
                  <a:pt x="13870" y="28089"/>
                  <a:pt x="12857" y="26852"/>
                  <a:pt x="10954" y="26852"/>
                </a:cubicBezTo>
                <a:cubicBezTo>
                  <a:pt x="10145" y="26852"/>
                  <a:pt x="9176" y="27075"/>
                  <a:pt x="8015" y="27628"/>
                </a:cubicBezTo>
                <a:cubicBezTo>
                  <a:pt x="0" y="31444"/>
                  <a:pt x="1689" y="45741"/>
                  <a:pt x="1689" y="45741"/>
                </a:cubicBezTo>
                <a:lnTo>
                  <a:pt x="8301" y="47466"/>
                </a:lnTo>
                <a:cubicBezTo>
                  <a:pt x="8301" y="47466"/>
                  <a:pt x="8167" y="43564"/>
                  <a:pt x="8964" y="40899"/>
                </a:cubicBezTo>
                <a:lnTo>
                  <a:pt x="8964" y="40899"/>
                </a:lnTo>
                <a:cubicBezTo>
                  <a:pt x="8801" y="40915"/>
                  <a:pt x="8640" y="40936"/>
                  <a:pt x="8475" y="40936"/>
                </a:cubicBezTo>
                <a:cubicBezTo>
                  <a:pt x="7835" y="40936"/>
                  <a:pt x="7169" y="40813"/>
                  <a:pt x="6499" y="40564"/>
                </a:cubicBezTo>
                <a:cubicBezTo>
                  <a:pt x="6061" y="40394"/>
                  <a:pt x="5840" y="39905"/>
                  <a:pt x="6004" y="39465"/>
                </a:cubicBezTo>
                <a:cubicBezTo>
                  <a:pt x="6133" y="39119"/>
                  <a:pt x="6460" y="38906"/>
                  <a:pt x="6809" y="38906"/>
                </a:cubicBezTo>
                <a:cubicBezTo>
                  <a:pt x="6904" y="38906"/>
                  <a:pt x="7001" y="38922"/>
                  <a:pt x="7096" y="38955"/>
                </a:cubicBezTo>
                <a:cubicBezTo>
                  <a:pt x="7609" y="39146"/>
                  <a:pt x="8067" y="39222"/>
                  <a:pt x="8471" y="39222"/>
                </a:cubicBezTo>
                <a:cubicBezTo>
                  <a:pt x="9216" y="39222"/>
                  <a:pt x="9776" y="38964"/>
                  <a:pt x="10160" y="38692"/>
                </a:cubicBezTo>
                <a:cubicBezTo>
                  <a:pt x="10986" y="38106"/>
                  <a:pt x="11487" y="37107"/>
                  <a:pt x="11467" y="36085"/>
                </a:cubicBezTo>
                <a:cubicBezTo>
                  <a:pt x="11467" y="36079"/>
                  <a:pt x="11469" y="36073"/>
                  <a:pt x="11469" y="36069"/>
                </a:cubicBezTo>
                <a:cubicBezTo>
                  <a:pt x="11469" y="36036"/>
                  <a:pt x="11472" y="36003"/>
                  <a:pt x="11476" y="35972"/>
                </a:cubicBezTo>
                <a:cubicBezTo>
                  <a:pt x="11479" y="35947"/>
                  <a:pt x="11481" y="35921"/>
                  <a:pt x="11485" y="35897"/>
                </a:cubicBezTo>
                <a:cubicBezTo>
                  <a:pt x="11491" y="35868"/>
                  <a:pt x="11500" y="35839"/>
                  <a:pt x="11511" y="35811"/>
                </a:cubicBezTo>
                <a:cubicBezTo>
                  <a:pt x="11518" y="35787"/>
                  <a:pt x="11524" y="35760"/>
                  <a:pt x="11534" y="35737"/>
                </a:cubicBezTo>
                <a:cubicBezTo>
                  <a:pt x="11545" y="35713"/>
                  <a:pt x="11558" y="35687"/>
                  <a:pt x="11572" y="35665"/>
                </a:cubicBezTo>
                <a:cubicBezTo>
                  <a:pt x="11585" y="35640"/>
                  <a:pt x="11597" y="35614"/>
                  <a:pt x="11612" y="35592"/>
                </a:cubicBezTo>
                <a:cubicBezTo>
                  <a:pt x="11628" y="35570"/>
                  <a:pt x="11645" y="35550"/>
                  <a:pt x="11663" y="35530"/>
                </a:cubicBezTo>
                <a:cubicBezTo>
                  <a:pt x="11679" y="35507"/>
                  <a:pt x="11697" y="35485"/>
                  <a:pt x="11716" y="35465"/>
                </a:cubicBezTo>
                <a:cubicBezTo>
                  <a:pt x="11735" y="35446"/>
                  <a:pt x="11756" y="35430"/>
                  <a:pt x="11777" y="35413"/>
                </a:cubicBezTo>
                <a:cubicBezTo>
                  <a:pt x="11798" y="35394"/>
                  <a:pt x="11820" y="35376"/>
                  <a:pt x="11843" y="35360"/>
                </a:cubicBezTo>
                <a:cubicBezTo>
                  <a:pt x="11864" y="35346"/>
                  <a:pt x="11886" y="35334"/>
                  <a:pt x="11908" y="35322"/>
                </a:cubicBezTo>
                <a:cubicBezTo>
                  <a:pt x="11935" y="35308"/>
                  <a:pt x="11963" y="35293"/>
                  <a:pt x="11990" y="35279"/>
                </a:cubicBezTo>
                <a:cubicBezTo>
                  <a:pt x="12013" y="35270"/>
                  <a:pt x="12035" y="35266"/>
                  <a:pt x="12057" y="35258"/>
                </a:cubicBezTo>
                <a:cubicBezTo>
                  <a:pt x="12088" y="35247"/>
                  <a:pt x="12121" y="35238"/>
                  <a:pt x="12154" y="35230"/>
                </a:cubicBezTo>
                <a:cubicBezTo>
                  <a:pt x="12160" y="35229"/>
                  <a:pt x="12164" y="35226"/>
                  <a:pt x="12170" y="35226"/>
                </a:cubicBezTo>
                <a:cubicBezTo>
                  <a:pt x="12191" y="35221"/>
                  <a:pt x="12212" y="35223"/>
                  <a:pt x="12234" y="35220"/>
                </a:cubicBezTo>
                <a:cubicBezTo>
                  <a:pt x="12258" y="35217"/>
                  <a:pt x="12282" y="35212"/>
                  <a:pt x="12309" y="35211"/>
                </a:cubicBezTo>
                <a:cubicBezTo>
                  <a:pt x="12316" y="35211"/>
                  <a:pt x="12324" y="35212"/>
                  <a:pt x="12331" y="35212"/>
                </a:cubicBezTo>
                <a:cubicBezTo>
                  <a:pt x="12345" y="35212"/>
                  <a:pt x="12357" y="35214"/>
                  <a:pt x="12370" y="35214"/>
                </a:cubicBezTo>
                <a:cubicBezTo>
                  <a:pt x="12526" y="35218"/>
                  <a:pt x="12678" y="35269"/>
                  <a:pt x="12806" y="35360"/>
                </a:cubicBezTo>
                <a:cubicBezTo>
                  <a:pt x="12820" y="35369"/>
                  <a:pt x="12832" y="35381"/>
                  <a:pt x="12845" y="35391"/>
                </a:cubicBezTo>
                <a:cubicBezTo>
                  <a:pt x="12906" y="35434"/>
                  <a:pt x="12960" y="35488"/>
                  <a:pt x="13003" y="35549"/>
                </a:cubicBezTo>
                <a:cubicBezTo>
                  <a:pt x="13010" y="35558"/>
                  <a:pt x="13018" y="35567"/>
                  <a:pt x="13024" y="35576"/>
                </a:cubicBezTo>
                <a:cubicBezTo>
                  <a:pt x="13051" y="35613"/>
                  <a:pt x="13073" y="35653"/>
                  <a:pt x="13092" y="35695"/>
                </a:cubicBezTo>
                <a:cubicBezTo>
                  <a:pt x="13097" y="35704"/>
                  <a:pt x="13103" y="35714"/>
                  <a:pt x="13107" y="35723"/>
                </a:cubicBezTo>
                <a:cubicBezTo>
                  <a:pt x="13122" y="35759"/>
                  <a:pt x="13136" y="35796"/>
                  <a:pt x="13144" y="35833"/>
                </a:cubicBezTo>
                <a:cubicBezTo>
                  <a:pt x="13152" y="35853"/>
                  <a:pt x="13158" y="35874"/>
                  <a:pt x="13162" y="35893"/>
                </a:cubicBezTo>
                <a:cubicBezTo>
                  <a:pt x="13164" y="35900"/>
                  <a:pt x="13167" y="35908"/>
                  <a:pt x="13168" y="35915"/>
                </a:cubicBezTo>
                <a:cubicBezTo>
                  <a:pt x="13174" y="35945"/>
                  <a:pt x="13627" y="38333"/>
                  <a:pt x="15003" y="41160"/>
                </a:cubicBezTo>
                <a:cubicBezTo>
                  <a:pt x="16957" y="43991"/>
                  <a:pt x="19702" y="48203"/>
                  <a:pt x="27276" y="50054"/>
                </a:cubicBezTo>
                <a:cubicBezTo>
                  <a:pt x="29292" y="50547"/>
                  <a:pt x="31245" y="50781"/>
                  <a:pt x="33125" y="50781"/>
                </a:cubicBezTo>
                <a:cubicBezTo>
                  <a:pt x="43312" y="50781"/>
                  <a:pt x="51368" y="43904"/>
                  <a:pt x="55738" y="33954"/>
                </a:cubicBezTo>
                <a:cubicBezTo>
                  <a:pt x="59000" y="26521"/>
                  <a:pt x="57893" y="13109"/>
                  <a:pt x="51281" y="10234"/>
                </a:cubicBezTo>
                <a:cubicBezTo>
                  <a:pt x="49872" y="9621"/>
                  <a:pt x="48676" y="9387"/>
                  <a:pt x="47637" y="9387"/>
                </a:cubicBezTo>
                <a:cubicBezTo>
                  <a:pt x="44280" y="9387"/>
                  <a:pt x="42556" y="11830"/>
                  <a:pt x="40509" y="11830"/>
                </a:cubicBezTo>
                <a:cubicBezTo>
                  <a:pt x="40218" y="11830"/>
                  <a:pt x="39921" y="11781"/>
                  <a:pt x="39612" y="11669"/>
                </a:cubicBezTo>
                <a:cubicBezTo>
                  <a:pt x="36450" y="10519"/>
                  <a:pt x="35325" y="29"/>
                  <a:pt x="35325" y="29"/>
                </a:cubicBezTo>
                <a:cubicBezTo>
                  <a:pt x="35114" y="10"/>
                  <a:pt x="34900" y="1"/>
                  <a:pt x="3468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2" name="Google Shape;1062;p50"/>
          <p:cNvGrpSpPr/>
          <p:nvPr/>
        </p:nvGrpSpPr>
        <p:grpSpPr>
          <a:xfrm>
            <a:off x="4002150" y="3242914"/>
            <a:ext cx="665007" cy="332439"/>
            <a:chOff x="1284073" y="1202398"/>
            <a:chExt cx="722363" cy="361112"/>
          </a:xfrm>
        </p:grpSpPr>
        <p:sp>
          <p:nvSpPr>
            <p:cNvPr id="1063" name="Google Shape;1063;p50"/>
            <p:cNvSpPr/>
            <p:nvPr/>
          </p:nvSpPr>
          <p:spPr>
            <a:xfrm>
              <a:off x="1339094" y="1223879"/>
              <a:ext cx="188441" cy="321453"/>
            </a:xfrm>
            <a:custGeom>
              <a:avLst/>
              <a:gdLst/>
              <a:ahLst/>
              <a:cxnLst/>
              <a:rect l="l" t="t" r="r" b="b"/>
              <a:pathLst>
                <a:path w="16203" h="27640" extrusionOk="0">
                  <a:moveTo>
                    <a:pt x="15819" y="0"/>
                  </a:moveTo>
                  <a:lnTo>
                    <a:pt x="15819" y="0"/>
                  </a:lnTo>
                  <a:cubicBezTo>
                    <a:pt x="8856" y="2382"/>
                    <a:pt x="3533" y="6847"/>
                    <a:pt x="0" y="10633"/>
                  </a:cubicBezTo>
                  <a:cubicBezTo>
                    <a:pt x="170" y="12114"/>
                    <a:pt x="426" y="13667"/>
                    <a:pt x="812" y="14901"/>
                  </a:cubicBezTo>
                  <a:cubicBezTo>
                    <a:pt x="1509" y="17132"/>
                    <a:pt x="1428" y="19338"/>
                    <a:pt x="1119" y="21119"/>
                  </a:cubicBezTo>
                  <a:cubicBezTo>
                    <a:pt x="4790" y="23508"/>
                    <a:pt x="9930" y="26167"/>
                    <a:pt x="16202" y="27640"/>
                  </a:cubicBezTo>
                  <a:cubicBezTo>
                    <a:pt x="11877" y="24504"/>
                    <a:pt x="9057" y="19417"/>
                    <a:pt x="9057" y="13678"/>
                  </a:cubicBezTo>
                  <a:cubicBezTo>
                    <a:pt x="9057" y="8112"/>
                    <a:pt x="11711" y="3155"/>
                    <a:pt x="158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0"/>
            <p:cNvSpPr/>
            <p:nvPr/>
          </p:nvSpPr>
          <p:spPr>
            <a:xfrm>
              <a:off x="1757984" y="1217482"/>
              <a:ext cx="248452" cy="323361"/>
            </a:xfrm>
            <a:custGeom>
              <a:avLst/>
              <a:gdLst/>
              <a:ahLst/>
              <a:cxnLst/>
              <a:rect l="l" t="t" r="r" b="b"/>
              <a:pathLst>
                <a:path w="21363" h="27804" extrusionOk="0">
                  <a:moveTo>
                    <a:pt x="1" y="1"/>
                  </a:moveTo>
                  <a:lnTo>
                    <a:pt x="1" y="1"/>
                  </a:lnTo>
                  <a:cubicBezTo>
                    <a:pt x="4536" y="3109"/>
                    <a:pt x="7520" y="8325"/>
                    <a:pt x="7520" y="14228"/>
                  </a:cubicBezTo>
                  <a:cubicBezTo>
                    <a:pt x="7520" y="19736"/>
                    <a:pt x="4919" y="24645"/>
                    <a:pt x="886" y="27804"/>
                  </a:cubicBezTo>
                  <a:cubicBezTo>
                    <a:pt x="12676" y="24424"/>
                    <a:pt x="19760" y="16465"/>
                    <a:pt x="21362" y="14506"/>
                  </a:cubicBezTo>
                  <a:cubicBezTo>
                    <a:pt x="20615" y="13318"/>
                    <a:pt x="18381" y="10092"/>
                    <a:pt x="14375" y="6903"/>
                  </a:cubicBezTo>
                  <a:cubicBezTo>
                    <a:pt x="11218" y="4389"/>
                    <a:pt x="6477" y="1545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0"/>
            <p:cNvSpPr/>
            <p:nvPr/>
          </p:nvSpPr>
          <p:spPr>
            <a:xfrm>
              <a:off x="1284073" y="1367195"/>
              <a:ext cx="51544" cy="89818"/>
            </a:xfrm>
            <a:custGeom>
              <a:avLst/>
              <a:gdLst/>
              <a:ahLst/>
              <a:cxnLst/>
              <a:rect l="l" t="t" r="r" b="b"/>
              <a:pathLst>
                <a:path w="4432" h="7723" extrusionOk="0">
                  <a:moveTo>
                    <a:pt x="3225" y="1"/>
                  </a:moveTo>
                  <a:cubicBezTo>
                    <a:pt x="1603" y="1915"/>
                    <a:pt x="517" y="3498"/>
                    <a:pt x="1" y="4299"/>
                  </a:cubicBezTo>
                  <a:cubicBezTo>
                    <a:pt x="701" y="4952"/>
                    <a:pt x="2157" y="6231"/>
                    <a:pt x="4266" y="7722"/>
                  </a:cubicBezTo>
                  <a:cubicBezTo>
                    <a:pt x="4432" y="6315"/>
                    <a:pt x="4406" y="4694"/>
                    <a:pt x="3904" y="3088"/>
                  </a:cubicBezTo>
                  <a:cubicBezTo>
                    <a:pt x="3615" y="2162"/>
                    <a:pt x="3395" y="1088"/>
                    <a:pt x="32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0"/>
            <p:cNvSpPr/>
            <p:nvPr/>
          </p:nvSpPr>
          <p:spPr>
            <a:xfrm>
              <a:off x="1464384" y="1202398"/>
              <a:ext cx="361100" cy="361112"/>
            </a:xfrm>
            <a:custGeom>
              <a:avLst/>
              <a:gdLst/>
              <a:ahLst/>
              <a:cxnLst/>
              <a:rect l="l" t="t" r="r" b="b"/>
              <a:pathLst>
                <a:path w="31049" h="31050" extrusionOk="0">
                  <a:moveTo>
                    <a:pt x="15524" y="8054"/>
                  </a:moveTo>
                  <a:cubicBezTo>
                    <a:pt x="16625" y="8055"/>
                    <a:pt x="17714" y="8301"/>
                    <a:pt x="18707" y="8776"/>
                  </a:cubicBezTo>
                  <a:cubicBezTo>
                    <a:pt x="17483" y="9140"/>
                    <a:pt x="16583" y="10261"/>
                    <a:pt x="16583" y="11605"/>
                  </a:cubicBezTo>
                  <a:cubicBezTo>
                    <a:pt x="16583" y="13241"/>
                    <a:pt x="17911" y="14568"/>
                    <a:pt x="19547" y="14570"/>
                  </a:cubicBezTo>
                  <a:cubicBezTo>
                    <a:pt x="20866" y="14570"/>
                    <a:pt x="21971" y="13703"/>
                    <a:pt x="22355" y="12513"/>
                  </a:cubicBezTo>
                  <a:cubicBezTo>
                    <a:pt x="22776" y="13460"/>
                    <a:pt x="22995" y="14487"/>
                    <a:pt x="22995" y="15525"/>
                  </a:cubicBezTo>
                  <a:cubicBezTo>
                    <a:pt x="22995" y="19644"/>
                    <a:pt x="19644" y="22996"/>
                    <a:pt x="15523" y="22996"/>
                  </a:cubicBezTo>
                  <a:cubicBezTo>
                    <a:pt x="15201" y="22994"/>
                    <a:pt x="14880" y="22970"/>
                    <a:pt x="14561" y="22927"/>
                  </a:cubicBezTo>
                  <a:cubicBezTo>
                    <a:pt x="15233" y="22193"/>
                    <a:pt x="15603" y="21235"/>
                    <a:pt x="15603" y="20240"/>
                  </a:cubicBezTo>
                  <a:cubicBezTo>
                    <a:pt x="15603" y="18030"/>
                    <a:pt x="13812" y="16240"/>
                    <a:pt x="11603" y="16240"/>
                  </a:cubicBezTo>
                  <a:cubicBezTo>
                    <a:pt x="10301" y="16240"/>
                    <a:pt x="9148" y="16864"/>
                    <a:pt x="8418" y="17826"/>
                  </a:cubicBezTo>
                  <a:cubicBezTo>
                    <a:pt x="8176" y="17083"/>
                    <a:pt x="8052" y="16307"/>
                    <a:pt x="8052" y="15525"/>
                  </a:cubicBezTo>
                  <a:cubicBezTo>
                    <a:pt x="8052" y="11405"/>
                    <a:pt x="11405" y="8054"/>
                    <a:pt x="15524" y="8054"/>
                  </a:cubicBezTo>
                  <a:close/>
                  <a:moveTo>
                    <a:pt x="15524" y="0"/>
                  </a:moveTo>
                  <a:cubicBezTo>
                    <a:pt x="6965" y="0"/>
                    <a:pt x="0" y="6965"/>
                    <a:pt x="0" y="15525"/>
                  </a:cubicBezTo>
                  <a:cubicBezTo>
                    <a:pt x="0" y="24084"/>
                    <a:pt x="6965" y="31049"/>
                    <a:pt x="15524" y="31049"/>
                  </a:cubicBezTo>
                  <a:cubicBezTo>
                    <a:pt x="24084" y="31049"/>
                    <a:pt x="31049" y="24086"/>
                    <a:pt x="31049" y="15525"/>
                  </a:cubicBezTo>
                  <a:cubicBezTo>
                    <a:pt x="31049" y="6965"/>
                    <a:pt x="24084" y="0"/>
                    <a:pt x="15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7" name="Google Shape;1067;p50"/>
          <p:cNvGrpSpPr/>
          <p:nvPr/>
        </p:nvGrpSpPr>
        <p:grpSpPr>
          <a:xfrm>
            <a:off x="2733153" y="3260884"/>
            <a:ext cx="642705" cy="384313"/>
            <a:chOff x="2210240" y="1251535"/>
            <a:chExt cx="698137" cy="417459"/>
          </a:xfrm>
        </p:grpSpPr>
        <p:sp>
          <p:nvSpPr>
            <p:cNvPr id="1068" name="Google Shape;1068;p50"/>
            <p:cNvSpPr/>
            <p:nvPr/>
          </p:nvSpPr>
          <p:spPr>
            <a:xfrm>
              <a:off x="2406403" y="1603424"/>
              <a:ext cx="46613" cy="26772"/>
            </a:xfrm>
            <a:custGeom>
              <a:avLst/>
              <a:gdLst/>
              <a:ahLst/>
              <a:cxnLst/>
              <a:rect l="l" t="t" r="r" b="b"/>
              <a:pathLst>
                <a:path w="4008" h="2302" extrusionOk="0">
                  <a:moveTo>
                    <a:pt x="4007" y="0"/>
                  </a:moveTo>
                  <a:cubicBezTo>
                    <a:pt x="2516" y="533"/>
                    <a:pt x="1148" y="1000"/>
                    <a:pt x="1" y="1379"/>
                  </a:cubicBezTo>
                  <a:cubicBezTo>
                    <a:pt x="617" y="1978"/>
                    <a:pt x="1260" y="2301"/>
                    <a:pt x="1861" y="2301"/>
                  </a:cubicBezTo>
                  <a:cubicBezTo>
                    <a:pt x="2035" y="2301"/>
                    <a:pt x="2205" y="2275"/>
                    <a:pt x="2371" y="2219"/>
                  </a:cubicBezTo>
                  <a:cubicBezTo>
                    <a:pt x="3054" y="1992"/>
                    <a:pt x="3701" y="1236"/>
                    <a:pt x="400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0"/>
            <p:cNvSpPr/>
            <p:nvPr/>
          </p:nvSpPr>
          <p:spPr>
            <a:xfrm>
              <a:off x="2669892" y="1251872"/>
              <a:ext cx="238485" cy="229576"/>
            </a:xfrm>
            <a:custGeom>
              <a:avLst/>
              <a:gdLst/>
              <a:ahLst/>
              <a:cxnLst/>
              <a:rect l="l" t="t" r="r" b="b"/>
              <a:pathLst>
                <a:path w="20506" h="19740" extrusionOk="0">
                  <a:moveTo>
                    <a:pt x="4774" y="0"/>
                  </a:moveTo>
                  <a:cubicBezTo>
                    <a:pt x="4683" y="0"/>
                    <a:pt x="4587" y="0"/>
                    <a:pt x="4494" y="2"/>
                  </a:cubicBezTo>
                  <a:cubicBezTo>
                    <a:pt x="2189" y="3319"/>
                    <a:pt x="1447" y="7321"/>
                    <a:pt x="1225" y="10055"/>
                  </a:cubicBezTo>
                  <a:cubicBezTo>
                    <a:pt x="1722" y="13101"/>
                    <a:pt x="1319" y="16304"/>
                    <a:pt x="1" y="19740"/>
                  </a:cubicBezTo>
                  <a:cubicBezTo>
                    <a:pt x="3154" y="19335"/>
                    <a:pt x="10836" y="17747"/>
                    <a:pt x="15175" y="11726"/>
                  </a:cubicBezTo>
                  <a:cubicBezTo>
                    <a:pt x="15532" y="11232"/>
                    <a:pt x="15890" y="10745"/>
                    <a:pt x="16243" y="10267"/>
                  </a:cubicBezTo>
                  <a:cubicBezTo>
                    <a:pt x="18435" y="7291"/>
                    <a:pt x="20506" y="4480"/>
                    <a:pt x="19691" y="2870"/>
                  </a:cubicBezTo>
                  <a:cubicBezTo>
                    <a:pt x="18729" y="965"/>
                    <a:pt x="13709" y="0"/>
                    <a:pt x="477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50"/>
            <p:cNvSpPr/>
            <p:nvPr/>
          </p:nvSpPr>
          <p:spPr>
            <a:xfrm>
              <a:off x="2624477" y="1252128"/>
              <a:ext cx="73909" cy="71466"/>
            </a:xfrm>
            <a:custGeom>
              <a:avLst/>
              <a:gdLst/>
              <a:ahLst/>
              <a:cxnLst/>
              <a:rect l="l" t="t" r="r" b="b"/>
              <a:pathLst>
                <a:path w="6355" h="6145" extrusionOk="0">
                  <a:moveTo>
                    <a:pt x="6354" y="1"/>
                  </a:moveTo>
                  <a:lnTo>
                    <a:pt x="6354" y="1"/>
                  </a:lnTo>
                  <a:cubicBezTo>
                    <a:pt x="4545" y="29"/>
                    <a:pt x="2581" y="90"/>
                    <a:pt x="484" y="187"/>
                  </a:cubicBezTo>
                  <a:cubicBezTo>
                    <a:pt x="325" y="193"/>
                    <a:pt x="161" y="199"/>
                    <a:pt x="0" y="205"/>
                  </a:cubicBezTo>
                  <a:cubicBezTo>
                    <a:pt x="1791" y="2178"/>
                    <a:pt x="3098" y="4134"/>
                    <a:pt x="3977" y="6144"/>
                  </a:cubicBezTo>
                  <a:cubicBezTo>
                    <a:pt x="4486" y="3843"/>
                    <a:pt x="5288" y="1783"/>
                    <a:pt x="63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50"/>
            <p:cNvSpPr/>
            <p:nvPr/>
          </p:nvSpPr>
          <p:spPr>
            <a:xfrm>
              <a:off x="2210240" y="1251535"/>
              <a:ext cx="459280" cy="417459"/>
            </a:xfrm>
            <a:custGeom>
              <a:avLst/>
              <a:gdLst/>
              <a:ahLst/>
              <a:cxnLst/>
              <a:rect l="l" t="t" r="r" b="b"/>
              <a:pathLst>
                <a:path w="39491" h="35895" extrusionOk="0">
                  <a:moveTo>
                    <a:pt x="19839" y="1"/>
                  </a:moveTo>
                  <a:cubicBezTo>
                    <a:pt x="13487" y="1"/>
                    <a:pt x="7198" y="653"/>
                    <a:pt x="4226" y="5375"/>
                  </a:cubicBezTo>
                  <a:cubicBezTo>
                    <a:pt x="0" y="12091"/>
                    <a:pt x="903" y="18921"/>
                    <a:pt x="1699" y="24947"/>
                  </a:cubicBezTo>
                  <a:cubicBezTo>
                    <a:pt x="1872" y="26254"/>
                    <a:pt x="2035" y="27488"/>
                    <a:pt x="2146" y="28701"/>
                  </a:cubicBezTo>
                  <a:cubicBezTo>
                    <a:pt x="2541" y="33019"/>
                    <a:pt x="3213" y="35895"/>
                    <a:pt x="5203" y="35895"/>
                  </a:cubicBezTo>
                  <a:cubicBezTo>
                    <a:pt x="6816" y="35895"/>
                    <a:pt x="9313" y="34340"/>
                    <a:pt x="12626" y="31275"/>
                  </a:cubicBezTo>
                  <a:cubicBezTo>
                    <a:pt x="12721" y="31187"/>
                    <a:pt x="12836" y="31121"/>
                    <a:pt x="12960" y="31084"/>
                  </a:cubicBezTo>
                  <a:cubicBezTo>
                    <a:pt x="13158" y="31024"/>
                    <a:pt x="32927" y="25005"/>
                    <a:pt x="37498" y="20195"/>
                  </a:cubicBezTo>
                  <a:cubicBezTo>
                    <a:pt x="38946" y="16857"/>
                    <a:pt x="39491" y="13775"/>
                    <a:pt x="39101" y="10832"/>
                  </a:cubicBezTo>
                  <a:cubicBezTo>
                    <a:pt x="39028" y="10694"/>
                    <a:pt x="38993" y="10539"/>
                    <a:pt x="39004" y="10382"/>
                  </a:cubicBezTo>
                  <a:cubicBezTo>
                    <a:pt x="39007" y="10345"/>
                    <a:pt x="39011" y="10311"/>
                    <a:pt x="39013" y="10275"/>
                  </a:cubicBezTo>
                  <a:cubicBezTo>
                    <a:pt x="38414" y="6833"/>
                    <a:pt x="36524" y="3573"/>
                    <a:pt x="33281" y="303"/>
                  </a:cubicBezTo>
                  <a:cubicBezTo>
                    <a:pt x="33115" y="305"/>
                    <a:pt x="32951" y="306"/>
                    <a:pt x="32781" y="306"/>
                  </a:cubicBezTo>
                  <a:cubicBezTo>
                    <a:pt x="30563" y="306"/>
                    <a:pt x="28302" y="227"/>
                    <a:pt x="26117" y="150"/>
                  </a:cubicBezTo>
                  <a:cubicBezTo>
                    <a:pt x="23931" y="74"/>
                    <a:pt x="21866" y="1"/>
                    <a:pt x="19839" y="1"/>
                  </a:cubicBezTo>
                  <a:close/>
                </a:path>
              </a:pathLst>
            </a:custGeom>
            <a:solidFill>
              <a:srgbClr val="F7A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2" name="Google Shape;1072;p50"/>
          <p:cNvSpPr/>
          <p:nvPr/>
        </p:nvSpPr>
        <p:spPr>
          <a:xfrm>
            <a:off x="7702341" y="3069750"/>
            <a:ext cx="439072" cy="647515"/>
          </a:xfrm>
          <a:custGeom>
            <a:avLst/>
            <a:gdLst/>
            <a:ahLst/>
            <a:cxnLst/>
            <a:rect l="l" t="t" r="r" b="b"/>
            <a:pathLst>
              <a:path w="41006" h="60473" extrusionOk="0">
                <a:moveTo>
                  <a:pt x="20021" y="1"/>
                </a:moveTo>
                <a:cubicBezTo>
                  <a:pt x="9239" y="1"/>
                  <a:pt x="1" y="11990"/>
                  <a:pt x="1141" y="26362"/>
                </a:cubicBezTo>
                <a:cubicBezTo>
                  <a:pt x="2610" y="44880"/>
                  <a:pt x="13010" y="56383"/>
                  <a:pt x="21514" y="59686"/>
                </a:cubicBezTo>
                <a:cubicBezTo>
                  <a:pt x="22900" y="60225"/>
                  <a:pt x="24222" y="60473"/>
                  <a:pt x="25461" y="60473"/>
                </a:cubicBezTo>
                <a:cubicBezTo>
                  <a:pt x="32739" y="60473"/>
                  <a:pt x="37142" y="51913"/>
                  <a:pt x="34707" y="43377"/>
                </a:cubicBezTo>
                <a:cubicBezTo>
                  <a:pt x="34707" y="43377"/>
                  <a:pt x="34686" y="43366"/>
                  <a:pt x="34650" y="43349"/>
                </a:cubicBezTo>
                <a:cubicBezTo>
                  <a:pt x="32836" y="46624"/>
                  <a:pt x="30502" y="48383"/>
                  <a:pt x="27678" y="48574"/>
                </a:cubicBezTo>
                <a:cubicBezTo>
                  <a:pt x="27508" y="48584"/>
                  <a:pt x="27339" y="48590"/>
                  <a:pt x="27169" y="48590"/>
                </a:cubicBezTo>
                <a:cubicBezTo>
                  <a:pt x="27168" y="48590"/>
                  <a:pt x="27168" y="48590"/>
                  <a:pt x="27167" y="48590"/>
                </a:cubicBezTo>
                <a:cubicBezTo>
                  <a:pt x="20261" y="48590"/>
                  <a:pt x="13030" y="39303"/>
                  <a:pt x="10733" y="34939"/>
                </a:cubicBezTo>
                <a:cubicBezTo>
                  <a:pt x="7133" y="28100"/>
                  <a:pt x="11041" y="20593"/>
                  <a:pt x="15116" y="18019"/>
                </a:cubicBezTo>
                <a:cubicBezTo>
                  <a:pt x="16455" y="17173"/>
                  <a:pt x="17936" y="16798"/>
                  <a:pt x="19503" y="16400"/>
                </a:cubicBezTo>
                <a:cubicBezTo>
                  <a:pt x="22005" y="15766"/>
                  <a:pt x="24827" y="15043"/>
                  <a:pt x="27894" y="12161"/>
                </a:cubicBezTo>
                <a:cubicBezTo>
                  <a:pt x="26777" y="9510"/>
                  <a:pt x="24409" y="7298"/>
                  <a:pt x="20977" y="7139"/>
                </a:cubicBezTo>
                <a:cubicBezTo>
                  <a:pt x="20805" y="7131"/>
                  <a:pt x="20635" y="7127"/>
                  <a:pt x="20465" y="7127"/>
                </a:cubicBezTo>
                <a:cubicBezTo>
                  <a:pt x="13685" y="7127"/>
                  <a:pt x="8803" y="13640"/>
                  <a:pt x="7097" y="19826"/>
                </a:cubicBezTo>
                <a:cubicBezTo>
                  <a:pt x="4689" y="28563"/>
                  <a:pt x="7629" y="35858"/>
                  <a:pt x="11184" y="39771"/>
                </a:cubicBezTo>
                <a:cubicBezTo>
                  <a:pt x="11487" y="40109"/>
                  <a:pt x="11460" y="40627"/>
                  <a:pt x="11125" y="40933"/>
                </a:cubicBezTo>
                <a:cubicBezTo>
                  <a:pt x="10967" y="41076"/>
                  <a:pt x="10769" y="41147"/>
                  <a:pt x="10571" y="41147"/>
                </a:cubicBezTo>
                <a:cubicBezTo>
                  <a:pt x="10348" y="41147"/>
                  <a:pt x="10126" y="41057"/>
                  <a:pt x="9963" y="40881"/>
                </a:cubicBezTo>
                <a:cubicBezTo>
                  <a:pt x="5051" y="35472"/>
                  <a:pt x="3342" y="27237"/>
                  <a:pt x="5507" y="19388"/>
                </a:cubicBezTo>
                <a:cubicBezTo>
                  <a:pt x="7379" y="12605"/>
                  <a:pt x="12833" y="5478"/>
                  <a:pt x="20477" y="5478"/>
                </a:cubicBezTo>
                <a:cubicBezTo>
                  <a:pt x="20668" y="5478"/>
                  <a:pt x="20860" y="5483"/>
                  <a:pt x="21053" y="5492"/>
                </a:cubicBezTo>
                <a:cubicBezTo>
                  <a:pt x="25429" y="5694"/>
                  <a:pt x="28375" y="8630"/>
                  <a:pt x="29613" y="12029"/>
                </a:cubicBezTo>
                <a:cubicBezTo>
                  <a:pt x="29629" y="12065"/>
                  <a:pt x="29641" y="12102"/>
                  <a:pt x="29650" y="12140"/>
                </a:cubicBezTo>
                <a:cubicBezTo>
                  <a:pt x="30017" y="13177"/>
                  <a:pt x="30230" y="14254"/>
                  <a:pt x="30270" y="15310"/>
                </a:cubicBezTo>
                <a:cubicBezTo>
                  <a:pt x="30434" y="19664"/>
                  <a:pt x="27982" y="22790"/>
                  <a:pt x="24022" y="23274"/>
                </a:cubicBezTo>
                <a:cubicBezTo>
                  <a:pt x="20782" y="23670"/>
                  <a:pt x="17905" y="26673"/>
                  <a:pt x="17422" y="28486"/>
                </a:cubicBezTo>
                <a:cubicBezTo>
                  <a:pt x="17326" y="28857"/>
                  <a:pt x="16992" y="29102"/>
                  <a:pt x="16625" y="29102"/>
                </a:cubicBezTo>
                <a:cubicBezTo>
                  <a:pt x="16555" y="29102"/>
                  <a:pt x="16484" y="29093"/>
                  <a:pt x="16412" y="29074"/>
                </a:cubicBezTo>
                <a:cubicBezTo>
                  <a:pt x="15971" y="28956"/>
                  <a:pt x="15709" y="28502"/>
                  <a:pt x="15828" y="28061"/>
                </a:cubicBezTo>
                <a:cubicBezTo>
                  <a:pt x="16454" y="25711"/>
                  <a:pt x="19798" y="22129"/>
                  <a:pt x="23821" y="21637"/>
                </a:cubicBezTo>
                <a:cubicBezTo>
                  <a:pt x="27517" y="21184"/>
                  <a:pt x="28724" y="18104"/>
                  <a:pt x="28623" y="15371"/>
                </a:cubicBezTo>
                <a:cubicBezTo>
                  <a:pt x="28602" y="14874"/>
                  <a:pt x="28541" y="14379"/>
                  <a:pt x="28439" y="13892"/>
                </a:cubicBezTo>
                <a:cubicBezTo>
                  <a:pt x="25280" y="16631"/>
                  <a:pt x="22327" y="17388"/>
                  <a:pt x="19909" y="18000"/>
                </a:cubicBezTo>
                <a:cubicBezTo>
                  <a:pt x="18410" y="18381"/>
                  <a:pt x="17115" y="18709"/>
                  <a:pt x="15998" y="19415"/>
                </a:cubicBezTo>
                <a:cubicBezTo>
                  <a:pt x="13064" y="21268"/>
                  <a:pt x="8786" y="27701"/>
                  <a:pt x="12193" y="34174"/>
                </a:cubicBezTo>
                <a:cubicBezTo>
                  <a:pt x="13259" y="36199"/>
                  <a:pt x="15584" y="39583"/>
                  <a:pt x="18623" y="42456"/>
                </a:cubicBezTo>
                <a:cubicBezTo>
                  <a:pt x="20819" y="44533"/>
                  <a:pt x="24053" y="46941"/>
                  <a:pt x="27183" y="46941"/>
                </a:cubicBezTo>
                <a:cubicBezTo>
                  <a:pt x="27311" y="46941"/>
                  <a:pt x="27439" y="46937"/>
                  <a:pt x="27567" y="46929"/>
                </a:cubicBezTo>
                <a:cubicBezTo>
                  <a:pt x="29807" y="46779"/>
                  <a:pt x="31704" y="45291"/>
                  <a:pt x="33234" y="42509"/>
                </a:cubicBezTo>
                <a:cubicBezTo>
                  <a:pt x="31680" y="41442"/>
                  <a:pt x="29635" y="39519"/>
                  <a:pt x="31041" y="37404"/>
                </a:cubicBezTo>
                <a:cubicBezTo>
                  <a:pt x="33171" y="34202"/>
                  <a:pt x="32823" y="32644"/>
                  <a:pt x="29796" y="31643"/>
                </a:cubicBezTo>
                <a:cubicBezTo>
                  <a:pt x="29553" y="31567"/>
                  <a:pt x="29305" y="31512"/>
                  <a:pt x="29053" y="31476"/>
                </a:cubicBezTo>
                <a:lnTo>
                  <a:pt x="29053" y="31476"/>
                </a:lnTo>
                <a:cubicBezTo>
                  <a:pt x="29084" y="31606"/>
                  <a:pt x="29122" y="31731"/>
                  <a:pt x="29148" y="31864"/>
                </a:cubicBezTo>
                <a:cubicBezTo>
                  <a:pt x="29817" y="35136"/>
                  <a:pt x="29001" y="38947"/>
                  <a:pt x="26479" y="39664"/>
                </a:cubicBezTo>
                <a:cubicBezTo>
                  <a:pt x="26180" y="39750"/>
                  <a:pt x="25870" y="39795"/>
                  <a:pt x="25559" y="39795"/>
                </a:cubicBezTo>
                <a:cubicBezTo>
                  <a:pt x="24400" y="39795"/>
                  <a:pt x="23271" y="39178"/>
                  <a:pt x="22362" y="38021"/>
                </a:cubicBezTo>
                <a:cubicBezTo>
                  <a:pt x="20629" y="35814"/>
                  <a:pt x="19872" y="31819"/>
                  <a:pt x="21780" y="28457"/>
                </a:cubicBezTo>
                <a:cubicBezTo>
                  <a:pt x="21899" y="28249"/>
                  <a:pt x="22103" y="28104"/>
                  <a:pt x="22339" y="28060"/>
                </a:cubicBezTo>
                <a:cubicBezTo>
                  <a:pt x="22784" y="27643"/>
                  <a:pt x="23503" y="27552"/>
                  <a:pt x="24373" y="27552"/>
                </a:cubicBezTo>
                <a:cubicBezTo>
                  <a:pt x="25047" y="27552"/>
                  <a:pt x="25811" y="27606"/>
                  <a:pt x="26611" y="27606"/>
                </a:cubicBezTo>
                <a:cubicBezTo>
                  <a:pt x="28086" y="27606"/>
                  <a:pt x="29680" y="27421"/>
                  <a:pt x="31040" y="26366"/>
                </a:cubicBezTo>
                <a:cubicBezTo>
                  <a:pt x="34242" y="23882"/>
                  <a:pt x="41006" y="9217"/>
                  <a:pt x="27479" y="1956"/>
                </a:cubicBezTo>
                <a:cubicBezTo>
                  <a:pt x="24982" y="615"/>
                  <a:pt x="22462" y="1"/>
                  <a:pt x="2002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4" name="Google Shape;1074;p50"/>
          <p:cNvSpPr/>
          <p:nvPr/>
        </p:nvSpPr>
        <p:spPr>
          <a:xfrm>
            <a:off x="5884846" y="3791156"/>
            <a:ext cx="582782" cy="640982"/>
          </a:xfrm>
          <a:custGeom>
            <a:avLst/>
            <a:gdLst/>
            <a:ahLst/>
            <a:cxnLst/>
            <a:rect l="l" t="t" r="r" b="b"/>
            <a:pathLst>
              <a:path w="77575" h="85322" extrusionOk="0">
                <a:moveTo>
                  <a:pt x="18008" y="0"/>
                </a:moveTo>
                <a:cubicBezTo>
                  <a:pt x="17012" y="0"/>
                  <a:pt x="16016" y="123"/>
                  <a:pt x="15058" y="375"/>
                </a:cubicBezTo>
                <a:cubicBezTo>
                  <a:pt x="14288" y="578"/>
                  <a:pt x="13539" y="850"/>
                  <a:pt x="12817" y="1189"/>
                </a:cubicBezTo>
                <a:cubicBezTo>
                  <a:pt x="9276" y="2851"/>
                  <a:pt x="6468" y="6023"/>
                  <a:pt x="4829" y="9615"/>
                </a:cubicBezTo>
                <a:cubicBezTo>
                  <a:pt x="1" y="20196"/>
                  <a:pt x="3555" y="31724"/>
                  <a:pt x="10449" y="40411"/>
                </a:cubicBezTo>
                <a:cubicBezTo>
                  <a:pt x="13911" y="44772"/>
                  <a:pt x="14573" y="48833"/>
                  <a:pt x="15793" y="54135"/>
                </a:cubicBezTo>
                <a:cubicBezTo>
                  <a:pt x="16499" y="57199"/>
                  <a:pt x="18164" y="60068"/>
                  <a:pt x="20611" y="62043"/>
                </a:cubicBezTo>
                <a:cubicBezTo>
                  <a:pt x="22193" y="63320"/>
                  <a:pt x="24091" y="64232"/>
                  <a:pt x="25415" y="65775"/>
                </a:cubicBezTo>
                <a:cubicBezTo>
                  <a:pt x="27565" y="68278"/>
                  <a:pt x="27760" y="71857"/>
                  <a:pt x="28885" y="74959"/>
                </a:cubicBezTo>
                <a:cubicBezTo>
                  <a:pt x="30481" y="79353"/>
                  <a:pt x="34187" y="82925"/>
                  <a:pt x="38636" y="84361"/>
                </a:cubicBezTo>
                <a:cubicBezTo>
                  <a:pt x="41164" y="85176"/>
                  <a:pt x="43838" y="85322"/>
                  <a:pt x="46507" y="85322"/>
                </a:cubicBezTo>
                <a:cubicBezTo>
                  <a:pt x="47214" y="85322"/>
                  <a:pt x="47921" y="85311"/>
                  <a:pt x="48624" y="85301"/>
                </a:cubicBezTo>
                <a:cubicBezTo>
                  <a:pt x="53323" y="85229"/>
                  <a:pt x="58224" y="85109"/>
                  <a:pt x="62381" y="82918"/>
                </a:cubicBezTo>
                <a:cubicBezTo>
                  <a:pt x="65059" y="81507"/>
                  <a:pt x="68867" y="78315"/>
                  <a:pt x="69254" y="75054"/>
                </a:cubicBezTo>
                <a:cubicBezTo>
                  <a:pt x="69471" y="73222"/>
                  <a:pt x="69028" y="71326"/>
                  <a:pt x="69489" y="69540"/>
                </a:cubicBezTo>
                <a:cubicBezTo>
                  <a:pt x="69946" y="67774"/>
                  <a:pt x="71221" y="66356"/>
                  <a:pt x="72134" y="64776"/>
                </a:cubicBezTo>
                <a:cubicBezTo>
                  <a:pt x="73046" y="63197"/>
                  <a:pt x="73565" y="61099"/>
                  <a:pt x="72497" y="59619"/>
                </a:cubicBezTo>
                <a:cubicBezTo>
                  <a:pt x="72126" y="59106"/>
                  <a:pt x="71578" y="58688"/>
                  <a:pt x="71419" y="58074"/>
                </a:cubicBezTo>
                <a:cubicBezTo>
                  <a:pt x="71082" y="56765"/>
                  <a:pt x="72622" y="55844"/>
                  <a:pt x="73456" y="54780"/>
                </a:cubicBezTo>
                <a:cubicBezTo>
                  <a:pt x="77575" y="49525"/>
                  <a:pt x="69729" y="43645"/>
                  <a:pt x="68710" y="39140"/>
                </a:cubicBezTo>
                <a:cubicBezTo>
                  <a:pt x="68393" y="37744"/>
                  <a:pt x="68387" y="36282"/>
                  <a:pt x="67983" y="34908"/>
                </a:cubicBezTo>
                <a:cubicBezTo>
                  <a:pt x="66595" y="30175"/>
                  <a:pt x="61170" y="28006"/>
                  <a:pt x="56320" y="27106"/>
                </a:cubicBezTo>
                <a:cubicBezTo>
                  <a:pt x="54697" y="26804"/>
                  <a:pt x="52956" y="26522"/>
                  <a:pt x="51750" y="25395"/>
                </a:cubicBezTo>
                <a:cubicBezTo>
                  <a:pt x="50995" y="24691"/>
                  <a:pt x="50533" y="23724"/>
                  <a:pt x="49821" y="22977"/>
                </a:cubicBezTo>
                <a:cubicBezTo>
                  <a:pt x="48297" y="21379"/>
                  <a:pt x="46228" y="21270"/>
                  <a:pt x="44221" y="20773"/>
                </a:cubicBezTo>
                <a:cubicBezTo>
                  <a:pt x="42433" y="20333"/>
                  <a:pt x="40905" y="19464"/>
                  <a:pt x="39228" y="18621"/>
                </a:cubicBezTo>
                <a:cubicBezTo>
                  <a:pt x="35834" y="16913"/>
                  <a:pt x="32181" y="15086"/>
                  <a:pt x="30248" y="11639"/>
                </a:cubicBezTo>
                <a:cubicBezTo>
                  <a:pt x="29077" y="9550"/>
                  <a:pt x="28690" y="7088"/>
                  <a:pt x="27484" y="5020"/>
                </a:cubicBezTo>
                <a:cubicBezTo>
                  <a:pt x="25591" y="1772"/>
                  <a:pt x="21789" y="0"/>
                  <a:pt x="18008" y="0"/>
                </a:cubicBezTo>
                <a:close/>
              </a:path>
            </a:pathLst>
          </a:custGeom>
          <a:solidFill>
            <a:srgbClr val="599AF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50"/>
          <p:cNvSpPr/>
          <p:nvPr/>
        </p:nvSpPr>
        <p:spPr>
          <a:xfrm>
            <a:off x="7087749" y="3863242"/>
            <a:ext cx="660753" cy="556323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6" name="Google Shape;1076;p50"/>
          <p:cNvGrpSpPr/>
          <p:nvPr/>
        </p:nvGrpSpPr>
        <p:grpSpPr>
          <a:xfrm>
            <a:off x="3352300" y="1352892"/>
            <a:ext cx="2340903" cy="1229291"/>
            <a:chOff x="-4845500" y="3441025"/>
            <a:chExt cx="3980450" cy="2090275"/>
          </a:xfrm>
        </p:grpSpPr>
        <p:sp>
          <p:nvSpPr>
            <p:cNvPr id="1077" name="Google Shape;1077;p50"/>
            <p:cNvSpPr/>
            <p:nvPr/>
          </p:nvSpPr>
          <p:spPr>
            <a:xfrm>
              <a:off x="-4717700" y="5275200"/>
              <a:ext cx="3561100" cy="256100"/>
            </a:xfrm>
            <a:custGeom>
              <a:avLst/>
              <a:gdLst/>
              <a:ahLst/>
              <a:cxnLst/>
              <a:rect l="l" t="t" r="r" b="b"/>
              <a:pathLst>
                <a:path w="142444" h="10244" extrusionOk="0">
                  <a:moveTo>
                    <a:pt x="71221" y="0"/>
                  </a:moveTo>
                  <a:cubicBezTo>
                    <a:pt x="52333" y="0"/>
                    <a:pt x="34216" y="540"/>
                    <a:pt x="20860" y="1500"/>
                  </a:cubicBezTo>
                  <a:cubicBezTo>
                    <a:pt x="7503" y="2460"/>
                    <a:pt x="0" y="3764"/>
                    <a:pt x="0" y="5122"/>
                  </a:cubicBezTo>
                  <a:cubicBezTo>
                    <a:pt x="0" y="6481"/>
                    <a:pt x="7503" y="7783"/>
                    <a:pt x="20860" y="8744"/>
                  </a:cubicBezTo>
                  <a:cubicBezTo>
                    <a:pt x="34216" y="9705"/>
                    <a:pt x="52333" y="10244"/>
                    <a:pt x="71221" y="10244"/>
                  </a:cubicBezTo>
                  <a:cubicBezTo>
                    <a:pt x="90112" y="10244"/>
                    <a:pt x="108226" y="9705"/>
                    <a:pt x="121584" y="8744"/>
                  </a:cubicBezTo>
                  <a:cubicBezTo>
                    <a:pt x="134940" y="7783"/>
                    <a:pt x="142444" y="6481"/>
                    <a:pt x="142444" y="5122"/>
                  </a:cubicBezTo>
                  <a:cubicBezTo>
                    <a:pt x="142444" y="3764"/>
                    <a:pt x="134940" y="2460"/>
                    <a:pt x="121584" y="1500"/>
                  </a:cubicBezTo>
                  <a:cubicBezTo>
                    <a:pt x="108226" y="540"/>
                    <a:pt x="90112" y="0"/>
                    <a:pt x="71221" y="0"/>
                  </a:cubicBezTo>
                  <a:close/>
                </a:path>
              </a:pathLst>
            </a:custGeom>
            <a:solidFill>
              <a:srgbClr val="000000">
                <a:alpha val="8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0"/>
            <p:cNvSpPr/>
            <p:nvPr/>
          </p:nvSpPr>
          <p:spPr>
            <a:xfrm>
              <a:off x="-3553425" y="4114125"/>
              <a:ext cx="1357850" cy="1294625"/>
            </a:xfrm>
            <a:custGeom>
              <a:avLst/>
              <a:gdLst/>
              <a:ahLst/>
              <a:cxnLst/>
              <a:rect l="l" t="t" r="r" b="b"/>
              <a:pathLst>
                <a:path w="54314" h="51785" extrusionOk="0">
                  <a:moveTo>
                    <a:pt x="15066" y="1"/>
                  </a:moveTo>
                  <a:cubicBezTo>
                    <a:pt x="15066" y="1"/>
                    <a:pt x="6808" y="7924"/>
                    <a:pt x="6362" y="11719"/>
                  </a:cubicBezTo>
                  <a:cubicBezTo>
                    <a:pt x="5916" y="15513"/>
                    <a:pt x="6585" y="22656"/>
                    <a:pt x="6585" y="23661"/>
                  </a:cubicBezTo>
                  <a:cubicBezTo>
                    <a:pt x="6585" y="24665"/>
                    <a:pt x="4800" y="29352"/>
                    <a:pt x="4912" y="31808"/>
                  </a:cubicBezTo>
                  <a:cubicBezTo>
                    <a:pt x="5023" y="34262"/>
                    <a:pt x="7812" y="40624"/>
                    <a:pt x="7701" y="41070"/>
                  </a:cubicBezTo>
                  <a:cubicBezTo>
                    <a:pt x="7589" y="41518"/>
                    <a:pt x="7477" y="41741"/>
                    <a:pt x="7477" y="42522"/>
                  </a:cubicBezTo>
                  <a:cubicBezTo>
                    <a:pt x="7477" y="43303"/>
                    <a:pt x="2791" y="47655"/>
                    <a:pt x="1452" y="49330"/>
                  </a:cubicBezTo>
                  <a:cubicBezTo>
                    <a:pt x="112" y="51003"/>
                    <a:pt x="0" y="51784"/>
                    <a:pt x="2567" y="51784"/>
                  </a:cubicBezTo>
                  <a:cubicBezTo>
                    <a:pt x="5135" y="51784"/>
                    <a:pt x="11607" y="49888"/>
                    <a:pt x="11943" y="49107"/>
                  </a:cubicBezTo>
                  <a:cubicBezTo>
                    <a:pt x="12277" y="48324"/>
                    <a:pt x="12500" y="42522"/>
                    <a:pt x="12500" y="40959"/>
                  </a:cubicBezTo>
                  <a:cubicBezTo>
                    <a:pt x="12500" y="39397"/>
                    <a:pt x="15737" y="30468"/>
                    <a:pt x="15178" y="28348"/>
                  </a:cubicBezTo>
                  <a:cubicBezTo>
                    <a:pt x="14620" y="26227"/>
                    <a:pt x="14397" y="21206"/>
                    <a:pt x="14955" y="20090"/>
                  </a:cubicBezTo>
                  <a:cubicBezTo>
                    <a:pt x="15514" y="18973"/>
                    <a:pt x="20535" y="13059"/>
                    <a:pt x="22657" y="12054"/>
                  </a:cubicBezTo>
                  <a:cubicBezTo>
                    <a:pt x="24670" y="11100"/>
                    <a:pt x="25978" y="10356"/>
                    <a:pt x="27157" y="10283"/>
                  </a:cubicBezTo>
                  <a:cubicBezTo>
                    <a:pt x="28336" y="10356"/>
                    <a:pt x="29644" y="11100"/>
                    <a:pt x="31659" y="12054"/>
                  </a:cubicBezTo>
                  <a:cubicBezTo>
                    <a:pt x="33778" y="13059"/>
                    <a:pt x="38801" y="18973"/>
                    <a:pt x="39359" y="20090"/>
                  </a:cubicBezTo>
                  <a:cubicBezTo>
                    <a:pt x="39917" y="21206"/>
                    <a:pt x="39694" y="26227"/>
                    <a:pt x="39136" y="28348"/>
                  </a:cubicBezTo>
                  <a:cubicBezTo>
                    <a:pt x="38577" y="30468"/>
                    <a:pt x="41814" y="39397"/>
                    <a:pt x="41814" y="40959"/>
                  </a:cubicBezTo>
                  <a:cubicBezTo>
                    <a:pt x="41814" y="42522"/>
                    <a:pt x="42037" y="48324"/>
                    <a:pt x="42371" y="49107"/>
                  </a:cubicBezTo>
                  <a:cubicBezTo>
                    <a:pt x="42706" y="49888"/>
                    <a:pt x="49179" y="51784"/>
                    <a:pt x="51746" y="51784"/>
                  </a:cubicBezTo>
                  <a:cubicBezTo>
                    <a:pt x="54314" y="51784"/>
                    <a:pt x="54201" y="51005"/>
                    <a:pt x="52862" y="49330"/>
                  </a:cubicBezTo>
                  <a:cubicBezTo>
                    <a:pt x="51522" y="47656"/>
                    <a:pt x="46835" y="43303"/>
                    <a:pt x="46835" y="42522"/>
                  </a:cubicBezTo>
                  <a:cubicBezTo>
                    <a:pt x="46835" y="41741"/>
                    <a:pt x="46724" y="41518"/>
                    <a:pt x="46612" y="41072"/>
                  </a:cubicBezTo>
                  <a:cubicBezTo>
                    <a:pt x="46500" y="40625"/>
                    <a:pt x="49291" y="34264"/>
                    <a:pt x="49402" y="31808"/>
                  </a:cubicBezTo>
                  <a:cubicBezTo>
                    <a:pt x="49514" y="29352"/>
                    <a:pt x="47728" y="24665"/>
                    <a:pt x="47728" y="23661"/>
                  </a:cubicBezTo>
                  <a:cubicBezTo>
                    <a:pt x="47728" y="22656"/>
                    <a:pt x="48397" y="15515"/>
                    <a:pt x="47951" y="11720"/>
                  </a:cubicBezTo>
                  <a:cubicBezTo>
                    <a:pt x="47504" y="7926"/>
                    <a:pt x="39246" y="1"/>
                    <a:pt x="39246" y="1"/>
                  </a:cubicBezTo>
                  <a:lnTo>
                    <a:pt x="27157" y="2200"/>
                  </a:lnTo>
                  <a:lnTo>
                    <a:pt x="1506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50"/>
            <p:cNvSpPr/>
            <p:nvPr/>
          </p:nvSpPr>
          <p:spPr>
            <a:xfrm>
              <a:off x="-3314900" y="4114125"/>
              <a:ext cx="938475" cy="374100"/>
            </a:xfrm>
            <a:custGeom>
              <a:avLst/>
              <a:gdLst/>
              <a:ahLst/>
              <a:cxnLst/>
              <a:rect l="l" t="t" r="r" b="b"/>
              <a:pathLst>
                <a:path w="37539" h="14964" extrusionOk="0">
                  <a:moveTo>
                    <a:pt x="5525" y="1"/>
                  </a:moveTo>
                  <a:cubicBezTo>
                    <a:pt x="5525" y="1"/>
                    <a:pt x="2489" y="2916"/>
                    <a:pt x="1" y="6055"/>
                  </a:cubicBezTo>
                  <a:cubicBezTo>
                    <a:pt x="334" y="5996"/>
                    <a:pt x="701" y="5959"/>
                    <a:pt x="1101" y="5959"/>
                  </a:cubicBezTo>
                  <a:cubicBezTo>
                    <a:pt x="2026" y="5959"/>
                    <a:pt x="3130" y="6152"/>
                    <a:pt x="4411" y="6697"/>
                  </a:cubicBezTo>
                  <a:cubicBezTo>
                    <a:pt x="7535" y="8025"/>
                    <a:pt x="9564" y="11919"/>
                    <a:pt x="10502" y="14139"/>
                  </a:cubicBezTo>
                  <a:cubicBezTo>
                    <a:pt x="11507" y="13162"/>
                    <a:pt x="12453" y="12368"/>
                    <a:pt x="13116" y="12054"/>
                  </a:cubicBezTo>
                  <a:cubicBezTo>
                    <a:pt x="15131" y="11100"/>
                    <a:pt x="16438" y="10356"/>
                    <a:pt x="17616" y="10283"/>
                  </a:cubicBezTo>
                  <a:cubicBezTo>
                    <a:pt x="18795" y="10355"/>
                    <a:pt x="20103" y="11100"/>
                    <a:pt x="22118" y="12054"/>
                  </a:cubicBezTo>
                  <a:cubicBezTo>
                    <a:pt x="22958" y="12453"/>
                    <a:pt x="24256" y="13625"/>
                    <a:pt x="25551" y="14964"/>
                  </a:cubicBezTo>
                  <a:cubicBezTo>
                    <a:pt x="26313" y="12923"/>
                    <a:pt x="28372" y="9040"/>
                    <a:pt x="32981" y="9040"/>
                  </a:cubicBezTo>
                  <a:cubicBezTo>
                    <a:pt x="34868" y="9041"/>
                    <a:pt x="36363" y="9195"/>
                    <a:pt x="37538" y="9410"/>
                  </a:cubicBezTo>
                  <a:cubicBezTo>
                    <a:pt x="35320" y="5391"/>
                    <a:pt x="29705" y="2"/>
                    <a:pt x="29705" y="2"/>
                  </a:cubicBezTo>
                  <a:lnTo>
                    <a:pt x="17616" y="2201"/>
                  </a:lnTo>
                  <a:lnTo>
                    <a:pt x="552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50"/>
            <p:cNvSpPr/>
            <p:nvPr/>
          </p:nvSpPr>
          <p:spPr>
            <a:xfrm>
              <a:off x="-3553425" y="5189275"/>
              <a:ext cx="307975" cy="219500"/>
            </a:xfrm>
            <a:custGeom>
              <a:avLst/>
              <a:gdLst/>
              <a:ahLst/>
              <a:cxnLst/>
              <a:rect l="l" t="t" r="r" b="b"/>
              <a:pathLst>
                <a:path w="12319" h="8780" extrusionOk="0">
                  <a:moveTo>
                    <a:pt x="8234" y="1"/>
                  </a:moveTo>
                  <a:cubicBezTo>
                    <a:pt x="7733" y="1"/>
                    <a:pt x="7272" y="209"/>
                    <a:pt x="6932" y="420"/>
                  </a:cubicBezTo>
                  <a:cubicBezTo>
                    <a:pt x="5661" y="2001"/>
                    <a:pt x="2511" y="4999"/>
                    <a:pt x="1452" y="6324"/>
                  </a:cubicBezTo>
                  <a:cubicBezTo>
                    <a:pt x="112" y="7999"/>
                    <a:pt x="0" y="8779"/>
                    <a:pt x="2567" y="8779"/>
                  </a:cubicBezTo>
                  <a:cubicBezTo>
                    <a:pt x="5135" y="8779"/>
                    <a:pt x="11607" y="6882"/>
                    <a:pt x="11943" y="6101"/>
                  </a:cubicBezTo>
                  <a:cubicBezTo>
                    <a:pt x="12094" y="5746"/>
                    <a:pt x="12224" y="4352"/>
                    <a:pt x="12318" y="2792"/>
                  </a:cubicBezTo>
                  <a:lnTo>
                    <a:pt x="12318" y="2792"/>
                  </a:lnTo>
                  <a:lnTo>
                    <a:pt x="10937" y="2976"/>
                  </a:lnTo>
                  <a:cubicBezTo>
                    <a:pt x="10937" y="2976"/>
                    <a:pt x="10937" y="1860"/>
                    <a:pt x="9487" y="520"/>
                  </a:cubicBezTo>
                  <a:cubicBezTo>
                    <a:pt x="9072" y="138"/>
                    <a:pt x="8640" y="1"/>
                    <a:pt x="82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0"/>
            <p:cNvSpPr/>
            <p:nvPr/>
          </p:nvSpPr>
          <p:spPr>
            <a:xfrm>
              <a:off x="-2504525" y="5194275"/>
              <a:ext cx="308925" cy="214475"/>
            </a:xfrm>
            <a:custGeom>
              <a:avLst/>
              <a:gdLst/>
              <a:ahLst/>
              <a:cxnLst/>
              <a:rect l="l" t="t" r="r" b="b"/>
              <a:pathLst>
                <a:path w="12357" h="8579" extrusionOk="0">
                  <a:moveTo>
                    <a:pt x="5255" y="1"/>
                  </a:moveTo>
                  <a:cubicBezTo>
                    <a:pt x="4842" y="85"/>
                    <a:pt x="4458" y="272"/>
                    <a:pt x="4136" y="544"/>
                  </a:cubicBezTo>
                  <a:cubicBezTo>
                    <a:pt x="2798" y="1660"/>
                    <a:pt x="2573" y="3110"/>
                    <a:pt x="2573" y="3110"/>
                  </a:cubicBezTo>
                  <a:lnTo>
                    <a:pt x="0" y="1928"/>
                  </a:lnTo>
                  <a:lnTo>
                    <a:pt x="0" y="1928"/>
                  </a:lnTo>
                  <a:cubicBezTo>
                    <a:pt x="98" y="3741"/>
                    <a:pt x="242" y="5495"/>
                    <a:pt x="415" y="5899"/>
                  </a:cubicBezTo>
                  <a:cubicBezTo>
                    <a:pt x="750" y="6680"/>
                    <a:pt x="7223" y="8578"/>
                    <a:pt x="9789" y="8578"/>
                  </a:cubicBezTo>
                  <a:cubicBezTo>
                    <a:pt x="12356" y="8578"/>
                    <a:pt x="12245" y="7799"/>
                    <a:pt x="10906" y="6124"/>
                  </a:cubicBezTo>
                  <a:cubicBezTo>
                    <a:pt x="9793" y="4734"/>
                    <a:pt x="6387" y="1507"/>
                    <a:pt x="52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50"/>
            <p:cNvSpPr/>
            <p:nvPr/>
          </p:nvSpPr>
          <p:spPr>
            <a:xfrm>
              <a:off x="-4845500" y="4993975"/>
              <a:ext cx="843375" cy="53925"/>
            </a:xfrm>
            <a:custGeom>
              <a:avLst/>
              <a:gdLst/>
              <a:ahLst/>
              <a:cxnLst/>
              <a:rect l="l" t="t" r="r" b="b"/>
              <a:pathLst>
                <a:path w="33735" h="2157" extrusionOk="0">
                  <a:moveTo>
                    <a:pt x="1078" y="0"/>
                  </a:moveTo>
                  <a:cubicBezTo>
                    <a:pt x="483" y="0"/>
                    <a:pt x="0" y="483"/>
                    <a:pt x="0" y="1078"/>
                  </a:cubicBezTo>
                  <a:cubicBezTo>
                    <a:pt x="0" y="1675"/>
                    <a:pt x="485" y="2157"/>
                    <a:pt x="1080" y="2157"/>
                  </a:cubicBezTo>
                  <a:cubicBezTo>
                    <a:pt x="1085" y="2157"/>
                    <a:pt x="1089" y="2157"/>
                    <a:pt x="1093" y="2157"/>
                  </a:cubicBezTo>
                  <a:lnTo>
                    <a:pt x="32672" y="2157"/>
                  </a:lnTo>
                  <a:cubicBezTo>
                    <a:pt x="33260" y="2150"/>
                    <a:pt x="33735" y="1668"/>
                    <a:pt x="33735" y="1078"/>
                  </a:cubicBezTo>
                  <a:cubicBezTo>
                    <a:pt x="33735" y="487"/>
                    <a:pt x="33260" y="7"/>
                    <a:pt x="32672" y="0"/>
                  </a:cubicBezTo>
                  <a:lnTo>
                    <a:pt x="1093" y="0"/>
                  </a:lnTo>
                  <a:cubicBezTo>
                    <a:pt x="1088" y="0"/>
                    <a:pt x="1083" y="0"/>
                    <a:pt x="10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50"/>
            <p:cNvSpPr/>
            <p:nvPr/>
          </p:nvSpPr>
          <p:spPr>
            <a:xfrm>
              <a:off x="-4227375" y="4616400"/>
              <a:ext cx="100750" cy="736975"/>
            </a:xfrm>
            <a:custGeom>
              <a:avLst/>
              <a:gdLst/>
              <a:ahLst/>
              <a:cxnLst/>
              <a:rect l="l" t="t" r="r" b="b"/>
              <a:pathLst>
                <a:path w="4030" h="29479" extrusionOk="0">
                  <a:moveTo>
                    <a:pt x="1925" y="0"/>
                  </a:moveTo>
                  <a:cubicBezTo>
                    <a:pt x="862" y="0"/>
                    <a:pt x="1" y="6599"/>
                    <a:pt x="1" y="14740"/>
                  </a:cubicBezTo>
                  <a:cubicBezTo>
                    <a:pt x="1" y="22880"/>
                    <a:pt x="862" y="29479"/>
                    <a:pt x="1925" y="29479"/>
                  </a:cubicBezTo>
                  <a:lnTo>
                    <a:pt x="4029" y="29479"/>
                  </a:lnTo>
                  <a:lnTo>
                    <a:pt x="40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50"/>
            <p:cNvSpPr/>
            <p:nvPr/>
          </p:nvSpPr>
          <p:spPr>
            <a:xfrm>
              <a:off x="-4177800" y="4486100"/>
              <a:ext cx="136350" cy="997625"/>
            </a:xfrm>
            <a:custGeom>
              <a:avLst/>
              <a:gdLst/>
              <a:ahLst/>
              <a:cxnLst/>
              <a:rect l="l" t="t" r="r" b="b"/>
              <a:pathLst>
                <a:path w="5454" h="39905" extrusionOk="0">
                  <a:moveTo>
                    <a:pt x="2606" y="0"/>
                  </a:moveTo>
                  <a:cubicBezTo>
                    <a:pt x="1167" y="0"/>
                    <a:pt x="0" y="8932"/>
                    <a:pt x="0" y="19952"/>
                  </a:cubicBezTo>
                  <a:cubicBezTo>
                    <a:pt x="0" y="30971"/>
                    <a:pt x="1167" y="39904"/>
                    <a:pt x="2606" y="39904"/>
                  </a:cubicBezTo>
                  <a:lnTo>
                    <a:pt x="5454" y="39904"/>
                  </a:lnTo>
                  <a:lnTo>
                    <a:pt x="54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50"/>
            <p:cNvSpPr/>
            <p:nvPr/>
          </p:nvSpPr>
          <p:spPr>
            <a:xfrm>
              <a:off x="-4106625" y="4486100"/>
              <a:ext cx="130325" cy="997600"/>
            </a:xfrm>
            <a:custGeom>
              <a:avLst/>
              <a:gdLst/>
              <a:ahLst/>
              <a:cxnLst/>
              <a:rect l="l" t="t" r="r" b="b"/>
              <a:pathLst>
                <a:path w="5213" h="39904" extrusionOk="0">
                  <a:moveTo>
                    <a:pt x="2607" y="0"/>
                  </a:moveTo>
                  <a:cubicBezTo>
                    <a:pt x="1915" y="0"/>
                    <a:pt x="1253" y="2102"/>
                    <a:pt x="764" y="5844"/>
                  </a:cubicBezTo>
                  <a:cubicBezTo>
                    <a:pt x="275" y="9586"/>
                    <a:pt x="0" y="14660"/>
                    <a:pt x="0" y="19952"/>
                  </a:cubicBezTo>
                  <a:cubicBezTo>
                    <a:pt x="0" y="25244"/>
                    <a:pt x="275" y="30319"/>
                    <a:pt x="764" y="34060"/>
                  </a:cubicBezTo>
                  <a:cubicBezTo>
                    <a:pt x="1253" y="37802"/>
                    <a:pt x="1915" y="39903"/>
                    <a:pt x="2607" y="39903"/>
                  </a:cubicBezTo>
                  <a:cubicBezTo>
                    <a:pt x="3297" y="39903"/>
                    <a:pt x="3961" y="37802"/>
                    <a:pt x="4450" y="34060"/>
                  </a:cubicBezTo>
                  <a:cubicBezTo>
                    <a:pt x="4938" y="30319"/>
                    <a:pt x="5212" y="25244"/>
                    <a:pt x="5212" y="19952"/>
                  </a:cubicBezTo>
                  <a:cubicBezTo>
                    <a:pt x="5212" y="14660"/>
                    <a:pt x="4938" y="9586"/>
                    <a:pt x="4450" y="5844"/>
                  </a:cubicBezTo>
                  <a:cubicBezTo>
                    <a:pt x="3961" y="2102"/>
                    <a:pt x="3297" y="0"/>
                    <a:pt x="26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50"/>
            <p:cNvSpPr/>
            <p:nvPr/>
          </p:nvSpPr>
          <p:spPr>
            <a:xfrm>
              <a:off x="-1635475" y="4993975"/>
              <a:ext cx="770425" cy="53925"/>
            </a:xfrm>
            <a:custGeom>
              <a:avLst/>
              <a:gdLst/>
              <a:ahLst/>
              <a:cxnLst/>
              <a:rect l="l" t="t" r="r" b="b"/>
              <a:pathLst>
                <a:path w="30817" h="2157" extrusionOk="0">
                  <a:moveTo>
                    <a:pt x="1078" y="0"/>
                  </a:moveTo>
                  <a:cubicBezTo>
                    <a:pt x="484" y="0"/>
                    <a:pt x="1" y="483"/>
                    <a:pt x="1" y="1078"/>
                  </a:cubicBezTo>
                  <a:cubicBezTo>
                    <a:pt x="1" y="1675"/>
                    <a:pt x="485" y="2157"/>
                    <a:pt x="1081" y="2157"/>
                  </a:cubicBezTo>
                  <a:cubicBezTo>
                    <a:pt x="1085" y="2157"/>
                    <a:pt x="1089" y="2157"/>
                    <a:pt x="1094" y="2157"/>
                  </a:cubicBezTo>
                  <a:lnTo>
                    <a:pt x="29752" y="2157"/>
                  </a:lnTo>
                  <a:cubicBezTo>
                    <a:pt x="30342" y="2150"/>
                    <a:pt x="30816" y="1668"/>
                    <a:pt x="30816" y="1078"/>
                  </a:cubicBezTo>
                  <a:cubicBezTo>
                    <a:pt x="30816" y="487"/>
                    <a:pt x="30342" y="7"/>
                    <a:pt x="29752" y="0"/>
                  </a:cubicBezTo>
                  <a:lnTo>
                    <a:pt x="1094" y="0"/>
                  </a:lnTo>
                  <a:cubicBezTo>
                    <a:pt x="1089" y="0"/>
                    <a:pt x="1083" y="0"/>
                    <a:pt x="10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50"/>
            <p:cNvSpPr/>
            <p:nvPr/>
          </p:nvSpPr>
          <p:spPr>
            <a:xfrm>
              <a:off x="-1529125" y="4616400"/>
              <a:ext cx="100725" cy="736975"/>
            </a:xfrm>
            <a:custGeom>
              <a:avLst/>
              <a:gdLst/>
              <a:ahLst/>
              <a:cxnLst/>
              <a:rect l="l" t="t" r="r" b="b"/>
              <a:pathLst>
                <a:path w="4029" h="29479" extrusionOk="0">
                  <a:moveTo>
                    <a:pt x="0" y="0"/>
                  </a:moveTo>
                  <a:lnTo>
                    <a:pt x="0" y="29479"/>
                  </a:lnTo>
                  <a:lnTo>
                    <a:pt x="2104" y="29479"/>
                  </a:lnTo>
                  <a:cubicBezTo>
                    <a:pt x="3167" y="29479"/>
                    <a:pt x="4029" y="22880"/>
                    <a:pt x="4029" y="14740"/>
                  </a:cubicBezTo>
                  <a:cubicBezTo>
                    <a:pt x="4029" y="6599"/>
                    <a:pt x="3167" y="0"/>
                    <a:pt x="21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0"/>
            <p:cNvSpPr/>
            <p:nvPr/>
          </p:nvSpPr>
          <p:spPr>
            <a:xfrm>
              <a:off x="-1614350" y="4486100"/>
              <a:ext cx="136350" cy="997625"/>
            </a:xfrm>
            <a:custGeom>
              <a:avLst/>
              <a:gdLst/>
              <a:ahLst/>
              <a:cxnLst/>
              <a:rect l="l" t="t" r="r" b="b"/>
              <a:pathLst>
                <a:path w="5454" h="39905" extrusionOk="0">
                  <a:moveTo>
                    <a:pt x="0" y="0"/>
                  </a:moveTo>
                  <a:lnTo>
                    <a:pt x="0" y="39904"/>
                  </a:lnTo>
                  <a:lnTo>
                    <a:pt x="2848" y="39904"/>
                  </a:lnTo>
                  <a:cubicBezTo>
                    <a:pt x="4287" y="39904"/>
                    <a:pt x="5454" y="30971"/>
                    <a:pt x="5454" y="19952"/>
                  </a:cubicBezTo>
                  <a:cubicBezTo>
                    <a:pt x="5454" y="8932"/>
                    <a:pt x="4287" y="0"/>
                    <a:pt x="28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0"/>
            <p:cNvSpPr/>
            <p:nvPr/>
          </p:nvSpPr>
          <p:spPr>
            <a:xfrm>
              <a:off x="-1679500" y="4486100"/>
              <a:ext cx="130325" cy="997625"/>
            </a:xfrm>
            <a:custGeom>
              <a:avLst/>
              <a:gdLst/>
              <a:ahLst/>
              <a:cxnLst/>
              <a:rect l="l" t="t" r="r" b="b"/>
              <a:pathLst>
                <a:path w="5213" h="39905" extrusionOk="0">
                  <a:moveTo>
                    <a:pt x="2606" y="0"/>
                  </a:moveTo>
                  <a:cubicBezTo>
                    <a:pt x="1167" y="0"/>
                    <a:pt x="1" y="8932"/>
                    <a:pt x="1" y="19952"/>
                  </a:cubicBezTo>
                  <a:cubicBezTo>
                    <a:pt x="1" y="30971"/>
                    <a:pt x="1167" y="39904"/>
                    <a:pt x="2606" y="39904"/>
                  </a:cubicBezTo>
                  <a:cubicBezTo>
                    <a:pt x="4047" y="39904"/>
                    <a:pt x="5213" y="30971"/>
                    <a:pt x="5213" y="19952"/>
                  </a:cubicBezTo>
                  <a:cubicBezTo>
                    <a:pt x="5213" y="8932"/>
                    <a:pt x="4047" y="0"/>
                    <a:pt x="26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0"/>
            <p:cNvSpPr/>
            <p:nvPr/>
          </p:nvSpPr>
          <p:spPr>
            <a:xfrm>
              <a:off x="-4056050" y="4993975"/>
              <a:ext cx="517250" cy="53925"/>
            </a:xfrm>
            <a:custGeom>
              <a:avLst/>
              <a:gdLst/>
              <a:ahLst/>
              <a:cxnLst/>
              <a:rect l="l" t="t" r="r" b="b"/>
              <a:pathLst>
                <a:path w="20690" h="2157" extrusionOk="0">
                  <a:moveTo>
                    <a:pt x="1078" y="0"/>
                  </a:moveTo>
                  <a:cubicBezTo>
                    <a:pt x="484" y="0"/>
                    <a:pt x="1" y="483"/>
                    <a:pt x="1" y="1078"/>
                  </a:cubicBezTo>
                  <a:cubicBezTo>
                    <a:pt x="1" y="1675"/>
                    <a:pt x="485" y="2157"/>
                    <a:pt x="1081" y="2157"/>
                  </a:cubicBezTo>
                  <a:cubicBezTo>
                    <a:pt x="1085" y="2157"/>
                    <a:pt x="1089" y="2157"/>
                    <a:pt x="1094" y="2157"/>
                  </a:cubicBezTo>
                  <a:lnTo>
                    <a:pt x="19626" y="2157"/>
                  </a:lnTo>
                  <a:cubicBezTo>
                    <a:pt x="20215" y="2150"/>
                    <a:pt x="20690" y="1668"/>
                    <a:pt x="20690" y="1078"/>
                  </a:cubicBezTo>
                  <a:cubicBezTo>
                    <a:pt x="20690" y="487"/>
                    <a:pt x="20215" y="7"/>
                    <a:pt x="19626" y="0"/>
                  </a:cubicBezTo>
                  <a:lnTo>
                    <a:pt x="1094" y="0"/>
                  </a:lnTo>
                  <a:cubicBezTo>
                    <a:pt x="1088" y="0"/>
                    <a:pt x="1083" y="0"/>
                    <a:pt x="10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50"/>
            <p:cNvSpPr/>
            <p:nvPr/>
          </p:nvSpPr>
          <p:spPr>
            <a:xfrm>
              <a:off x="-3662250" y="3910475"/>
              <a:ext cx="376700" cy="1189775"/>
            </a:xfrm>
            <a:custGeom>
              <a:avLst/>
              <a:gdLst/>
              <a:ahLst/>
              <a:cxnLst/>
              <a:rect l="l" t="t" r="r" b="b"/>
              <a:pathLst>
                <a:path w="15068" h="47591" extrusionOk="0">
                  <a:moveTo>
                    <a:pt x="8482" y="0"/>
                  </a:moveTo>
                  <a:cubicBezTo>
                    <a:pt x="8482" y="0"/>
                    <a:pt x="4799" y="15847"/>
                    <a:pt x="4019" y="18861"/>
                  </a:cubicBezTo>
                  <a:cubicBezTo>
                    <a:pt x="3238" y="21874"/>
                    <a:pt x="1453" y="32030"/>
                    <a:pt x="1453" y="35267"/>
                  </a:cubicBezTo>
                  <a:cubicBezTo>
                    <a:pt x="1453" y="38504"/>
                    <a:pt x="224" y="42187"/>
                    <a:pt x="113" y="43302"/>
                  </a:cubicBezTo>
                  <a:cubicBezTo>
                    <a:pt x="1" y="44418"/>
                    <a:pt x="559" y="46650"/>
                    <a:pt x="1228" y="46873"/>
                  </a:cubicBezTo>
                  <a:cubicBezTo>
                    <a:pt x="1897" y="47097"/>
                    <a:pt x="5024" y="46985"/>
                    <a:pt x="5359" y="47210"/>
                  </a:cubicBezTo>
                  <a:cubicBezTo>
                    <a:pt x="5574" y="47354"/>
                    <a:pt x="5976" y="47590"/>
                    <a:pt x="6384" y="47590"/>
                  </a:cubicBezTo>
                  <a:cubicBezTo>
                    <a:pt x="6608" y="47590"/>
                    <a:pt x="6834" y="47519"/>
                    <a:pt x="7032" y="47321"/>
                  </a:cubicBezTo>
                  <a:cubicBezTo>
                    <a:pt x="7590" y="46763"/>
                    <a:pt x="8036" y="45200"/>
                    <a:pt x="8482" y="44865"/>
                  </a:cubicBezTo>
                  <a:cubicBezTo>
                    <a:pt x="8930" y="44531"/>
                    <a:pt x="9934" y="43191"/>
                    <a:pt x="9265" y="42075"/>
                  </a:cubicBezTo>
                  <a:cubicBezTo>
                    <a:pt x="8595" y="40959"/>
                    <a:pt x="6586" y="39955"/>
                    <a:pt x="6251" y="39173"/>
                  </a:cubicBezTo>
                  <a:cubicBezTo>
                    <a:pt x="5916" y="38392"/>
                    <a:pt x="11384" y="23549"/>
                    <a:pt x="11384" y="21540"/>
                  </a:cubicBezTo>
                  <a:cubicBezTo>
                    <a:pt x="11384" y="19530"/>
                    <a:pt x="12390" y="14732"/>
                    <a:pt x="12390" y="14732"/>
                  </a:cubicBezTo>
                  <a:lnTo>
                    <a:pt x="15067" y="6027"/>
                  </a:lnTo>
                  <a:cubicBezTo>
                    <a:pt x="15067" y="6027"/>
                    <a:pt x="9488" y="1227"/>
                    <a:pt x="848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50"/>
            <p:cNvSpPr/>
            <p:nvPr/>
          </p:nvSpPr>
          <p:spPr>
            <a:xfrm>
              <a:off x="-2171775" y="4993975"/>
              <a:ext cx="590950" cy="53925"/>
            </a:xfrm>
            <a:custGeom>
              <a:avLst/>
              <a:gdLst/>
              <a:ahLst/>
              <a:cxnLst/>
              <a:rect l="l" t="t" r="r" b="b"/>
              <a:pathLst>
                <a:path w="23638" h="2157" extrusionOk="0">
                  <a:moveTo>
                    <a:pt x="1078" y="0"/>
                  </a:moveTo>
                  <a:cubicBezTo>
                    <a:pt x="484" y="0"/>
                    <a:pt x="1" y="483"/>
                    <a:pt x="1" y="1078"/>
                  </a:cubicBezTo>
                  <a:cubicBezTo>
                    <a:pt x="1" y="1675"/>
                    <a:pt x="485" y="2157"/>
                    <a:pt x="1081" y="2157"/>
                  </a:cubicBezTo>
                  <a:cubicBezTo>
                    <a:pt x="1085" y="2157"/>
                    <a:pt x="1090" y="2157"/>
                    <a:pt x="1094" y="2157"/>
                  </a:cubicBezTo>
                  <a:lnTo>
                    <a:pt x="22544" y="2157"/>
                  </a:lnTo>
                  <a:cubicBezTo>
                    <a:pt x="22549" y="2157"/>
                    <a:pt x="22553" y="2157"/>
                    <a:pt x="22557" y="2157"/>
                  </a:cubicBezTo>
                  <a:cubicBezTo>
                    <a:pt x="23153" y="2157"/>
                    <a:pt x="23637" y="1675"/>
                    <a:pt x="23637" y="1078"/>
                  </a:cubicBezTo>
                  <a:cubicBezTo>
                    <a:pt x="23637" y="483"/>
                    <a:pt x="23154" y="0"/>
                    <a:pt x="22560" y="0"/>
                  </a:cubicBezTo>
                  <a:cubicBezTo>
                    <a:pt x="22555" y="0"/>
                    <a:pt x="22549" y="0"/>
                    <a:pt x="22544" y="0"/>
                  </a:cubicBezTo>
                  <a:lnTo>
                    <a:pt x="1094" y="0"/>
                  </a:lnTo>
                  <a:cubicBezTo>
                    <a:pt x="1089" y="0"/>
                    <a:pt x="1084" y="0"/>
                    <a:pt x="10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0"/>
            <p:cNvSpPr/>
            <p:nvPr/>
          </p:nvSpPr>
          <p:spPr>
            <a:xfrm>
              <a:off x="-2428700" y="3910475"/>
              <a:ext cx="376675" cy="1189775"/>
            </a:xfrm>
            <a:custGeom>
              <a:avLst/>
              <a:gdLst/>
              <a:ahLst/>
              <a:cxnLst/>
              <a:rect l="l" t="t" r="r" b="b"/>
              <a:pathLst>
                <a:path w="15067" h="47591" extrusionOk="0">
                  <a:moveTo>
                    <a:pt x="6585" y="0"/>
                  </a:moveTo>
                  <a:cubicBezTo>
                    <a:pt x="5581" y="1227"/>
                    <a:pt x="0" y="6027"/>
                    <a:pt x="0" y="6027"/>
                  </a:cubicBezTo>
                  <a:lnTo>
                    <a:pt x="2679" y="14732"/>
                  </a:lnTo>
                  <a:cubicBezTo>
                    <a:pt x="2679" y="14732"/>
                    <a:pt x="3683" y="19530"/>
                    <a:pt x="3683" y="21540"/>
                  </a:cubicBezTo>
                  <a:cubicBezTo>
                    <a:pt x="3683" y="23549"/>
                    <a:pt x="9152" y="38392"/>
                    <a:pt x="8816" y="39173"/>
                  </a:cubicBezTo>
                  <a:cubicBezTo>
                    <a:pt x="8482" y="39955"/>
                    <a:pt x="6474" y="40959"/>
                    <a:pt x="5804" y="42075"/>
                  </a:cubicBezTo>
                  <a:cubicBezTo>
                    <a:pt x="5134" y="43191"/>
                    <a:pt x="6139" y="44531"/>
                    <a:pt x="6585" y="44865"/>
                  </a:cubicBezTo>
                  <a:cubicBezTo>
                    <a:pt x="7031" y="45200"/>
                    <a:pt x="7478" y="46763"/>
                    <a:pt x="8035" y="47321"/>
                  </a:cubicBezTo>
                  <a:cubicBezTo>
                    <a:pt x="8233" y="47519"/>
                    <a:pt x="8459" y="47590"/>
                    <a:pt x="8684" y="47590"/>
                  </a:cubicBezTo>
                  <a:cubicBezTo>
                    <a:pt x="9092" y="47590"/>
                    <a:pt x="9494" y="47354"/>
                    <a:pt x="9710" y="47210"/>
                  </a:cubicBezTo>
                  <a:cubicBezTo>
                    <a:pt x="10044" y="46985"/>
                    <a:pt x="13170" y="47097"/>
                    <a:pt x="13839" y="46873"/>
                  </a:cubicBezTo>
                  <a:cubicBezTo>
                    <a:pt x="14509" y="46650"/>
                    <a:pt x="15067" y="44418"/>
                    <a:pt x="14955" y="43302"/>
                  </a:cubicBezTo>
                  <a:cubicBezTo>
                    <a:pt x="14843" y="42187"/>
                    <a:pt x="13616" y="38504"/>
                    <a:pt x="13616" y="35267"/>
                  </a:cubicBezTo>
                  <a:cubicBezTo>
                    <a:pt x="13616" y="32030"/>
                    <a:pt x="11830" y="21874"/>
                    <a:pt x="11049" y="18861"/>
                  </a:cubicBezTo>
                  <a:cubicBezTo>
                    <a:pt x="10268" y="15847"/>
                    <a:pt x="6585" y="0"/>
                    <a:pt x="6585" y="0"/>
                  </a:cubicBezTo>
                  <a:close/>
                </a:path>
              </a:pathLst>
            </a:custGeom>
            <a:solidFill>
              <a:srgbClr val="F9DC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0"/>
            <p:cNvSpPr/>
            <p:nvPr/>
          </p:nvSpPr>
          <p:spPr>
            <a:xfrm>
              <a:off x="-3523425" y="3636125"/>
              <a:ext cx="1332575" cy="663725"/>
            </a:xfrm>
            <a:custGeom>
              <a:avLst/>
              <a:gdLst/>
              <a:ahLst/>
              <a:cxnLst/>
              <a:rect l="l" t="t" r="r" b="b"/>
              <a:pathLst>
                <a:path w="53303" h="26549" extrusionOk="0">
                  <a:moveTo>
                    <a:pt x="26988" y="1"/>
                  </a:moveTo>
                  <a:cubicBezTo>
                    <a:pt x="26653" y="1"/>
                    <a:pt x="26334" y="13"/>
                    <a:pt x="26032" y="37"/>
                  </a:cubicBezTo>
                  <a:cubicBezTo>
                    <a:pt x="26032" y="37"/>
                    <a:pt x="19559" y="1153"/>
                    <a:pt x="13532" y="3274"/>
                  </a:cubicBezTo>
                  <a:cubicBezTo>
                    <a:pt x="7506" y="5395"/>
                    <a:pt x="2818" y="9747"/>
                    <a:pt x="2929" y="10974"/>
                  </a:cubicBezTo>
                  <a:cubicBezTo>
                    <a:pt x="2929" y="10974"/>
                    <a:pt x="1318" y="17911"/>
                    <a:pt x="1" y="23477"/>
                  </a:cubicBezTo>
                  <a:cubicBezTo>
                    <a:pt x="959" y="23983"/>
                    <a:pt x="1983" y="24357"/>
                    <a:pt x="3041" y="24590"/>
                  </a:cubicBezTo>
                  <a:cubicBezTo>
                    <a:pt x="4284" y="24862"/>
                    <a:pt x="5401" y="24960"/>
                    <a:pt x="6372" y="24960"/>
                  </a:cubicBezTo>
                  <a:cubicBezTo>
                    <a:pt x="6614" y="24960"/>
                    <a:pt x="6847" y="24954"/>
                    <a:pt x="7071" y="24943"/>
                  </a:cubicBezTo>
                  <a:lnTo>
                    <a:pt x="9411" y="17339"/>
                  </a:lnTo>
                  <a:cubicBezTo>
                    <a:pt x="10094" y="17901"/>
                    <a:pt x="10713" y="18401"/>
                    <a:pt x="11189" y="18786"/>
                  </a:cubicBezTo>
                  <a:cubicBezTo>
                    <a:pt x="13532" y="20683"/>
                    <a:pt x="15653" y="24254"/>
                    <a:pt x="23241" y="26152"/>
                  </a:cubicBezTo>
                  <a:cubicBezTo>
                    <a:pt x="24347" y="26428"/>
                    <a:pt x="25435" y="26548"/>
                    <a:pt x="26493" y="26548"/>
                  </a:cubicBezTo>
                  <a:cubicBezTo>
                    <a:pt x="32697" y="26548"/>
                    <a:pt x="37833" y="22418"/>
                    <a:pt x="38977" y="21464"/>
                  </a:cubicBezTo>
                  <a:cubicBezTo>
                    <a:pt x="40317" y="20348"/>
                    <a:pt x="42437" y="17669"/>
                    <a:pt x="42437" y="17669"/>
                  </a:cubicBezTo>
                  <a:cubicBezTo>
                    <a:pt x="42437" y="17669"/>
                    <a:pt x="43233" y="17212"/>
                    <a:pt x="44315" y="16545"/>
                  </a:cubicBezTo>
                  <a:lnTo>
                    <a:pt x="44315" y="16545"/>
                  </a:lnTo>
                  <a:cubicBezTo>
                    <a:pt x="43987" y="16829"/>
                    <a:pt x="43789" y="16999"/>
                    <a:pt x="43789" y="16999"/>
                  </a:cubicBezTo>
                  <a:lnTo>
                    <a:pt x="46234" y="24942"/>
                  </a:lnTo>
                  <a:cubicBezTo>
                    <a:pt x="46461" y="24953"/>
                    <a:pt x="46697" y="24960"/>
                    <a:pt x="46943" y="24960"/>
                  </a:cubicBezTo>
                  <a:cubicBezTo>
                    <a:pt x="47911" y="24960"/>
                    <a:pt x="49023" y="24861"/>
                    <a:pt x="50263" y="24589"/>
                  </a:cubicBezTo>
                  <a:cubicBezTo>
                    <a:pt x="51322" y="24357"/>
                    <a:pt x="52344" y="23983"/>
                    <a:pt x="53303" y="23477"/>
                  </a:cubicBezTo>
                  <a:cubicBezTo>
                    <a:pt x="51985" y="17911"/>
                    <a:pt x="50374" y="10974"/>
                    <a:pt x="50374" y="10974"/>
                  </a:cubicBezTo>
                  <a:cubicBezTo>
                    <a:pt x="50339" y="11017"/>
                    <a:pt x="50298" y="11065"/>
                    <a:pt x="50254" y="11114"/>
                  </a:cubicBezTo>
                  <a:cubicBezTo>
                    <a:pt x="49929" y="9359"/>
                    <a:pt x="47123" y="6816"/>
                    <a:pt x="42771" y="4501"/>
                  </a:cubicBezTo>
                  <a:cubicBezTo>
                    <a:pt x="37910" y="1916"/>
                    <a:pt x="31227" y="1"/>
                    <a:pt x="269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0"/>
            <p:cNvSpPr/>
            <p:nvPr/>
          </p:nvSpPr>
          <p:spPr>
            <a:xfrm>
              <a:off x="-3031675" y="3441025"/>
              <a:ext cx="293000" cy="556000"/>
            </a:xfrm>
            <a:custGeom>
              <a:avLst/>
              <a:gdLst/>
              <a:ahLst/>
              <a:cxnLst/>
              <a:rect l="l" t="t" r="r" b="b"/>
              <a:pathLst>
                <a:path w="11720" h="22240" extrusionOk="0">
                  <a:moveTo>
                    <a:pt x="6278" y="0"/>
                  </a:moveTo>
                  <a:cubicBezTo>
                    <a:pt x="6091" y="0"/>
                    <a:pt x="5896" y="10"/>
                    <a:pt x="5692" y="29"/>
                  </a:cubicBezTo>
                  <a:cubicBezTo>
                    <a:pt x="2233" y="364"/>
                    <a:pt x="781" y="2597"/>
                    <a:pt x="446" y="4493"/>
                  </a:cubicBezTo>
                  <a:cubicBezTo>
                    <a:pt x="112" y="6391"/>
                    <a:pt x="0" y="14538"/>
                    <a:pt x="782" y="15765"/>
                  </a:cubicBezTo>
                  <a:cubicBezTo>
                    <a:pt x="1563" y="16993"/>
                    <a:pt x="4465" y="22127"/>
                    <a:pt x="6473" y="22238"/>
                  </a:cubicBezTo>
                  <a:cubicBezTo>
                    <a:pt x="6491" y="22239"/>
                    <a:pt x="6508" y="22240"/>
                    <a:pt x="6526" y="22240"/>
                  </a:cubicBezTo>
                  <a:cubicBezTo>
                    <a:pt x="8539" y="22240"/>
                    <a:pt x="11719" y="15977"/>
                    <a:pt x="11719" y="14761"/>
                  </a:cubicBezTo>
                  <a:cubicBezTo>
                    <a:pt x="11719" y="13534"/>
                    <a:pt x="11608" y="8399"/>
                    <a:pt x="11608" y="6949"/>
                  </a:cubicBezTo>
                  <a:cubicBezTo>
                    <a:pt x="11608" y="5499"/>
                    <a:pt x="11383" y="3489"/>
                    <a:pt x="10156" y="2374"/>
                  </a:cubicBezTo>
                  <a:cubicBezTo>
                    <a:pt x="10156" y="2374"/>
                    <a:pt x="9267" y="0"/>
                    <a:pt x="62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0"/>
            <p:cNvSpPr/>
            <p:nvPr/>
          </p:nvSpPr>
          <p:spPr>
            <a:xfrm>
              <a:off x="-3067950" y="3616225"/>
              <a:ext cx="44650" cy="138050"/>
            </a:xfrm>
            <a:custGeom>
              <a:avLst/>
              <a:gdLst/>
              <a:ahLst/>
              <a:cxnLst/>
              <a:rect l="l" t="t" r="r" b="b"/>
              <a:pathLst>
                <a:path w="1786" h="5522" extrusionOk="0">
                  <a:moveTo>
                    <a:pt x="1164" y="1"/>
                  </a:moveTo>
                  <a:cubicBezTo>
                    <a:pt x="1019" y="1"/>
                    <a:pt x="853" y="134"/>
                    <a:pt x="670" y="499"/>
                  </a:cubicBezTo>
                  <a:cubicBezTo>
                    <a:pt x="1" y="1837"/>
                    <a:pt x="1" y="3512"/>
                    <a:pt x="559" y="4294"/>
                  </a:cubicBezTo>
                  <a:cubicBezTo>
                    <a:pt x="1116" y="5075"/>
                    <a:pt x="1674" y="5522"/>
                    <a:pt x="1674" y="5522"/>
                  </a:cubicBezTo>
                  <a:lnTo>
                    <a:pt x="1786" y="945"/>
                  </a:lnTo>
                  <a:cubicBezTo>
                    <a:pt x="1786" y="945"/>
                    <a:pt x="1550" y="1"/>
                    <a:pt x="116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0"/>
            <p:cNvSpPr/>
            <p:nvPr/>
          </p:nvSpPr>
          <p:spPr>
            <a:xfrm>
              <a:off x="-2740500" y="3616225"/>
              <a:ext cx="44675" cy="138050"/>
            </a:xfrm>
            <a:custGeom>
              <a:avLst/>
              <a:gdLst/>
              <a:ahLst/>
              <a:cxnLst/>
              <a:rect l="l" t="t" r="r" b="b"/>
              <a:pathLst>
                <a:path w="1787" h="5522" extrusionOk="0">
                  <a:moveTo>
                    <a:pt x="623" y="1"/>
                  </a:moveTo>
                  <a:cubicBezTo>
                    <a:pt x="236" y="1"/>
                    <a:pt x="0" y="945"/>
                    <a:pt x="0" y="945"/>
                  </a:cubicBezTo>
                  <a:lnTo>
                    <a:pt x="112" y="5522"/>
                  </a:lnTo>
                  <a:cubicBezTo>
                    <a:pt x="112" y="5522"/>
                    <a:pt x="670" y="5075"/>
                    <a:pt x="1229" y="4294"/>
                  </a:cubicBezTo>
                  <a:cubicBezTo>
                    <a:pt x="1787" y="3512"/>
                    <a:pt x="1787" y="1837"/>
                    <a:pt x="1117" y="499"/>
                  </a:cubicBezTo>
                  <a:cubicBezTo>
                    <a:pt x="935" y="134"/>
                    <a:pt x="768" y="1"/>
                    <a:pt x="62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50"/>
            <p:cNvSpPr/>
            <p:nvPr/>
          </p:nvSpPr>
          <p:spPr>
            <a:xfrm>
              <a:off x="-3027600" y="3441025"/>
              <a:ext cx="287800" cy="290200"/>
            </a:xfrm>
            <a:custGeom>
              <a:avLst/>
              <a:gdLst/>
              <a:ahLst/>
              <a:cxnLst/>
              <a:rect l="l" t="t" r="r" b="b"/>
              <a:pathLst>
                <a:path w="11512" h="11608" extrusionOk="0">
                  <a:moveTo>
                    <a:pt x="6113" y="0"/>
                  </a:moveTo>
                  <a:cubicBezTo>
                    <a:pt x="5926" y="0"/>
                    <a:pt x="5731" y="10"/>
                    <a:pt x="5528" y="29"/>
                  </a:cubicBezTo>
                  <a:cubicBezTo>
                    <a:pt x="2070" y="364"/>
                    <a:pt x="618" y="2597"/>
                    <a:pt x="283" y="4493"/>
                  </a:cubicBezTo>
                  <a:cubicBezTo>
                    <a:pt x="113" y="5459"/>
                    <a:pt x="1" y="8042"/>
                    <a:pt x="35" y="10507"/>
                  </a:cubicBezTo>
                  <a:cubicBezTo>
                    <a:pt x="360" y="10404"/>
                    <a:pt x="677" y="10214"/>
                    <a:pt x="730" y="9851"/>
                  </a:cubicBezTo>
                  <a:cubicBezTo>
                    <a:pt x="841" y="9070"/>
                    <a:pt x="1176" y="6837"/>
                    <a:pt x="1176" y="6837"/>
                  </a:cubicBezTo>
                  <a:cubicBezTo>
                    <a:pt x="1176" y="6837"/>
                    <a:pt x="3058" y="8404"/>
                    <a:pt x="5809" y="8404"/>
                  </a:cubicBezTo>
                  <a:cubicBezTo>
                    <a:pt x="5901" y="8404"/>
                    <a:pt x="5994" y="8403"/>
                    <a:pt x="6087" y="8399"/>
                  </a:cubicBezTo>
                  <a:cubicBezTo>
                    <a:pt x="8988" y="8288"/>
                    <a:pt x="10105" y="6837"/>
                    <a:pt x="10105" y="6837"/>
                  </a:cubicBezTo>
                  <a:cubicBezTo>
                    <a:pt x="10105" y="6837"/>
                    <a:pt x="10216" y="10520"/>
                    <a:pt x="10663" y="10966"/>
                  </a:cubicBezTo>
                  <a:cubicBezTo>
                    <a:pt x="10876" y="11180"/>
                    <a:pt x="11213" y="11415"/>
                    <a:pt x="11511" y="11607"/>
                  </a:cubicBezTo>
                  <a:cubicBezTo>
                    <a:pt x="11480" y="9794"/>
                    <a:pt x="11443" y="7775"/>
                    <a:pt x="11443" y="6949"/>
                  </a:cubicBezTo>
                  <a:cubicBezTo>
                    <a:pt x="11443" y="5497"/>
                    <a:pt x="11220" y="3489"/>
                    <a:pt x="9993" y="2374"/>
                  </a:cubicBezTo>
                  <a:cubicBezTo>
                    <a:pt x="9993" y="2374"/>
                    <a:pt x="9103" y="0"/>
                    <a:pt x="61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50"/>
            <p:cNvSpPr/>
            <p:nvPr/>
          </p:nvSpPr>
          <p:spPr>
            <a:xfrm>
              <a:off x="-3502600" y="4993975"/>
              <a:ext cx="1307375" cy="53925"/>
            </a:xfrm>
            <a:custGeom>
              <a:avLst/>
              <a:gdLst/>
              <a:ahLst/>
              <a:cxnLst/>
              <a:rect l="l" t="t" r="r" b="b"/>
              <a:pathLst>
                <a:path w="52295" h="2157" extrusionOk="0">
                  <a:moveTo>
                    <a:pt x="1077" y="0"/>
                  </a:moveTo>
                  <a:cubicBezTo>
                    <a:pt x="484" y="0"/>
                    <a:pt x="1" y="483"/>
                    <a:pt x="1" y="1078"/>
                  </a:cubicBezTo>
                  <a:cubicBezTo>
                    <a:pt x="1" y="1675"/>
                    <a:pt x="485" y="2157"/>
                    <a:pt x="1079" y="2157"/>
                  </a:cubicBezTo>
                  <a:cubicBezTo>
                    <a:pt x="1084" y="2157"/>
                    <a:pt x="1088" y="2157"/>
                    <a:pt x="1092" y="2157"/>
                  </a:cubicBezTo>
                  <a:lnTo>
                    <a:pt x="51202" y="2157"/>
                  </a:lnTo>
                  <a:cubicBezTo>
                    <a:pt x="51206" y="2157"/>
                    <a:pt x="51211" y="2157"/>
                    <a:pt x="51215" y="2157"/>
                  </a:cubicBezTo>
                  <a:cubicBezTo>
                    <a:pt x="51811" y="2157"/>
                    <a:pt x="52295" y="1675"/>
                    <a:pt x="52295" y="1078"/>
                  </a:cubicBezTo>
                  <a:cubicBezTo>
                    <a:pt x="52295" y="483"/>
                    <a:pt x="51812" y="0"/>
                    <a:pt x="51217" y="0"/>
                  </a:cubicBezTo>
                  <a:cubicBezTo>
                    <a:pt x="51212" y="0"/>
                    <a:pt x="51207" y="0"/>
                    <a:pt x="51202" y="0"/>
                  </a:cubicBezTo>
                  <a:lnTo>
                    <a:pt x="1092" y="0"/>
                  </a:lnTo>
                  <a:cubicBezTo>
                    <a:pt x="1087" y="0"/>
                    <a:pt x="1082" y="0"/>
                    <a:pt x="10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0" name="Google Shape;1100;p50"/>
          <p:cNvGrpSpPr/>
          <p:nvPr/>
        </p:nvGrpSpPr>
        <p:grpSpPr>
          <a:xfrm>
            <a:off x="4552116" y="3645197"/>
            <a:ext cx="750119" cy="960947"/>
            <a:chOff x="-7522475" y="2585925"/>
            <a:chExt cx="2340875" cy="2937975"/>
          </a:xfrm>
        </p:grpSpPr>
        <p:sp>
          <p:nvSpPr>
            <p:cNvPr id="1101" name="Google Shape;1101;p50"/>
            <p:cNvSpPr/>
            <p:nvPr/>
          </p:nvSpPr>
          <p:spPr>
            <a:xfrm>
              <a:off x="-7522475" y="5227400"/>
              <a:ext cx="2340875" cy="296500"/>
            </a:xfrm>
            <a:custGeom>
              <a:avLst/>
              <a:gdLst/>
              <a:ahLst/>
              <a:cxnLst/>
              <a:rect l="l" t="t" r="r" b="b"/>
              <a:pathLst>
                <a:path w="93635" h="11860" extrusionOk="0">
                  <a:moveTo>
                    <a:pt x="46818" y="0"/>
                  </a:moveTo>
                  <a:cubicBezTo>
                    <a:pt x="34401" y="0"/>
                    <a:pt x="22493" y="624"/>
                    <a:pt x="13712" y="1737"/>
                  </a:cubicBezTo>
                  <a:cubicBezTo>
                    <a:pt x="4933" y="2849"/>
                    <a:pt x="0" y="4357"/>
                    <a:pt x="0" y="5930"/>
                  </a:cubicBezTo>
                  <a:cubicBezTo>
                    <a:pt x="0" y="7502"/>
                    <a:pt x="4933" y="9010"/>
                    <a:pt x="13712" y="10123"/>
                  </a:cubicBezTo>
                  <a:cubicBezTo>
                    <a:pt x="22493" y="11234"/>
                    <a:pt x="34401" y="11859"/>
                    <a:pt x="46818" y="11859"/>
                  </a:cubicBezTo>
                  <a:cubicBezTo>
                    <a:pt x="59235" y="11859"/>
                    <a:pt x="71142" y="11234"/>
                    <a:pt x="79923" y="10123"/>
                  </a:cubicBezTo>
                  <a:cubicBezTo>
                    <a:pt x="88702" y="9010"/>
                    <a:pt x="93634" y="7502"/>
                    <a:pt x="93634" y="5930"/>
                  </a:cubicBezTo>
                  <a:cubicBezTo>
                    <a:pt x="93634" y="4357"/>
                    <a:pt x="88702" y="2849"/>
                    <a:pt x="79923" y="1737"/>
                  </a:cubicBezTo>
                  <a:cubicBezTo>
                    <a:pt x="71142" y="624"/>
                    <a:pt x="59235" y="0"/>
                    <a:pt x="46818" y="0"/>
                  </a:cubicBezTo>
                  <a:close/>
                </a:path>
              </a:pathLst>
            </a:custGeom>
            <a:solidFill>
              <a:srgbClr val="000000">
                <a:alpha val="8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50"/>
            <p:cNvSpPr/>
            <p:nvPr/>
          </p:nvSpPr>
          <p:spPr>
            <a:xfrm>
              <a:off x="-6710025" y="3759900"/>
              <a:ext cx="633550" cy="1009575"/>
            </a:xfrm>
            <a:custGeom>
              <a:avLst/>
              <a:gdLst/>
              <a:ahLst/>
              <a:cxnLst/>
              <a:rect l="l" t="t" r="r" b="b"/>
              <a:pathLst>
                <a:path w="25342" h="40383" extrusionOk="0">
                  <a:moveTo>
                    <a:pt x="2380" y="1"/>
                  </a:moveTo>
                  <a:cubicBezTo>
                    <a:pt x="734" y="1"/>
                    <a:pt x="1" y="1099"/>
                    <a:pt x="1100" y="4301"/>
                  </a:cubicBezTo>
                  <a:cubicBezTo>
                    <a:pt x="2197" y="7502"/>
                    <a:pt x="4575" y="9972"/>
                    <a:pt x="6405" y="10429"/>
                  </a:cubicBezTo>
                  <a:cubicBezTo>
                    <a:pt x="7424" y="10684"/>
                    <a:pt x="10370" y="10740"/>
                    <a:pt x="12783" y="10740"/>
                  </a:cubicBezTo>
                  <a:cubicBezTo>
                    <a:pt x="14704" y="10740"/>
                    <a:pt x="16286" y="10705"/>
                    <a:pt x="16286" y="10705"/>
                  </a:cubicBezTo>
                  <a:lnTo>
                    <a:pt x="16286" y="10705"/>
                  </a:lnTo>
                  <a:cubicBezTo>
                    <a:pt x="16286" y="10705"/>
                    <a:pt x="14272" y="15187"/>
                    <a:pt x="13358" y="17840"/>
                  </a:cubicBezTo>
                  <a:cubicBezTo>
                    <a:pt x="12443" y="20492"/>
                    <a:pt x="6589" y="26348"/>
                    <a:pt x="6313" y="26530"/>
                  </a:cubicBezTo>
                  <a:cubicBezTo>
                    <a:pt x="6039" y="26714"/>
                    <a:pt x="2289" y="27719"/>
                    <a:pt x="1465" y="28361"/>
                  </a:cubicBezTo>
                  <a:cubicBezTo>
                    <a:pt x="642" y="29000"/>
                    <a:pt x="2197" y="30281"/>
                    <a:pt x="3020" y="32203"/>
                  </a:cubicBezTo>
                  <a:cubicBezTo>
                    <a:pt x="3843" y="34123"/>
                    <a:pt x="5490" y="39612"/>
                    <a:pt x="5765" y="40162"/>
                  </a:cubicBezTo>
                  <a:cubicBezTo>
                    <a:pt x="5842" y="40315"/>
                    <a:pt x="6018" y="40383"/>
                    <a:pt x="6235" y="40383"/>
                  </a:cubicBezTo>
                  <a:cubicBezTo>
                    <a:pt x="6793" y="40383"/>
                    <a:pt x="7620" y="39932"/>
                    <a:pt x="7686" y="39338"/>
                  </a:cubicBezTo>
                  <a:cubicBezTo>
                    <a:pt x="7778" y="38515"/>
                    <a:pt x="7412" y="36777"/>
                    <a:pt x="7412" y="35130"/>
                  </a:cubicBezTo>
                  <a:cubicBezTo>
                    <a:pt x="7412" y="33484"/>
                    <a:pt x="12351" y="27903"/>
                    <a:pt x="12351" y="27903"/>
                  </a:cubicBezTo>
                  <a:cubicBezTo>
                    <a:pt x="12351" y="27903"/>
                    <a:pt x="17932" y="22140"/>
                    <a:pt x="19853" y="18572"/>
                  </a:cubicBezTo>
                  <a:cubicBezTo>
                    <a:pt x="21775" y="15005"/>
                    <a:pt x="25342" y="8966"/>
                    <a:pt x="24976" y="7228"/>
                  </a:cubicBezTo>
                  <a:cubicBezTo>
                    <a:pt x="24610" y="5490"/>
                    <a:pt x="19671" y="3294"/>
                    <a:pt x="14364" y="1737"/>
                  </a:cubicBezTo>
                  <a:cubicBezTo>
                    <a:pt x="9058" y="183"/>
                    <a:pt x="2380" y="1"/>
                    <a:pt x="23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0"/>
            <p:cNvSpPr/>
            <p:nvPr/>
          </p:nvSpPr>
          <p:spPr>
            <a:xfrm>
              <a:off x="-6710025" y="3759900"/>
              <a:ext cx="629450" cy="334150"/>
            </a:xfrm>
            <a:custGeom>
              <a:avLst/>
              <a:gdLst/>
              <a:ahLst/>
              <a:cxnLst/>
              <a:rect l="l" t="t" r="r" b="b"/>
              <a:pathLst>
                <a:path w="25178" h="13366" extrusionOk="0">
                  <a:moveTo>
                    <a:pt x="2380" y="1"/>
                  </a:moveTo>
                  <a:cubicBezTo>
                    <a:pt x="734" y="1"/>
                    <a:pt x="1" y="1098"/>
                    <a:pt x="1100" y="4299"/>
                  </a:cubicBezTo>
                  <a:cubicBezTo>
                    <a:pt x="2197" y="7502"/>
                    <a:pt x="4576" y="9972"/>
                    <a:pt x="6405" y="10429"/>
                  </a:cubicBezTo>
                  <a:cubicBezTo>
                    <a:pt x="7420" y="10683"/>
                    <a:pt x="10350" y="10740"/>
                    <a:pt x="12758" y="10740"/>
                  </a:cubicBezTo>
                  <a:cubicBezTo>
                    <a:pt x="14690" y="10740"/>
                    <a:pt x="16286" y="10703"/>
                    <a:pt x="16286" y="10703"/>
                  </a:cubicBezTo>
                  <a:lnTo>
                    <a:pt x="16286" y="10703"/>
                  </a:lnTo>
                  <a:cubicBezTo>
                    <a:pt x="16286" y="10703"/>
                    <a:pt x="16125" y="11063"/>
                    <a:pt x="15876" y="11628"/>
                  </a:cubicBezTo>
                  <a:cubicBezTo>
                    <a:pt x="16605" y="12235"/>
                    <a:pt x="18082" y="13231"/>
                    <a:pt x="20036" y="13357"/>
                  </a:cubicBezTo>
                  <a:cubicBezTo>
                    <a:pt x="20131" y="13363"/>
                    <a:pt x="20227" y="13366"/>
                    <a:pt x="20324" y="13366"/>
                  </a:cubicBezTo>
                  <a:cubicBezTo>
                    <a:pt x="21152" y="13366"/>
                    <a:pt x="22067" y="13152"/>
                    <a:pt x="22950" y="12850"/>
                  </a:cubicBezTo>
                  <a:cubicBezTo>
                    <a:pt x="24194" y="10426"/>
                    <a:pt x="25178" y="8180"/>
                    <a:pt x="24976" y="7226"/>
                  </a:cubicBezTo>
                  <a:cubicBezTo>
                    <a:pt x="24610" y="5490"/>
                    <a:pt x="19671" y="3294"/>
                    <a:pt x="14364" y="1737"/>
                  </a:cubicBezTo>
                  <a:cubicBezTo>
                    <a:pt x="9058" y="183"/>
                    <a:pt x="2380" y="1"/>
                    <a:pt x="238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0"/>
            <p:cNvSpPr/>
            <p:nvPr/>
          </p:nvSpPr>
          <p:spPr>
            <a:xfrm>
              <a:off x="-6951025" y="3980225"/>
              <a:ext cx="190975" cy="367250"/>
            </a:xfrm>
            <a:custGeom>
              <a:avLst/>
              <a:gdLst/>
              <a:ahLst/>
              <a:cxnLst/>
              <a:rect l="l" t="t" r="r" b="b"/>
              <a:pathLst>
                <a:path w="7639" h="14690" extrusionOk="0">
                  <a:moveTo>
                    <a:pt x="4505" y="1"/>
                  </a:moveTo>
                  <a:lnTo>
                    <a:pt x="0" y="392"/>
                  </a:lnTo>
                  <a:lnTo>
                    <a:pt x="3330" y="14690"/>
                  </a:lnTo>
                  <a:lnTo>
                    <a:pt x="7638" y="14690"/>
                  </a:lnTo>
                  <a:lnTo>
                    <a:pt x="450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0"/>
            <p:cNvSpPr/>
            <p:nvPr/>
          </p:nvSpPr>
          <p:spPr>
            <a:xfrm>
              <a:off x="-7009775" y="4242400"/>
              <a:ext cx="443900" cy="521550"/>
            </a:xfrm>
            <a:custGeom>
              <a:avLst/>
              <a:gdLst/>
              <a:ahLst/>
              <a:cxnLst/>
              <a:rect l="l" t="t" r="r" b="b"/>
              <a:pathLst>
                <a:path w="17756" h="20862" extrusionOk="0">
                  <a:moveTo>
                    <a:pt x="8249" y="0"/>
                  </a:moveTo>
                  <a:cubicBezTo>
                    <a:pt x="6329" y="0"/>
                    <a:pt x="3630" y="333"/>
                    <a:pt x="0" y="1462"/>
                  </a:cubicBezTo>
                  <a:lnTo>
                    <a:pt x="5093" y="19676"/>
                  </a:lnTo>
                  <a:lnTo>
                    <a:pt x="17755" y="20862"/>
                  </a:lnTo>
                  <a:lnTo>
                    <a:pt x="12143" y="678"/>
                  </a:lnTo>
                  <a:cubicBezTo>
                    <a:pt x="12143" y="678"/>
                    <a:pt x="10991" y="0"/>
                    <a:pt x="82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0"/>
            <p:cNvSpPr/>
            <p:nvPr/>
          </p:nvSpPr>
          <p:spPr>
            <a:xfrm>
              <a:off x="-7093025" y="3881650"/>
              <a:ext cx="361375" cy="154675"/>
            </a:xfrm>
            <a:custGeom>
              <a:avLst/>
              <a:gdLst/>
              <a:ahLst/>
              <a:cxnLst/>
              <a:rect l="l" t="t" r="r" b="b"/>
              <a:pathLst>
                <a:path w="14455" h="6187" extrusionOk="0">
                  <a:moveTo>
                    <a:pt x="3969" y="1"/>
                  </a:moveTo>
                  <a:cubicBezTo>
                    <a:pt x="2768" y="1"/>
                    <a:pt x="1240" y="311"/>
                    <a:pt x="784" y="1789"/>
                  </a:cubicBezTo>
                  <a:cubicBezTo>
                    <a:pt x="1" y="4335"/>
                    <a:pt x="4897" y="5706"/>
                    <a:pt x="7248" y="6099"/>
                  </a:cubicBezTo>
                  <a:cubicBezTo>
                    <a:pt x="7612" y="6159"/>
                    <a:pt x="8018" y="6187"/>
                    <a:pt x="8445" y="6187"/>
                  </a:cubicBezTo>
                  <a:cubicBezTo>
                    <a:pt x="10782" y="6187"/>
                    <a:pt x="13772" y="5360"/>
                    <a:pt x="14102" y="4531"/>
                  </a:cubicBezTo>
                  <a:cubicBezTo>
                    <a:pt x="14454" y="3654"/>
                    <a:pt x="9692" y="5"/>
                    <a:pt x="6549" y="5"/>
                  </a:cubicBezTo>
                  <a:cubicBezTo>
                    <a:pt x="6185" y="5"/>
                    <a:pt x="5842" y="54"/>
                    <a:pt x="5532" y="162"/>
                  </a:cubicBezTo>
                  <a:cubicBezTo>
                    <a:pt x="5532" y="162"/>
                    <a:pt x="4836" y="1"/>
                    <a:pt x="39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50"/>
            <p:cNvSpPr/>
            <p:nvPr/>
          </p:nvSpPr>
          <p:spPr>
            <a:xfrm>
              <a:off x="-6045175" y="4435600"/>
              <a:ext cx="543525" cy="528850"/>
            </a:xfrm>
            <a:custGeom>
              <a:avLst/>
              <a:gdLst/>
              <a:ahLst/>
              <a:cxnLst/>
              <a:rect l="l" t="t" r="r" b="b"/>
              <a:pathLst>
                <a:path w="21741" h="21154" extrusionOk="0">
                  <a:moveTo>
                    <a:pt x="11359" y="1"/>
                  </a:moveTo>
                  <a:lnTo>
                    <a:pt x="0" y="15474"/>
                  </a:lnTo>
                  <a:lnTo>
                    <a:pt x="17235" y="21153"/>
                  </a:lnTo>
                  <a:cubicBezTo>
                    <a:pt x="21740" y="6268"/>
                    <a:pt x="11359" y="1"/>
                    <a:pt x="113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50"/>
            <p:cNvSpPr/>
            <p:nvPr/>
          </p:nvSpPr>
          <p:spPr>
            <a:xfrm>
              <a:off x="-6103925" y="4259350"/>
              <a:ext cx="372150" cy="631625"/>
            </a:xfrm>
            <a:custGeom>
              <a:avLst/>
              <a:gdLst/>
              <a:ahLst/>
              <a:cxnLst/>
              <a:rect l="l" t="t" r="r" b="b"/>
              <a:pathLst>
                <a:path w="14886" h="25265" extrusionOk="0">
                  <a:moveTo>
                    <a:pt x="12338" y="0"/>
                  </a:moveTo>
                  <a:lnTo>
                    <a:pt x="0" y="23111"/>
                  </a:lnTo>
                  <a:lnTo>
                    <a:pt x="4309" y="25265"/>
                  </a:lnTo>
                  <a:lnTo>
                    <a:pt x="14886" y="6267"/>
                  </a:lnTo>
                  <a:lnTo>
                    <a:pt x="1233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50"/>
            <p:cNvSpPr/>
            <p:nvPr/>
          </p:nvSpPr>
          <p:spPr>
            <a:xfrm>
              <a:off x="-7166450" y="4675475"/>
              <a:ext cx="1625650" cy="739450"/>
            </a:xfrm>
            <a:custGeom>
              <a:avLst/>
              <a:gdLst/>
              <a:ahLst/>
              <a:cxnLst/>
              <a:rect l="l" t="t" r="r" b="b"/>
              <a:pathLst>
                <a:path w="65026" h="29578" extrusionOk="0">
                  <a:moveTo>
                    <a:pt x="5982" y="0"/>
                  </a:moveTo>
                  <a:cubicBezTo>
                    <a:pt x="5686" y="0"/>
                    <a:pt x="5390" y="1"/>
                    <a:pt x="5093" y="3"/>
                  </a:cubicBezTo>
                  <a:lnTo>
                    <a:pt x="2741" y="10187"/>
                  </a:lnTo>
                  <a:lnTo>
                    <a:pt x="7442" y="12733"/>
                  </a:lnTo>
                  <a:lnTo>
                    <a:pt x="0" y="24289"/>
                  </a:lnTo>
                  <a:lnTo>
                    <a:pt x="1959" y="29577"/>
                  </a:lnTo>
                  <a:cubicBezTo>
                    <a:pt x="1959" y="29577"/>
                    <a:pt x="11294" y="27975"/>
                    <a:pt x="30094" y="27975"/>
                  </a:cubicBezTo>
                  <a:cubicBezTo>
                    <a:pt x="38390" y="27975"/>
                    <a:pt x="48528" y="28287"/>
                    <a:pt x="60520" y="29186"/>
                  </a:cubicBezTo>
                  <a:lnTo>
                    <a:pt x="65025" y="10578"/>
                  </a:lnTo>
                  <a:cubicBezTo>
                    <a:pt x="65025" y="10578"/>
                    <a:pt x="38483" y="0"/>
                    <a:pt x="59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50"/>
            <p:cNvSpPr/>
            <p:nvPr/>
          </p:nvSpPr>
          <p:spPr>
            <a:xfrm>
              <a:off x="-5809875" y="5351225"/>
              <a:ext cx="122175" cy="117575"/>
            </a:xfrm>
            <a:custGeom>
              <a:avLst/>
              <a:gdLst/>
              <a:ahLst/>
              <a:cxnLst/>
              <a:rect l="l" t="t" r="r" b="b"/>
              <a:pathLst>
                <a:path w="4887" h="4703" extrusionOk="0">
                  <a:moveTo>
                    <a:pt x="2536" y="1"/>
                  </a:moveTo>
                  <a:cubicBezTo>
                    <a:pt x="1925" y="1"/>
                    <a:pt x="1324" y="239"/>
                    <a:pt x="874" y="689"/>
                  </a:cubicBezTo>
                  <a:cubicBezTo>
                    <a:pt x="202" y="1361"/>
                    <a:pt x="0" y="2372"/>
                    <a:pt x="364" y="3250"/>
                  </a:cubicBezTo>
                  <a:cubicBezTo>
                    <a:pt x="727" y="4129"/>
                    <a:pt x="1585" y="4702"/>
                    <a:pt x="2535" y="4702"/>
                  </a:cubicBezTo>
                  <a:cubicBezTo>
                    <a:pt x="3834" y="4701"/>
                    <a:pt x="4886" y="3649"/>
                    <a:pt x="4886" y="2351"/>
                  </a:cubicBezTo>
                  <a:cubicBezTo>
                    <a:pt x="4886" y="1401"/>
                    <a:pt x="4313" y="543"/>
                    <a:pt x="3434" y="179"/>
                  </a:cubicBezTo>
                  <a:cubicBezTo>
                    <a:pt x="3144" y="59"/>
                    <a:pt x="2839" y="1"/>
                    <a:pt x="2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50"/>
            <p:cNvSpPr/>
            <p:nvPr/>
          </p:nvSpPr>
          <p:spPr>
            <a:xfrm>
              <a:off x="-7171075" y="5351225"/>
              <a:ext cx="122125" cy="117575"/>
            </a:xfrm>
            <a:custGeom>
              <a:avLst/>
              <a:gdLst/>
              <a:ahLst/>
              <a:cxnLst/>
              <a:rect l="l" t="t" r="r" b="b"/>
              <a:pathLst>
                <a:path w="4885" h="4703" extrusionOk="0">
                  <a:moveTo>
                    <a:pt x="2536" y="1"/>
                  </a:moveTo>
                  <a:cubicBezTo>
                    <a:pt x="1924" y="1"/>
                    <a:pt x="1323" y="239"/>
                    <a:pt x="873" y="689"/>
                  </a:cubicBezTo>
                  <a:cubicBezTo>
                    <a:pt x="201" y="1361"/>
                    <a:pt x="0" y="2372"/>
                    <a:pt x="363" y="3250"/>
                  </a:cubicBezTo>
                  <a:cubicBezTo>
                    <a:pt x="728" y="4129"/>
                    <a:pt x="1585" y="4702"/>
                    <a:pt x="2535" y="4702"/>
                  </a:cubicBezTo>
                  <a:cubicBezTo>
                    <a:pt x="3833" y="4702"/>
                    <a:pt x="4885" y="3649"/>
                    <a:pt x="4885" y="2351"/>
                  </a:cubicBezTo>
                  <a:cubicBezTo>
                    <a:pt x="4885" y="1401"/>
                    <a:pt x="4313" y="543"/>
                    <a:pt x="3435" y="179"/>
                  </a:cubicBezTo>
                  <a:cubicBezTo>
                    <a:pt x="3144" y="59"/>
                    <a:pt x="2839" y="1"/>
                    <a:pt x="2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50"/>
            <p:cNvSpPr/>
            <p:nvPr/>
          </p:nvSpPr>
          <p:spPr>
            <a:xfrm>
              <a:off x="-7007300" y="2614775"/>
              <a:ext cx="1014575" cy="2467700"/>
            </a:xfrm>
            <a:custGeom>
              <a:avLst/>
              <a:gdLst/>
              <a:ahLst/>
              <a:cxnLst/>
              <a:rect l="l" t="t" r="r" b="b"/>
              <a:pathLst>
                <a:path w="40583" h="98708" extrusionOk="0">
                  <a:moveTo>
                    <a:pt x="32879" y="0"/>
                  </a:moveTo>
                  <a:cubicBezTo>
                    <a:pt x="32516" y="0"/>
                    <a:pt x="32137" y="21"/>
                    <a:pt x="31744" y="64"/>
                  </a:cubicBezTo>
                  <a:cubicBezTo>
                    <a:pt x="31744" y="64"/>
                    <a:pt x="29000" y="154"/>
                    <a:pt x="27170" y="2899"/>
                  </a:cubicBezTo>
                  <a:cubicBezTo>
                    <a:pt x="25341" y="5644"/>
                    <a:pt x="26255" y="8662"/>
                    <a:pt x="26896" y="10035"/>
                  </a:cubicBezTo>
                  <a:cubicBezTo>
                    <a:pt x="27536" y="11407"/>
                    <a:pt x="28726" y="12778"/>
                    <a:pt x="27993" y="13694"/>
                  </a:cubicBezTo>
                  <a:cubicBezTo>
                    <a:pt x="27262" y="14609"/>
                    <a:pt x="24060" y="16804"/>
                    <a:pt x="24060" y="16804"/>
                  </a:cubicBezTo>
                  <a:cubicBezTo>
                    <a:pt x="24060" y="16804"/>
                    <a:pt x="23318" y="16558"/>
                    <a:pt x="22164" y="16558"/>
                  </a:cubicBezTo>
                  <a:cubicBezTo>
                    <a:pt x="20787" y="16558"/>
                    <a:pt x="18824" y="16909"/>
                    <a:pt x="16833" y="18451"/>
                  </a:cubicBezTo>
                  <a:cubicBezTo>
                    <a:pt x="13173" y="21287"/>
                    <a:pt x="8599" y="28698"/>
                    <a:pt x="6860" y="31717"/>
                  </a:cubicBezTo>
                  <a:cubicBezTo>
                    <a:pt x="5122" y="34736"/>
                    <a:pt x="3659" y="38670"/>
                    <a:pt x="2195" y="42054"/>
                  </a:cubicBezTo>
                  <a:cubicBezTo>
                    <a:pt x="732" y="45438"/>
                    <a:pt x="0" y="48184"/>
                    <a:pt x="2103" y="50837"/>
                  </a:cubicBezTo>
                  <a:cubicBezTo>
                    <a:pt x="4207" y="53489"/>
                    <a:pt x="7502" y="54679"/>
                    <a:pt x="7502" y="54679"/>
                  </a:cubicBezTo>
                  <a:cubicBezTo>
                    <a:pt x="7502" y="54679"/>
                    <a:pt x="13997" y="61541"/>
                    <a:pt x="15826" y="63279"/>
                  </a:cubicBezTo>
                  <a:cubicBezTo>
                    <a:pt x="17655" y="65018"/>
                    <a:pt x="19029" y="65657"/>
                    <a:pt x="19119" y="67763"/>
                  </a:cubicBezTo>
                  <a:cubicBezTo>
                    <a:pt x="19211" y="69867"/>
                    <a:pt x="16923" y="75720"/>
                    <a:pt x="17290" y="78648"/>
                  </a:cubicBezTo>
                  <a:cubicBezTo>
                    <a:pt x="17656" y="81575"/>
                    <a:pt x="17748" y="86698"/>
                    <a:pt x="17930" y="89442"/>
                  </a:cubicBezTo>
                  <a:cubicBezTo>
                    <a:pt x="18114" y="92187"/>
                    <a:pt x="16558" y="96212"/>
                    <a:pt x="17107" y="96853"/>
                  </a:cubicBezTo>
                  <a:cubicBezTo>
                    <a:pt x="17656" y="97493"/>
                    <a:pt x="23511" y="98316"/>
                    <a:pt x="25615" y="98591"/>
                  </a:cubicBezTo>
                  <a:cubicBezTo>
                    <a:pt x="26197" y="98667"/>
                    <a:pt x="26842" y="98708"/>
                    <a:pt x="27486" y="98708"/>
                  </a:cubicBezTo>
                  <a:cubicBezTo>
                    <a:pt x="29171" y="98708"/>
                    <a:pt x="30849" y="98429"/>
                    <a:pt x="31378" y="97768"/>
                  </a:cubicBezTo>
                  <a:cubicBezTo>
                    <a:pt x="32111" y="96853"/>
                    <a:pt x="30464" y="96579"/>
                    <a:pt x="28726" y="95480"/>
                  </a:cubicBezTo>
                  <a:cubicBezTo>
                    <a:pt x="26988" y="94382"/>
                    <a:pt x="23603" y="92095"/>
                    <a:pt x="23329" y="91731"/>
                  </a:cubicBezTo>
                  <a:cubicBezTo>
                    <a:pt x="23053" y="91365"/>
                    <a:pt x="24426" y="82765"/>
                    <a:pt x="24610" y="79928"/>
                  </a:cubicBezTo>
                  <a:cubicBezTo>
                    <a:pt x="24792" y="77093"/>
                    <a:pt x="26347" y="71146"/>
                    <a:pt x="26347" y="68767"/>
                  </a:cubicBezTo>
                  <a:cubicBezTo>
                    <a:pt x="26347" y="66389"/>
                    <a:pt x="24608" y="61174"/>
                    <a:pt x="23236" y="58888"/>
                  </a:cubicBezTo>
                  <a:cubicBezTo>
                    <a:pt x="21864" y="56600"/>
                    <a:pt x="16833" y="49190"/>
                    <a:pt x="15826" y="48000"/>
                  </a:cubicBezTo>
                  <a:cubicBezTo>
                    <a:pt x="14821" y="46811"/>
                    <a:pt x="14454" y="46080"/>
                    <a:pt x="14454" y="46080"/>
                  </a:cubicBezTo>
                  <a:cubicBezTo>
                    <a:pt x="14454" y="46080"/>
                    <a:pt x="15734" y="42237"/>
                    <a:pt x="15734" y="40133"/>
                  </a:cubicBezTo>
                  <a:cubicBezTo>
                    <a:pt x="15734" y="38029"/>
                    <a:pt x="16192" y="35651"/>
                    <a:pt x="17564" y="34918"/>
                  </a:cubicBezTo>
                  <a:cubicBezTo>
                    <a:pt x="18937" y="34186"/>
                    <a:pt x="23419" y="32266"/>
                    <a:pt x="24792" y="31808"/>
                  </a:cubicBezTo>
                  <a:cubicBezTo>
                    <a:pt x="26164" y="31351"/>
                    <a:pt x="27993" y="26685"/>
                    <a:pt x="27993" y="24489"/>
                  </a:cubicBezTo>
                  <a:cubicBezTo>
                    <a:pt x="27993" y="22293"/>
                    <a:pt x="27445" y="20007"/>
                    <a:pt x="27445" y="20007"/>
                  </a:cubicBezTo>
                  <a:cubicBezTo>
                    <a:pt x="27445" y="20007"/>
                    <a:pt x="30097" y="17536"/>
                    <a:pt x="30738" y="17170"/>
                  </a:cubicBezTo>
                  <a:cubicBezTo>
                    <a:pt x="31378" y="16804"/>
                    <a:pt x="32293" y="16713"/>
                    <a:pt x="32293" y="16713"/>
                  </a:cubicBezTo>
                  <a:cubicBezTo>
                    <a:pt x="32293" y="16713"/>
                    <a:pt x="32592" y="17758"/>
                    <a:pt x="33931" y="17758"/>
                  </a:cubicBezTo>
                  <a:cubicBezTo>
                    <a:pt x="34074" y="17758"/>
                    <a:pt x="34229" y="17746"/>
                    <a:pt x="34397" y="17720"/>
                  </a:cubicBezTo>
                  <a:cubicBezTo>
                    <a:pt x="35651" y="17522"/>
                    <a:pt x="36666" y="15374"/>
                    <a:pt x="37548" y="13607"/>
                  </a:cubicBezTo>
                  <a:cubicBezTo>
                    <a:pt x="37913" y="13820"/>
                    <a:pt x="38367" y="14044"/>
                    <a:pt x="38660" y="14044"/>
                  </a:cubicBezTo>
                  <a:cubicBezTo>
                    <a:pt x="38752" y="14044"/>
                    <a:pt x="38828" y="14021"/>
                    <a:pt x="38881" y="13969"/>
                  </a:cubicBezTo>
                  <a:cubicBezTo>
                    <a:pt x="39246" y="13603"/>
                    <a:pt x="38971" y="12322"/>
                    <a:pt x="38971" y="11773"/>
                  </a:cubicBezTo>
                  <a:cubicBezTo>
                    <a:pt x="38971" y="11491"/>
                    <a:pt x="39044" y="11088"/>
                    <a:pt x="39115" y="10762"/>
                  </a:cubicBezTo>
                  <a:cubicBezTo>
                    <a:pt x="39969" y="8824"/>
                    <a:pt x="40582" y="5697"/>
                    <a:pt x="39612" y="3905"/>
                  </a:cubicBezTo>
                  <a:cubicBezTo>
                    <a:pt x="38534" y="1915"/>
                    <a:pt x="36403" y="0"/>
                    <a:pt x="3287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50"/>
            <p:cNvSpPr/>
            <p:nvPr/>
          </p:nvSpPr>
          <p:spPr>
            <a:xfrm>
              <a:off x="-7007350" y="3535450"/>
              <a:ext cx="658725" cy="831650"/>
            </a:xfrm>
            <a:custGeom>
              <a:avLst/>
              <a:gdLst/>
              <a:ahLst/>
              <a:cxnLst/>
              <a:rect l="l" t="t" r="r" b="b"/>
              <a:pathLst>
                <a:path w="26349" h="33266" extrusionOk="0">
                  <a:moveTo>
                    <a:pt x="4393" y="0"/>
                  </a:moveTo>
                  <a:cubicBezTo>
                    <a:pt x="3639" y="1760"/>
                    <a:pt x="2917" y="3559"/>
                    <a:pt x="2197" y="5227"/>
                  </a:cubicBezTo>
                  <a:cubicBezTo>
                    <a:pt x="732" y="8611"/>
                    <a:pt x="1" y="11355"/>
                    <a:pt x="2105" y="14009"/>
                  </a:cubicBezTo>
                  <a:cubicBezTo>
                    <a:pt x="4209" y="16662"/>
                    <a:pt x="7504" y="17852"/>
                    <a:pt x="7504" y="17852"/>
                  </a:cubicBezTo>
                  <a:cubicBezTo>
                    <a:pt x="7504" y="17852"/>
                    <a:pt x="13999" y="24714"/>
                    <a:pt x="15828" y="26452"/>
                  </a:cubicBezTo>
                  <a:cubicBezTo>
                    <a:pt x="17657" y="28191"/>
                    <a:pt x="19031" y="28830"/>
                    <a:pt x="19121" y="30936"/>
                  </a:cubicBezTo>
                  <a:cubicBezTo>
                    <a:pt x="19145" y="31475"/>
                    <a:pt x="19011" y="32265"/>
                    <a:pt x="18806" y="33185"/>
                  </a:cubicBezTo>
                  <a:cubicBezTo>
                    <a:pt x="19321" y="33234"/>
                    <a:pt x="19868" y="33265"/>
                    <a:pt x="20438" y="33265"/>
                  </a:cubicBezTo>
                  <a:cubicBezTo>
                    <a:pt x="20813" y="33265"/>
                    <a:pt x="21199" y="33252"/>
                    <a:pt x="21591" y="33221"/>
                  </a:cubicBezTo>
                  <a:cubicBezTo>
                    <a:pt x="23644" y="33063"/>
                    <a:pt x="25298" y="32604"/>
                    <a:pt x="26339" y="32241"/>
                  </a:cubicBezTo>
                  <a:cubicBezTo>
                    <a:pt x="26343" y="32139"/>
                    <a:pt x="26349" y="32032"/>
                    <a:pt x="26349" y="31940"/>
                  </a:cubicBezTo>
                  <a:cubicBezTo>
                    <a:pt x="26349" y="29562"/>
                    <a:pt x="24610" y="24347"/>
                    <a:pt x="23239" y="22061"/>
                  </a:cubicBezTo>
                  <a:cubicBezTo>
                    <a:pt x="21866" y="19773"/>
                    <a:pt x="16835" y="12363"/>
                    <a:pt x="15828" y="11173"/>
                  </a:cubicBezTo>
                  <a:cubicBezTo>
                    <a:pt x="14823" y="9984"/>
                    <a:pt x="14456" y="9253"/>
                    <a:pt x="14456" y="9253"/>
                  </a:cubicBezTo>
                  <a:cubicBezTo>
                    <a:pt x="14456" y="9253"/>
                    <a:pt x="15534" y="6013"/>
                    <a:pt x="15709" y="3854"/>
                  </a:cubicBezTo>
                  <a:lnTo>
                    <a:pt x="15709" y="3854"/>
                  </a:lnTo>
                  <a:cubicBezTo>
                    <a:pt x="14718" y="4066"/>
                    <a:pt x="13537" y="4242"/>
                    <a:pt x="12344" y="4242"/>
                  </a:cubicBezTo>
                  <a:cubicBezTo>
                    <a:pt x="11412" y="4242"/>
                    <a:pt x="10471" y="4135"/>
                    <a:pt x="9606" y="3854"/>
                  </a:cubicBezTo>
                  <a:cubicBezTo>
                    <a:pt x="7166" y="3060"/>
                    <a:pt x="5340" y="1172"/>
                    <a:pt x="43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50"/>
            <p:cNvSpPr/>
            <p:nvPr/>
          </p:nvSpPr>
          <p:spPr>
            <a:xfrm>
              <a:off x="-6918375" y="2585925"/>
              <a:ext cx="894475" cy="680225"/>
            </a:xfrm>
            <a:custGeom>
              <a:avLst/>
              <a:gdLst/>
              <a:ahLst/>
              <a:cxnLst/>
              <a:rect l="l" t="t" r="r" b="b"/>
              <a:pathLst>
                <a:path w="35779" h="27209" extrusionOk="0">
                  <a:moveTo>
                    <a:pt x="19435" y="0"/>
                  </a:moveTo>
                  <a:cubicBezTo>
                    <a:pt x="19187" y="0"/>
                    <a:pt x="18933" y="6"/>
                    <a:pt x="18672" y="19"/>
                  </a:cubicBezTo>
                  <a:cubicBezTo>
                    <a:pt x="13188" y="280"/>
                    <a:pt x="11230" y="6547"/>
                    <a:pt x="11230" y="9681"/>
                  </a:cubicBezTo>
                  <a:cubicBezTo>
                    <a:pt x="11230" y="12815"/>
                    <a:pt x="12666" y="14120"/>
                    <a:pt x="9924" y="15295"/>
                  </a:cubicBezTo>
                  <a:cubicBezTo>
                    <a:pt x="7181" y="16470"/>
                    <a:pt x="3656" y="16210"/>
                    <a:pt x="1828" y="19212"/>
                  </a:cubicBezTo>
                  <a:cubicBezTo>
                    <a:pt x="0" y="22216"/>
                    <a:pt x="1828" y="26395"/>
                    <a:pt x="3003" y="26917"/>
                  </a:cubicBezTo>
                  <a:cubicBezTo>
                    <a:pt x="3427" y="27105"/>
                    <a:pt x="3664" y="27208"/>
                    <a:pt x="3788" y="27208"/>
                  </a:cubicBezTo>
                  <a:cubicBezTo>
                    <a:pt x="4007" y="27208"/>
                    <a:pt x="3870" y="26884"/>
                    <a:pt x="3786" y="26133"/>
                  </a:cubicBezTo>
                  <a:cubicBezTo>
                    <a:pt x="3662" y="25008"/>
                    <a:pt x="3057" y="23644"/>
                    <a:pt x="5643" y="23644"/>
                  </a:cubicBezTo>
                  <a:cubicBezTo>
                    <a:pt x="5757" y="23644"/>
                    <a:pt x="5879" y="23647"/>
                    <a:pt x="6006" y="23652"/>
                  </a:cubicBezTo>
                  <a:cubicBezTo>
                    <a:pt x="6154" y="23659"/>
                    <a:pt x="6312" y="23662"/>
                    <a:pt x="6480" y="23662"/>
                  </a:cubicBezTo>
                  <a:cubicBezTo>
                    <a:pt x="9732" y="23662"/>
                    <a:pt x="16625" y="22428"/>
                    <a:pt x="19978" y="18951"/>
                  </a:cubicBezTo>
                  <a:cubicBezTo>
                    <a:pt x="23503" y="15295"/>
                    <a:pt x="20108" y="10596"/>
                    <a:pt x="20238" y="7722"/>
                  </a:cubicBezTo>
                  <a:cubicBezTo>
                    <a:pt x="20318" y="5962"/>
                    <a:pt x="21869" y="4792"/>
                    <a:pt x="23329" y="4149"/>
                  </a:cubicBezTo>
                  <a:lnTo>
                    <a:pt x="23329" y="4149"/>
                  </a:lnTo>
                  <a:cubicBezTo>
                    <a:pt x="21801" y="6817"/>
                    <a:pt x="22725" y="9875"/>
                    <a:pt x="23339" y="11189"/>
                  </a:cubicBezTo>
                  <a:cubicBezTo>
                    <a:pt x="23768" y="12109"/>
                    <a:pt x="24440" y="13029"/>
                    <a:pt x="24620" y="13810"/>
                  </a:cubicBezTo>
                  <a:cubicBezTo>
                    <a:pt x="24782" y="13833"/>
                    <a:pt x="24945" y="13846"/>
                    <a:pt x="25109" y="13846"/>
                  </a:cubicBezTo>
                  <a:cubicBezTo>
                    <a:pt x="25159" y="13846"/>
                    <a:pt x="25209" y="13844"/>
                    <a:pt x="25259" y="13842"/>
                  </a:cubicBezTo>
                  <a:cubicBezTo>
                    <a:pt x="26724" y="13750"/>
                    <a:pt x="27089" y="12287"/>
                    <a:pt x="27089" y="12287"/>
                  </a:cubicBezTo>
                  <a:lnTo>
                    <a:pt x="27089" y="12287"/>
                  </a:lnTo>
                  <a:cubicBezTo>
                    <a:pt x="27089" y="12287"/>
                    <a:pt x="26886" y="12409"/>
                    <a:pt x="26534" y="12409"/>
                  </a:cubicBezTo>
                  <a:cubicBezTo>
                    <a:pt x="26358" y="12409"/>
                    <a:pt x="26144" y="12379"/>
                    <a:pt x="25900" y="12287"/>
                  </a:cubicBezTo>
                  <a:cubicBezTo>
                    <a:pt x="25168" y="12012"/>
                    <a:pt x="24985" y="10091"/>
                    <a:pt x="25809" y="8993"/>
                  </a:cubicBezTo>
                  <a:cubicBezTo>
                    <a:pt x="26033" y="8694"/>
                    <a:pt x="26299" y="8585"/>
                    <a:pt x="26566" y="8585"/>
                  </a:cubicBezTo>
                  <a:cubicBezTo>
                    <a:pt x="27279" y="8585"/>
                    <a:pt x="28005" y="9359"/>
                    <a:pt x="28005" y="9359"/>
                  </a:cubicBezTo>
                  <a:cubicBezTo>
                    <a:pt x="28005" y="9359"/>
                    <a:pt x="29468" y="8627"/>
                    <a:pt x="30109" y="7254"/>
                  </a:cubicBezTo>
                  <a:cubicBezTo>
                    <a:pt x="30748" y="5883"/>
                    <a:pt x="32029" y="5060"/>
                    <a:pt x="34499" y="4602"/>
                  </a:cubicBezTo>
                  <a:cubicBezTo>
                    <a:pt x="34768" y="4553"/>
                    <a:pt x="35005" y="4531"/>
                    <a:pt x="35216" y="4531"/>
                  </a:cubicBezTo>
                  <a:cubicBezTo>
                    <a:pt x="35429" y="4531"/>
                    <a:pt x="35615" y="4553"/>
                    <a:pt x="35778" y="4593"/>
                  </a:cubicBezTo>
                  <a:cubicBezTo>
                    <a:pt x="34630" y="2780"/>
                    <a:pt x="32569" y="1154"/>
                    <a:pt x="29322" y="1154"/>
                  </a:cubicBezTo>
                  <a:cubicBezTo>
                    <a:pt x="28959" y="1154"/>
                    <a:pt x="28580" y="1175"/>
                    <a:pt x="28187" y="1218"/>
                  </a:cubicBezTo>
                  <a:cubicBezTo>
                    <a:pt x="28187" y="1218"/>
                    <a:pt x="28155" y="1216"/>
                    <a:pt x="28096" y="1216"/>
                  </a:cubicBezTo>
                  <a:cubicBezTo>
                    <a:pt x="27811" y="1216"/>
                    <a:pt x="26899" y="1258"/>
                    <a:pt x="25864" y="1751"/>
                  </a:cubicBezTo>
                  <a:cubicBezTo>
                    <a:pt x="24830" y="1050"/>
                    <a:pt x="22732" y="0"/>
                    <a:pt x="1943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50"/>
            <p:cNvSpPr/>
            <p:nvPr/>
          </p:nvSpPr>
          <p:spPr>
            <a:xfrm>
              <a:off x="-6917775" y="3028700"/>
              <a:ext cx="610325" cy="662825"/>
            </a:xfrm>
            <a:custGeom>
              <a:avLst/>
              <a:gdLst/>
              <a:ahLst/>
              <a:cxnLst/>
              <a:rect l="l" t="t" r="r" b="b"/>
              <a:pathLst>
                <a:path w="24413" h="26513" extrusionOk="0">
                  <a:moveTo>
                    <a:pt x="18583" y="1"/>
                  </a:moveTo>
                  <a:cubicBezTo>
                    <a:pt x="17206" y="1"/>
                    <a:pt x="15243" y="352"/>
                    <a:pt x="13252" y="1894"/>
                  </a:cubicBezTo>
                  <a:cubicBezTo>
                    <a:pt x="9592" y="4730"/>
                    <a:pt x="5018" y="12141"/>
                    <a:pt x="3279" y="15160"/>
                  </a:cubicBezTo>
                  <a:cubicBezTo>
                    <a:pt x="2086" y="17233"/>
                    <a:pt x="1024" y="19735"/>
                    <a:pt x="0" y="22196"/>
                  </a:cubicBezTo>
                  <a:cubicBezTo>
                    <a:pt x="550" y="23521"/>
                    <a:pt x="2078" y="25891"/>
                    <a:pt x="6116" y="26412"/>
                  </a:cubicBezTo>
                  <a:cubicBezTo>
                    <a:pt x="6654" y="26481"/>
                    <a:pt x="7176" y="26512"/>
                    <a:pt x="7678" y="26512"/>
                  </a:cubicBezTo>
                  <a:cubicBezTo>
                    <a:pt x="9283" y="26512"/>
                    <a:pt x="10700" y="26193"/>
                    <a:pt x="11879" y="25769"/>
                  </a:cubicBezTo>
                  <a:cubicBezTo>
                    <a:pt x="12039" y="24982"/>
                    <a:pt x="12153" y="24202"/>
                    <a:pt x="12153" y="23576"/>
                  </a:cubicBezTo>
                  <a:cubicBezTo>
                    <a:pt x="12153" y="21472"/>
                    <a:pt x="12611" y="19094"/>
                    <a:pt x="13983" y="18361"/>
                  </a:cubicBezTo>
                  <a:cubicBezTo>
                    <a:pt x="15356" y="17629"/>
                    <a:pt x="19838" y="15709"/>
                    <a:pt x="21211" y="15251"/>
                  </a:cubicBezTo>
                  <a:cubicBezTo>
                    <a:pt x="22583" y="14794"/>
                    <a:pt x="24412" y="10128"/>
                    <a:pt x="24412" y="7932"/>
                  </a:cubicBezTo>
                  <a:cubicBezTo>
                    <a:pt x="24412" y="5736"/>
                    <a:pt x="23864" y="3450"/>
                    <a:pt x="23864" y="3450"/>
                  </a:cubicBezTo>
                  <a:cubicBezTo>
                    <a:pt x="23864" y="3450"/>
                    <a:pt x="23589" y="1894"/>
                    <a:pt x="21852" y="613"/>
                  </a:cubicBezTo>
                  <a:cubicBezTo>
                    <a:pt x="21551" y="393"/>
                    <a:pt x="21192" y="198"/>
                    <a:pt x="20800" y="24"/>
                  </a:cubicBezTo>
                  <a:cubicBezTo>
                    <a:pt x="20601" y="164"/>
                    <a:pt x="20479" y="247"/>
                    <a:pt x="20479" y="247"/>
                  </a:cubicBezTo>
                  <a:cubicBezTo>
                    <a:pt x="20479" y="247"/>
                    <a:pt x="19737" y="1"/>
                    <a:pt x="185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50"/>
            <p:cNvSpPr/>
            <p:nvPr/>
          </p:nvSpPr>
          <p:spPr>
            <a:xfrm>
              <a:off x="-6639100" y="3040750"/>
              <a:ext cx="317950" cy="293450"/>
            </a:xfrm>
            <a:custGeom>
              <a:avLst/>
              <a:gdLst/>
              <a:ahLst/>
              <a:cxnLst/>
              <a:rect l="l" t="t" r="r" b="b"/>
              <a:pathLst>
                <a:path w="12718" h="11738" extrusionOk="0">
                  <a:moveTo>
                    <a:pt x="9007" y="1"/>
                  </a:moveTo>
                  <a:cubicBezTo>
                    <a:pt x="8397" y="1"/>
                    <a:pt x="6894" y="296"/>
                    <a:pt x="4209" y="2511"/>
                  </a:cubicBezTo>
                  <a:cubicBezTo>
                    <a:pt x="549" y="5528"/>
                    <a:pt x="1" y="9280"/>
                    <a:pt x="1190" y="10835"/>
                  </a:cubicBezTo>
                  <a:cubicBezTo>
                    <a:pt x="1662" y="11452"/>
                    <a:pt x="2783" y="11738"/>
                    <a:pt x="4106" y="11738"/>
                  </a:cubicBezTo>
                  <a:cubicBezTo>
                    <a:pt x="6116" y="11738"/>
                    <a:pt x="8593" y="11078"/>
                    <a:pt x="9972" y="9920"/>
                  </a:cubicBezTo>
                  <a:cubicBezTo>
                    <a:pt x="12260" y="8000"/>
                    <a:pt x="12717" y="4523"/>
                    <a:pt x="12351" y="2876"/>
                  </a:cubicBezTo>
                  <a:cubicBezTo>
                    <a:pt x="11986" y="1230"/>
                    <a:pt x="9332" y="39"/>
                    <a:pt x="9332" y="39"/>
                  </a:cubicBezTo>
                  <a:cubicBezTo>
                    <a:pt x="9332" y="39"/>
                    <a:pt x="9228" y="1"/>
                    <a:pt x="90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50"/>
            <p:cNvSpPr/>
            <p:nvPr/>
          </p:nvSpPr>
          <p:spPr>
            <a:xfrm>
              <a:off x="-6588050" y="4901300"/>
              <a:ext cx="383525" cy="181200"/>
            </a:xfrm>
            <a:custGeom>
              <a:avLst/>
              <a:gdLst/>
              <a:ahLst/>
              <a:cxnLst/>
              <a:rect l="l" t="t" r="r" b="b"/>
              <a:pathLst>
                <a:path w="15341" h="7248" extrusionOk="0">
                  <a:moveTo>
                    <a:pt x="6522" y="0"/>
                  </a:moveTo>
                  <a:cubicBezTo>
                    <a:pt x="6347" y="27"/>
                    <a:pt x="5185" y="232"/>
                    <a:pt x="5185" y="910"/>
                  </a:cubicBezTo>
                  <a:cubicBezTo>
                    <a:pt x="5185" y="1641"/>
                    <a:pt x="4729" y="2007"/>
                    <a:pt x="4729" y="2007"/>
                  </a:cubicBezTo>
                  <a:cubicBezTo>
                    <a:pt x="4729" y="2007"/>
                    <a:pt x="2349" y="1915"/>
                    <a:pt x="1344" y="1641"/>
                  </a:cubicBezTo>
                  <a:cubicBezTo>
                    <a:pt x="1183" y="1598"/>
                    <a:pt x="999" y="1542"/>
                    <a:pt x="811" y="1483"/>
                  </a:cubicBezTo>
                  <a:cubicBezTo>
                    <a:pt x="453" y="3340"/>
                    <a:pt x="1" y="4999"/>
                    <a:pt x="337" y="5392"/>
                  </a:cubicBezTo>
                  <a:cubicBezTo>
                    <a:pt x="886" y="6032"/>
                    <a:pt x="6741" y="6855"/>
                    <a:pt x="8845" y="7130"/>
                  </a:cubicBezTo>
                  <a:cubicBezTo>
                    <a:pt x="9428" y="7206"/>
                    <a:pt x="10074" y="7247"/>
                    <a:pt x="10719" y="7247"/>
                  </a:cubicBezTo>
                  <a:cubicBezTo>
                    <a:pt x="12402" y="7247"/>
                    <a:pt x="14078" y="6969"/>
                    <a:pt x="14608" y="6307"/>
                  </a:cubicBezTo>
                  <a:cubicBezTo>
                    <a:pt x="15341" y="5392"/>
                    <a:pt x="13693" y="5118"/>
                    <a:pt x="11956" y="4019"/>
                  </a:cubicBezTo>
                  <a:cubicBezTo>
                    <a:pt x="10218" y="2922"/>
                    <a:pt x="6833" y="634"/>
                    <a:pt x="6557" y="269"/>
                  </a:cubicBezTo>
                  <a:cubicBezTo>
                    <a:pt x="6535" y="238"/>
                    <a:pt x="6523" y="142"/>
                    <a:pt x="65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50"/>
            <p:cNvSpPr/>
            <p:nvPr/>
          </p:nvSpPr>
          <p:spPr>
            <a:xfrm>
              <a:off x="-6162700" y="3593400"/>
              <a:ext cx="484775" cy="822650"/>
            </a:xfrm>
            <a:custGeom>
              <a:avLst/>
              <a:gdLst/>
              <a:ahLst/>
              <a:cxnLst/>
              <a:rect l="l" t="t" r="r" b="b"/>
              <a:pathLst>
                <a:path w="19391" h="32906" extrusionOk="0">
                  <a:moveTo>
                    <a:pt x="4701" y="1"/>
                  </a:moveTo>
                  <a:lnTo>
                    <a:pt x="0" y="2351"/>
                  </a:lnTo>
                  <a:lnTo>
                    <a:pt x="17237" y="32905"/>
                  </a:lnTo>
                  <a:cubicBezTo>
                    <a:pt x="17237" y="32905"/>
                    <a:pt x="19390" y="30947"/>
                    <a:pt x="18999" y="26638"/>
                  </a:cubicBezTo>
                  <a:lnTo>
                    <a:pt x="470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50"/>
            <p:cNvSpPr/>
            <p:nvPr/>
          </p:nvSpPr>
          <p:spPr>
            <a:xfrm>
              <a:off x="-6306175" y="3071425"/>
              <a:ext cx="768225" cy="648825"/>
            </a:xfrm>
            <a:custGeom>
              <a:avLst/>
              <a:gdLst/>
              <a:ahLst/>
              <a:cxnLst/>
              <a:rect l="l" t="t" r="r" b="b"/>
              <a:pathLst>
                <a:path w="30729" h="25953" extrusionOk="0">
                  <a:moveTo>
                    <a:pt x="29454" y="0"/>
                  </a:moveTo>
                  <a:cubicBezTo>
                    <a:pt x="28897" y="0"/>
                    <a:pt x="28404" y="398"/>
                    <a:pt x="28300" y="965"/>
                  </a:cubicBezTo>
                  <a:lnTo>
                    <a:pt x="26256" y="12160"/>
                  </a:lnTo>
                  <a:lnTo>
                    <a:pt x="781" y="23707"/>
                  </a:lnTo>
                  <a:cubicBezTo>
                    <a:pt x="277" y="23936"/>
                    <a:pt x="0" y="24485"/>
                    <a:pt x="118" y="25026"/>
                  </a:cubicBezTo>
                  <a:cubicBezTo>
                    <a:pt x="235" y="25567"/>
                    <a:pt x="713" y="25952"/>
                    <a:pt x="1267" y="25952"/>
                  </a:cubicBezTo>
                  <a:cubicBezTo>
                    <a:pt x="1434" y="25952"/>
                    <a:pt x="1599" y="25917"/>
                    <a:pt x="1751" y="25848"/>
                  </a:cubicBezTo>
                  <a:lnTo>
                    <a:pt x="27788" y="14047"/>
                  </a:lnTo>
                  <a:cubicBezTo>
                    <a:pt x="28139" y="13887"/>
                    <a:pt x="28390" y="13566"/>
                    <a:pt x="28459" y="13188"/>
                  </a:cubicBezTo>
                  <a:lnTo>
                    <a:pt x="30613" y="1387"/>
                  </a:lnTo>
                  <a:cubicBezTo>
                    <a:pt x="30728" y="748"/>
                    <a:pt x="30306" y="136"/>
                    <a:pt x="29668" y="20"/>
                  </a:cubicBezTo>
                  <a:cubicBezTo>
                    <a:pt x="29596" y="7"/>
                    <a:pt x="29525" y="0"/>
                    <a:pt x="294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50"/>
            <p:cNvSpPr/>
            <p:nvPr/>
          </p:nvSpPr>
          <p:spPr>
            <a:xfrm>
              <a:off x="-6534425" y="3058625"/>
              <a:ext cx="1002125" cy="610700"/>
            </a:xfrm>
            <a:custGeom>
              <a:avLst/>
              <a:gdLst/>
              <a:ahLst/>
              <a:cxnLst/>
              <a:rect l="l" t="t" r="r" b="b"/>
              <a:pathLst>
                <a:path w="40085" h="24428" extrusionOk="0">
                  <a:moveTo>
                    <a:pt x="4928" y="0"/>
                  </a:moveTo>
                  <a:cubicBezTo>
                    <a:pt x="4234" y="0"/>
                    <a:pt x="3746" y="283"/>
                    <a:pt x="3746" y="283"/>
                  </a:cubicBezTo>
                  <a:lnTo>
                    <a:pt x="1" y="3373"/>
                  </a:lnTo>
                  <a:cubicBezTo>
                    <a:pt x="1" y="3373"/>
                    <a:pt x="751" y="6370"/>
                    <a:pt x="1968" y="8711"/>
                  </a:cubicBezTo>
                  <a:cubicBezTo>
                    <a:pt x="3184" y="11052"/>
                    <a:pt x="6368" y="19857"/>
                    <a:pt x="7492" y="21448"/>
                  </a:cubicBezTo>
                  <a:cubicBezTo>
                    <a:pt x="8492" y="22865"/>
                    <a:pt x="10603" y="24428"/>
                    <a:pt x="11584" y="24428"/>
                  </a:cubicBezTo>
                  <a:cubicBezTo>
                    <a:pt x="11706" y="24428"/>
                    <a:pt x="11811" y="24404"/>
                    <a:pt x="11894" y="24352"/>
                  </a:cubicBezTo>
                  <a:cubicBezTo>
                    <a:pt x="12644" y="23884"/>
                    <a:pt x="31000" y="14705"/>
                    <a:pt x="31000" y="14705"/>
                  </a:cubicBezTo>
                  <a:cubicBezTo>
                    <a:pt x="31000" y="14705"/>
                    <a:pt x="33435" y="14518"/>
                    <a:pt x="34371" y="13862"/>
                  </a:cubicBezTo>
                  <a:cubicBezTo>
                    <a:pt x="35308" y="13207"/>
                    <a:pt x="35964" y="11990"/>
                    <a:pt x="36245" y="11428"/>
                  </a:cubicBezTo>
                  <a:cubicBezTo>
                    <a:pt x="36526" y="10866"/>
                    <a:pt x="38774" y="11052"/>
                    <a:pt x="39429" y="10585"/>
                  </a:cubicBezTo>
                  <a:cubicBezTo>
                    <a:pt x="40084" y="10116"/>
                    <a:pt x="39897" y="9180"/>
                    <a:pt x="39897" y="8711"/>
                  </a:cubicBezTo>
                  <a:cubicBezTo>
                    <a:pt x="39897" y="8244"/>
                    <a:pt x="40084" y="8337"/>
                    <a:pt x="39991" y="7494"/>
                  </a:cubicBezTo>
                  <a:cubicBezTo>
                    <a:pt x="39897" y="6651"/>
                    <a:pt x="38962" y="6370"/>
                    <a:pt x="38493" y="6370"/>
                  </a:cubicBezTo>
                  <a:cubicBezTo>
                    <a:pt x="38024" y="6370"/>
                    <a:pt x="34184" y="6744"/>
                    <a:pt x="33903" y="7119"/>
                  </a:cubicBezTo>
                  <a:cubicBezTo>
                    <a:pt x="33622" y="7494"/>
                    <a:pt x="32873" y="10304"/>
                    <a:pt x="32873" y="10304"/>
                  </a:cubicBezTo>
                  <a:cubicBezTo>
                    <a:pt x="32873" y="10304"/>
                    <a:pt x="28752" y="13394"/>
                    <a:pt x="24537" y="14518"/>
                  </a:cubicBezTo>
                  <a:cubicBezTo>
                    <a:pt x="20323" y="15643"/>
                    <a:pt x="13392" y="16954"/>
                    <a:pt x="13392" y="16954"/>
                  </a:cubicBezTo>
                  <a:cubicBezTo>
                    <a:pt x="13392" y="16954"/>
                    <a:pt x="8709" y="2999"/>
                    <a:pt x="7118" y="1126"/>
                  </a:cubicBezTo>
                  <a:cubicBezTo>
                    <a:pt x="6360" y="234"/>
                    <a:pt x="5559" y="0"/>
                    <a:pt x="49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9"/>
          <p:cNvSpPr txBox="1">
            <a:spLocks noGrp="1"/>
          </p:cNvSpPr>
          <p:nvPr>
            <p:ph type="body" idx="1"/>
          </p:nvPr>
        </p:nvSpPr>
        <p:spPr>
          <a:xfrm>
            <a:off x="966450" y="1107375"/>
            <a:ext cx="7211100" cy="33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US" sz="2000" dirty="0"/>
              <a:t>Weight gain that is abnormal or excessive and poses a risk to health is what is meant by the terms "overweight" and "obesity." Overweight is defined as a </a:t>
            </a:r>
            <a:r>
              <a:rPr lang="en-US" sz="2000" b="1" dirty="0"/>
              <a:t>body mass index </a:t>
            </a:r>
            <a:r>
              <a:rPr lang="en-US" sz="2000" dirty="0"/>
              <a:t>(BMI) of 25, and obesity as a BMI of greater than 30.</a:t>
            </a:r>
          </a:p>
          <a:p>
            <a:pPr marL="0" indent="0">
              <a:buNone/>
            </a:pPr>
            <a:r>
              <a:rPr lang="en-US" sz="2000" dirty="0"/>
              <a:t>Obesity is also known as a health condition when a persons fat percentage is higher than the average amount. The higher the fat percentage of someone, the more likely to develop heart </a:t>
            </a:r>
            <a:r>
              <a:rPr lang="en-US" sz="2000" dirty="0" err="1"/>
              <a:t>diseases,high</a:t>
            </a:r>
            <a:r>
              <a:rPr lang="en-US" sz="2000" dirty="0"/>
              <a:t> blood pressure, </a:t>
            </a:r>
            <a:r>
              <a:rPr lang="en-US" sz="2000" dirty="0" err="1"/>
              <a:t>etc</a:t>
            </a:r>
            <a:r>
              <a:rPr lang="en-US" sz="2000" dirty="0"/>
              <a:t>…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400" dirty="0"/>
          </a:p>
        </p:txBody>
      </p:sp>
      <p:sp>
        <p:nvSpPr>
          <p:cNvPr id="274" name="Google Shape;274;p29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is Obesity?</a:t>
            </a:r>
            <a:endParaRPr dirty="0"/>
          </a:p>
        </p:txBody>
      </p:sp>
      <p:sp>
        <p:nvSpPr>
          <p:cNvPr id="275" name="Google Shape;275;p29"/>
          <p:cNvSpPr txBox="1"/>
          <p:nvPr/>
        </p:nvSpPr>
        <p:spPr>
          <a:xfrm>
            <a:off x="866400" y="4364170"/>
            <a:ext cx="54786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b="1" dirty="0">
              <a:solidFill>
                <a:schemeClr val="accent1"/>
              </a:solidFill>
              <a:latin typeface="Catamaran"/>
              <a:ea typeface="Catamaran"/>
              <a:cs typeface="Catamaran"/>
              <a:sym typeface="Catamaran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" grpId="0" build="p"/>
      <p:bldP spid="2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0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Causes Of Obesity</a:t>
            </a:r>
            <a:endParaRPr dirty="0"/>
          </a:p>
        </p:txBody>
      </p:sp>
      <p:sp>
        <p:nvSpPr>
          <p:cNvPr id="281" name="Google Shape;281;p30"/>
          <p:cNvSpPr txBox="1">
            <a:spLocks noGrp="1"/>
          </p:cNvSpPr>
          <p:nvPr>
            <p:ph type="title" idx="2"/>
          </p:nvPr>
        </p:nvSpPr>
        <p:spPr>
          <a:xfrm>
            <a:off x="1786288" y="229290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dirty="0"/>
              <a:t>Genetics </a:t>
            </a:r>
            <a:br>
              <a:rPr lang="en-US" dirty="0"/>
            </a:br>
            <a:endParaRPr dirty="0"/>
          </a:p>
        </p:txBody>
      </p:sp>
      <p:sp>
        <p:nvSpPr>
          <p:cNvPr id="282" name="Google Shape;282;p30"/>
          <p:cNvSpPr txBox="1">
            <a:spLocks noGrp="1"/>
          </p:cNvSpPr>
          <p:nvPr>
            <p:ph type="subTitle" idx="1"/>
          </p:nvPr>
        </p:nvSpPr>
        <p:spPr>
          <a:xfrm>
            <a:off x="1786288" y="236664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Families become obese when a single gene is altered.</a:t>
            </a:r>
            <a:endParaRPr dirty="0"/>
          </a:p>
        </p:txBody>
      </p:sp>
      <p:sp>
        <p:nvSpPr>
          <p:cNvPr id="283" name="Google Shape;283;p30"/>
          <p:cNvSpPr txBox="1">
            <a:spLocks noGrp="1"/>
          </p:cNvSpPr>
          <p:nvPr>
            <p:ph type="title" idx="3"/>
          </p:nvPr>
        </p:nvSpPr>
        <p:spPr>
          <a:xfrm>
            <a:off x="1786288" y="149055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284" name="Google Shape;284;p30"/>
          <p:cNvSpPr txBox="1">
            <a:spLocks noGrp="1"/>
          </p:cNvSpPr>
          <p:nvPr>
            <p:ph type="title" idx="4"/>
          </p:nvPr>
        </p:nvSpPr>
        <p:spPr>
          <a:xfrm>
            <a:off x="1786288" y="370890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Food and exercise</a:t>
            </a:r>
            <a:endParaRPr dirty="0"/>
          </a:p>
        </p:txBody>
      </p:sp>
      <p:sp>
        <p:nvSpPr>
          <p:cNvPr id="285" name="Google Shape;285;p30"/>
          <p:cNvSpPr txBox="1">
            <a:spLocks noGrp="1"/>
          </p:cNvSpPr>
          <p:nvPr>
            <p:ph type="subTitle" idx="5"/>
          </p:nvPr>
        </p:nvSpPr>
        <p:spPr>
          <a:xfrm>
            <a:off x="1786288" y="3972697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en-US" dirty="0"/>
              <a:t>When people consume more calories than they burn through activity, they pick up weight.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86" name="Google Shape;286;p30"/>
          <p:cNvSpPr txBox="1">
            <a:spLocks noGrp="1"/>
          </p:cNvSpPr>
          <p:nvPr>
            <p:ph type="title" idx="6"/>
          </p:nvPr>
        </p:nvSpPr>
        <p:spPr>
          <a:xfrm>
            <a:off x="1786288" y="309660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287" name="Google Shape;287;p30"/>
          <p:cNvSpPr txBox="1">
            <a:spLocks noGrp="1"/>
          </p:cNvSpPr>
          <p:nvPr>
            <p:ph type="title" idx="7"/>
          </p:nvPr>
        </p:nvSpPr>
        <p:spPr>
          <a:xfrm>
            <a:off x="4919312" y="2335050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Health Conditions and Medications</a:t>
            </a:r>
            <a:endParaRPr dirty="0"/>
          </a:p>
        </p:txBody>
      </p:sp>
      <p:sp>
        <p:nvSpPr>
          <p:cNvPr id="289" name="Google Shape;289;p30"/>
          <p:cNvSpPr txBox="1">
            <a:spLocks noGrp="1"/>
          </p:cNvSpPr>
          <p:nvPr>
            <p:ph type="title" idx="9"/>
          </p:nvPr>
        </p:nvSpPr>
        <p:spPr>
          <a:xfrm>
            <a:off x="4919313" y="149055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290" name="Google Shape;290;p30"/>
          <p:cNvSpPr txBox="1">
            <a:spLocks noGrp="1"/>
          </p:cNvSpPr>
          <p:nvPr>
            <p:ph type="title" idx="13"/>
          </p:nvPr>
        </p:nvSpPr>
        <p:spPr>
          <a:xfrm>
            <a:off x="4919312" y="3893603"/>
            <a:ext cx="24384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dirty="0"/>
              <a:t>Lack of sleep and stress</a:t>
            </a:r>
            <a:br>
              <a:rPr lang="en-US" dirty="0"/>
            </a:br>
            <a:endParaRPr dirty="0"/>
          </a:p>
        </p:txBody>
      </p:sp>
      <p:sp>
        <p:nvSpPr>
          <p:cNvPr id="292" name="Google Shape;292;p30"/>
          <p:cNvSpPr txBox="1">
            <a:spLocks noGrp="1"/>
          </p:cNvSpPr>
          <p:nvPr>
            <p:ph type="title" idx="15"/>
          </p:nvPr>
        </p:nvSpPr>
        <p:spPr>
          <a:xfrm>
            <a:off x="4919313" y="3096600"/>
            <a:ext cx="2438400" cy="61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0E9EE1E-16D9-5630-3D34-71019E2CF014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4919312" y="3972697"/>
            <a:ext cx="2438400" cy="728603"/>
          </a:xfrm>
        </p:spPr>
        <p:txBody>
          <a:bodyPr/>
          <a:lstStyle/>
          <a:p>
            <a:r>
              <a:rPr lang="en-US" dirty="0"/>
              <a:t>When a person doesn’t get the right amount of sleep and overstresses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" grpId="0"/>
      <p:bldP spid="281" grpId="0"/>
      <p:bldP spid="282" grpId="0" build="p"/>
      <p:bldP spid="283" grpId="0"/>
      <p:bldP spid="284" grpId="0"/>
      <p:bldP spid="285" grpId="0" build="p"/>
      <p:bldP spid="286" grpId="0"/>
      <p:bldP spid="287" grpId="0"/>
      <p:bldP spid="289" grpId="0"/>
      <p:bldP spid="290" grpId="0"/>
      <p:bldP spid="29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3"/>
          <p:cNvSpPr txBox="1">
            <a:spLocks noGrp="1"/>
          </p:cNvSpPr>
          <p:nvPr>
            <p:ph type="title"/>
          </p:nvPr>
        </p:nvSpPr>
        <p:spPr>
          <a:xfrm>
            <a:off x="-203250" y="292625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Consequences Of Obesity</a:t>
            </a:r>
            <a:endParaRPr dirty="0"/>
          </a:p>
        </p:txBody>
      </p:sp>
      <p:sp>
        <p:nvSpPr>
          <p:cNvPr id="398" name="Google Shape;398;p33"/>
          <p:cNvSpPr txBox="1">
            <a:spLocks noGrp="1"/>
          </p:cNvSpPr>
          <p:nvPr>
            <p:ph type="title" idx="2"/>
          </p:nvPr>
        </p:nvSpPr>
        <p:spPr>
          <a:xfrm>
            <a:off x="963099" y="17190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High blood pressure and cholesterol</a:t>
            </a:r>
            <a:endParaRPr dirty="0"/>
          </a:p>
        </p:txBody>
      </p:sp>
      <p:sp>
        <p:nvSpPr>
          <p:cNvPr id="399" name="Google Shape;399;p33"/>
          <p:cNvSpPr txBox="1">
            <a:spLocks noGrp="1"/>
          </p:cNvSpPr>
          <p:nvPr>
            <p:ph type="subTitle" idx="1"/>
          </p:nvPr>
        </p:nvSpPr>
        <p:spPr>
          <a:xfrm>
            <a:off x="9631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are risk factors for heart disease</a:t>
            </a:r>
            <a:endParaRPr dirty="0"/>
          </a:p>
        </p:txBody>
      </p:sp>
      <p:sp>
        <p:nvSpPr>
          <p:cNvPr id="402" name="Google Shape;402;p33"/>
          <p:cNvSpPr txBox="1">
            <a:spLocks noGrp="1"/>
          </p:cNvSpPr>
          <p:nvPr>
            <p:ph type="title" idx="5"/>
          </p:nvPr>
        </p:nvSpPr>
        <p:spPr>
          <a:xfrm>
            <a:off x="5964199" y="152170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Breathing problems</a:t>
            </a:r>
            <a:endParaRPr dirty="0"/>
          </a:p>
        </p:txBody>
      </p:sp>
      <p:sp>
        <p:nvSpPr>
          <p:cNvPr id="403" name="Google Shape;403;p33"/>
          <p:cNvSpPr txBox="1">
            <a:spLocks noGrp="1"/>
          </p:cNvSpPr>
          <p:nvPr>
            <p:ph type="subTitle" idx="6"/>
          </p:nvPr>
        </p:nvSpPr>
        <p:spPr>
          <a:xfrm>
            <a:off x="5964200" y="19909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such as asthma</a:t>
            </a:r>
            <a:endParaRPr dirty="0"/>
          </a:p>
        </p:txBody>
      </p:sp>
      <p:sp>
        <p:nvSpPr>
          <p:cNvPr id="404" name="Google Shape;404;p33"/>
          <p:cNvSpPr txBox="1">
            <a:spLocks noGrp="1"/>
          </p:cNvSpPr>
          <p:nvPr>
            <p:ph type="title" idx="7"/>
          </p:nvPr>
        </p:nvSpPr>
        <p:spPr>
          <a:xfrm>
            <a:off x="96309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Joint problems</a:t>
            </a:r>
            <a:endParaRPr dirty="0"/>
          </a:p>
        </p:txBody>
      </p:sp>
      <p:sp>
        <p:nvSpPr>
          <p:cNvPr id="405" name="Google Shape;405;p33"/>
          <p:cNvSpPr txBox="1">
            <a:spLocks noGrp="1"/>
          </p:cNvSpPr>
          <p:nvPr>
            <p:ph type="subTitle" idx="8"/>
          </p:nvPr>
        </p:nvSpPr>
        <p:spPr>
          <a:xfrm>
            <a:off x="963100" y="3267001"/>
            <a:ext cx="2216700" cy="75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Diseases that affect a persons joints </a:t>
            </a:r>
            <a:endParaRPr dirty="0"/>
          </a:p>
        </p:txBody>
      </p:sp>
      <p:sp>
        <p:nvSpPr>
          <p:cNvPr id="408" name="Google Shape;408;p33"/>
          <p:cNvSpPr txBox="1">
            <a:spLocks noGrp="1"/>
          </p:cNvSpPr>
          <p:nvPr>
            <p:ph type="title" idx="14"/>
          </p:nvPr>
        </p:nvSpPr>
        <p:spPr>
          <a:xfrm>
            <a:off x="5964199" y="29951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Gallbladder disease</a:t>
            </a:r>
            <a:endParaRPr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xmlns="" id="{0E168041-47D8-885A-D763-FF6B9A5CDE02}"/>
              </a:ext>
            </a:extLst>
          </p:cNvPr>
          <p:cNvSpPr>
            <a:spLocks noGrp="1"/>
          </p:cNvSpPr>
          <p:nvPr>
            <p:ph type="subTitle" idx="15"/>
          </p:nvPr>
        </p:nvSpPr>
        <p:spPr/>
        <p:txBody>
          <a:bodyPr/>
          <a:lstStyle/>
          <a:p>
            <a:r>
              <a:rPr lang="en-US" dirty="0"/>
              <a:t>When there is a blockage of stones in the gallbladder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" grpId="0"/>
      <p:bldP spid="398" grpId="0"/>
      <p:bldP spid="399" grpId="0" build="p"/>
      <p:bldP spid="402" grpId="0"/>
      <p:bldP spid="403" grpId="0" build="p"/>
      <p:bldP spid="404" grpId="0"/>
      <p:bldP spid="405" grpId="0" build="p"/>
      <p:bldP spid="408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34"/>
          <p:cNvSpPr txBox="1">
            <a:spLocks noGrp="1"/>
          </p:cNvSpPr>
          <p:nvPr>
            <p:ph type="title"/>
          </p:nvPr>
        </p:nvSpPr>
        <p:spPr>
          <a:xfrm>
            <a:off x="0" y="230667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To Prevent Obesity</a:t>
            </a:r>
            <a:endParaRPr lang="en-US" b="1" dirty="0"/>
          </a:p>
        </p:txBody>
      </p:sp>
      <p:sp>
        <p:nvSpPr>
          <p:cNvPr id="415" name="Google Shape;415;p34"/>
          <p:cNvSpPr txBox="1">
            <a:spLocks noGrp="1"/>
          </p:cNvSpPr>
          <p:nvPr>
            <p:ph type="title" idx="2"/>
          </p:nvPr>
        </p:nvSpPr>
        <p:spPr>
          <a:xfrm>
            <a:off x="963099" y="3090629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Have a healthy diet</a:t>
            </a:r>
            <a:endParaRPr dirty="0"/>
          </a:p>
        </p:txBody>
      </p:sp>
      <p:sp>
        <p:nvSpPr>
          <p:cNvPr id="417" name="Google Shape;417;p34"/>
          <p:cNvSpPr txBox="1">
            <a:spLocks noGrp="1"/>
          </p:cNvSpPr>
          <p:nvPr>
            <p:ph type="title" idx="3"/>
          </p:nvPr>
        </p:nvSpPr>
        <p:spPr>
          <a:xfrm>
            <a:off x="3463645" y="3447116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Limiting television, screen time</a:t>
            </a:r>
            <a:endParaRPr dirty="0"/>
          </a:p>
        </p:txBody>
      </p:sp>
      <p:sp>
        <p:nvSpPr>
          <p:cNvPr id="419" name="Google Shape;419;p34"/>
          <p:cNvSpPr txBox="1">
            <a:spLocks noGrp="1"/>
          </p:cNvSpPr>
          <p:nvPr>
            <p:ph type="title" idx="5"/>
          </p:nvPr>
        </p:nvSpPr>
        <p:spPr>
          <a:xfrm>
            <a:off x="6050249" y="3486524"/>
            <a:ext cx="2216700" cy="38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Consume more foods with high-volume</a:t>
            </a:r>
            <a:endParaRPr dirty="0"/>
          </a:p>
        </p:txBody>
      </p:sp>
      <p:sp>
        <p:nvSpPr>
          <p:cNvPr id="421" name="Google Shape;421;p34"/>
          <p:cNvSpPr/>
          <p:nvPr/>
        </p:nvSpPr>
        <p:spPr>
          <a:xfrm>
            <a:off x="1366250" y="1596362"/>
            <a:ext cx="1410389" cy="1187481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34"/>
          <p:cNvSpPr/>
          <p:nvPr/>
        </p:nvSpPr>
        <p:spPr>
          <a:xfrm rot="10462083">
            <a:off x="3866807" y="1596367"/>
            <a:ext cx="1410377" cy="1187472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34"/>
          <p:cNvSpPr/>
          <p:nvPr/>
        </p:nvSpPr>
        <p:spPr>
          <a:xfrm>
            <a:off x="6367350" y="1596362"/>
            <a:ext cx="1410389" cy="1187481"/>
          </a:xfrm>
          <a:custGeom>
            <a:avLst/>
            <a:gdLst/>
            <a:ahLst/>
            <a:cxnLst/>
            <a:rect l="l" t="t" r="r" b="b"/>
            <a:pathLst>
              <a:path w="44721" h="37653" extrusionOk="0">
                <a:moveTo>
                  <a:pt x="27258" y="1"/>
                </a:moveTo>
                <a:cubicBezTo>
                  <a:pt x="26810" y="1"/>
                  <a:pt x="26362" y="42"/>
                  <a:pt x="25920" y="127"/>
                </a:cubicBezTo>
                <a:cubicBezTo>
                  <a:pt x="23467" y="601"/>
                  <a:pt x="21352" y="2258"/>
                  <a:pt x="18884" y="2655"/>
                </a:cubicBezTo>
                <a:cubicBezTo>
                  <a:pt x="18429" y="2728"/>
                  <a:pt x="17972" y="2757"/>
                  <a:pt x="17514" y="2757"/>
                </a:cubicBezTo>
                <a:cubicBezTo>
                  <a:pt x="15988" y="2757"/>
                  <a:pt x="14448" y="2439"/>
                  <a:pt x="12913" y="2390"/>
                </a:cubicBezTo>
                <a:cubicBezTo>
                  <a:pt x="12755" y="2385"/>
                  <a:pt x="12599" y="2382"/>
                  <a:pt x="12444" y="2382"/>
                </a:cubicBezTo>
                <a:cubicBezTo>
                  <a:pt x="7176" y="2382"/>
                  <a:pt x="3676" y="5309"/>
                  <a:pt x="1537" y="10004"/>
                </a:cubicBezTo>
                <a:cubicBezTo>
                  <a:pt x="639" y="11975"/>
                  <a:pt x="0" y="14274"/>
                  <a:pt x="827" y="16277"/>
                </a:cubicBezTo>
                <a:cubicBezTo>
                  <a:pt x="1847" y="18754"/>
                  <a:pt x="4770" y="19912"/>
                  <a:pt x="5776" y="22331"/>
                </a:cubicBezTo>
                <a:cubicBezTo>
                  <a:pt x="7056" y="25413"/>
                  <a:pt x="6934" y="28588"/>
                  <a:pt x="8905" y="31525"/>
                </a:cubicBezTo>
                <a:cubicBezTo>
                  <a:pt x="11391" y="35229"/>
                  <a:pt x="15744" y="37653"/>
                  <a:pt x="20205" y="37653"/>
                </a:cubicBezTo>
                <a:cubicBezTo>
                  <a:pt x="20219" y="37653"/>
                  <a:pt x="20234" y="37653"/>
                  <a:pt x="20249" y="37653"/>
                </a:cubicBezTo>
                <a:cubicBezTo>
                  <a:pt x="24724" y="37636"/>
                  <a:pt x="29146" y="35107"/>
                  <a:pt x="31286" y="31176"/>
                </a:cubicBezTo>
                <a:cubicBezTo>
                  <a:pt x="32114" y="29655"/>
                  <a:pt x="32626" y="27940"/>
                  <a:pt x="33740" y="26615"/>
                </a:cubicBezTo>
                <a:cubicBezTo>
                  <a:pt x="35995" y="23932"/>
                  <a:pt x="40102" y="23515"/>
                  <a:pt x="42534" y="20991"/>
                </a:cubicBezTo>
                <a:cubicBezTo>
                  <a:pt x="44031" y="19438"/>
                  <a:pt x="44720" y="17144"/>
                  <a:pt x="44327" y="15022"/>
                </a:cubicBezTo>
                <a:cubicBezTo>
                  <a:pt x="43933" y="12902"/>
                  <a:pt x="42468" y="11007"/>
                  <a:pt x="40514" y="10094"/>
                </a:cubicBezTo>
                <a:cubicBezTo>
                  <a:pt x="39236" y="9497"/>
                  <a:pt x="37756" y="9285"/>
                  <a:pt x="36658" y="8399"/>
                </a:cubicBezTo>
                <a:cubicBezTo>
                  <a:pt x="35232" y="7249"/>
                  <a:pt x="34822" y="5282"/>
                  <a:pt x="33886" y="3707"/>
                </a:cubicBezTo>
                <a:cubicBezTo>
                  <a:pt x="33122" y="2419"/>
                  <a:pt x="31948" y="1404"/>
                  <a:pt x="30597" y="764"/>
                </a:cubicBezTo>
                <a:cubicBezTo>
                  <a:pt x="29555" y="271"/>
                  <a:pt x="28407" y="1"/>
                  <a:pt x="2725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4" name="Google Shape;424;p34"/>
          <p:cNvGrpSpPr/>
          <p:nvPr/>
        </p:nvGrpSpPr>
        <p:grpSpPr>
          <a:xfrm>
            <a:off x="6721755" y="1893481"/>
            <a:ext cx="701593" cy="593231"/>
            <a:chOff x="3545795" y="2318755"/>
            <a:chExt cx="387835" cy="327933"/>
          </a:xfrm>
        </p:grpSpPr>
        <p:sp>
          <p:nvSpPr>
            <p:cNvPr id="425" name="Google Shape;425;p34"/>
            <p:cNvSpPr/>
            <p:nvPr/>
          </p:nvSpPr>
          <p:spPr>
            <a:xfrm>
              <a:off x="3565315" y="2318755"/>
              <a:ext cx="11691" cy="57694"/>
            </a:xfrm>
            <a:custGeom>
              <a:avLst/>
              <a:gdLst/>
              <a:ahLst/>
              <a:cxnLst/>
              <a:rect l="l" t="t" r="r" b="b"/>
              <a:pathLst>
                <a:path w="445" h="2196" extrusionOk="0">
                  <a:moveTo>
                    <a:pt x="222" y="0"/>
                  </a:moveTo>
                  <a:cubicBezTo>
                    <a:pt x="111" y="0"/>
                    <a:pt x="0" y="73"/>
                    <a:pt x="0" y="218"/>
                  </a:cubicBezTo>
                  <a:lnTo>
                    <a:pt x="0" y="1973"/>
                  </a:lnTo>
                  <a:cubicBezTo>
                    <a:pt x="0" y="2091"/>
                    <a:pt x="97" y="2195"/>
                    <a:pt x="222" y="2195"/>
                  </a:cubicBezTo>
                  <a:cubicBezTo>
                    <a:pt x="347" y="2195"/>
                    <a:pt x="444" y="2091"/>
                    <a:pt x="444" y="1973"/>
                  </a:cubicBezTo>
                  <a:lnTo>
                    <a:pt x="444" y="218"/>
                  </a:lnTo>
                  <a:cubicBezTo>
                    <a:pt x="444" y="73"/>
                    <a:pt x="333" y="0"/>
                    <a:pt x="2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4"/>
            <p:cNvSpPr/>
            <p:nvPr/>
          </p:nvSpPr>
          <p:spPr>
            <a:xfrm>
              <a:off x="3545795" y="2318755"/>
              <a:ext cx="11691" cy="57694"/>
            </a:xfrm>
            <a:custGeom>
              <a:avLst/>
              <a:gdLst/>
              <a:ahLst/>
              <a:cxnLst/>
              <a:rect l="l" t="t" r="r" b="b"/>
              <a:pathLst>
                <a:path w="445" h="2196" extrusionOk="0">
                  <a:moveTo>
                    <a:pt x="223" y="0"/>
                  </a:moveTo>
                  <a:cubicBezTo>
                    <a:pt x="112" y="0"/>
                    <a:pt x="1" y="73"/>
                    <a:pt x="1" y="218"/>
                  </a:cubicBezTo>
                  <a:lnTo>
                    <a:pt x="1" y="1973"/>
                  </a:lnTo>
                  <a:cubicBezTo>
                    <a:pt x="1" y="2091"/>
                    <a:pt x="98" y="2195"/>
                    <a:pt x="223" y="2195"/>
                  </a:cubicBezTo>
                  <a:cubicBezTo>
                    <a:pt x="341" y="2195"/>
                    <a:pt x="445" y="2091"/>
                    <a:pt x="445" y="1973"/>
                  </a:cubicBezTo>
                  <a:lnTo>
                    <a:pt x="445" y="218"/>
                  </a:lnTo>
                  <a:cubicBezTo>
                    <a:pt x="445" y="73"/>
                    <a:pt x="334" y="0"/>
                    <a:pt x="2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4"/>
            <p:cNvSpPr/>
            <p:nvPr/>
          </p:nvSpPr>
          <p:spPr>
            <a:xfrm>
              <a:off x="3584888" y="2318755"/>
              <a:ext cx="11796" cy="57694"/>
            </a:xfrm>
            <a:custGeom>
              <a:avLst/>
              <a:gdLst/>
              <a:ahLst/>
              <a:cxnLst/>
              <a:rect l="l" t="t" r="r" b="b"/>
              <a:pathLst>
                <a:path w="449" h="2196" extrusionOk="0">
                  <a:moveTo>
                    <a:pt x="224" y="0"/>
                  </a:moveTo>
                  <a:cubicBezTo>
                    <a:pt x="112" y="0"/>
                    <a:pt x="1" y="73"/>
                    <a:pt x="4" y="218"/>
                  </a:cubicBezTo>
                  <a:lnTo>
                    <a:pt x="4" y="1973"/>
                  </a:lnTo>
                  <a:cubicBezTo>
                    <a:pt x="4" y="2091"/>
                    <a:pt x="101" y="2195"/>
                    <a:pt x="226" y="2195"/>
                  </a:cubicBezTo>
                  <a:cubicBezTo>
                    <a:pt x="344" y="2195"/>
                    <a:pt x="448" y="2091"/>
                    <a:pt x="448" y="1973"/>
                  </a:cubicBezTo>
                  <a:lnTo>
                    <a:pt x="448" y="218"/>
                  </a:lnTo>
                  <a:cubicBezTo>
                    <a:pt x="448" y="73"/>
                    <a:pt x="335" y="0"/>
                    <a:pt x="2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28" name="Google Shape;428;p34"/>
            <p:cNvGrpSpPr/>
            <p:nvPr/>
          </p:nvGrpSpPr>
          <p:grpSpPr>
            <a:xfrm>
              <a:off x="3545795" y="2322301"/>
              <a:ext cx="387835" cy="324387"/>
              <a:chOff x="3545795" y="2322301"/>
              <a:chExt cx="387835" cy="324387"/>
            </a:xfrm>
          </p:grpSpPr>
          <p:sp>
            <p:nvSpPr>
              <p:cNvPr id="429" name="Google Shape;429;p34"/>
              <p:cNvSpPr/>
              <p:nvPr/>
            </p:nvSpPr>
            <p:spPr>
              <a:xfrm>
                <a:off x="3613604" y="2355089"/>
                <a:ext cx="258968" cy="258994"/>
              </a:xfrm>
              <a:custGeom>
                <a:avLst/>
                <a:gdLst/>
                <a:ahLst/>
                <a:cxnLst/>
                <a:rect l="l" t="t" r="r" b="b"/>
                <a:pathLst>
                  <a:path w="9857" h="9858" extrusionOk="0">
                    <a:moveTo>
                      <a:pt x="4932" y="1"/>
                    </a:moveTo>
                    <a:cubicBezTo>
                      <a:pt x="2213" y="1"/>
                      <a:pt x="0" y="2206"/>
                      <a:pt x="0" y="4925"/>
                    </a:cubicBezTo>
                    <a:cubicBezTo>
                      <a:pt x="0" y="7651"/>
                      <a:pt x="2213" y="9857"/>
                      <a:pt x="4932" y="9857"/>
                    </a:cubicBezTo>
                    <a:cubicBezTo>
                      <a:pt x="7651" y="9857"/>
                      <a:pt x="9857" y="7651"/>
                      <a:pt x="9857" y="4925"/>
                    </a:cubicBezTo>
                    <a:cubicBezTo>
                      <a:pt x="9857" y="2206"/>
                      <a:pt x="7651" y="1"/>
                      <a:pt x="493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34"/>
              <p:cNvSpPr/>
              <p:nvPr/>
            </p:nvSpPr>
            <p:spPr>
              <a:xfrm>
                <a:off x="3639667" y="2380968"/>
                <a:ext cx="207027" cy="207054"/>
              </a:xfrm>
              <a:custGeom>
                <a:avLst/>
                <a:gdLst/>
                <a:ahLst/>
                <a:cxnLst/>
                <a:rect l="l" t="t" r="r" b="b"/>
                <a:pathLst>
                  <a:path w="7880" h="7881" extrusionOk="0">
                    <a:moveTo>
                      <a:pt x="3940" y="1"/>
                    </a:moveTo>
                    <a:cubicBezTo>
                      <a:pt x="1762" y="1"/>
                      <a:pt x="0" y="1769"/>
                      <a:pt x="0" y="3940"/>
                    </a:cubicBezTo>
                    <a:cubicBezTo>
                      <a:pt x="0" y="6118"/>
                      <a:pt x="1762" y="7880"/>
                      <a:pt x="3940" y="7880"/>
                    </a:cubicBezTo>
                    <a:cubicBezTo>
                      <a:pt x="6118" y="7880"/>
                      <a:pt x="7880" y="6118"/>
                      <a:pt x="7880" y="3940"/>
                    </a:cubicBezTo>
                    <a:cubicBezTo>
                      <a:pt x="7880" y="1769"/>
                      <a:pt x="6118" y="1"/>
                      <a:pt x="39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34"/>
              <p:cNvSpPr/>
              <p:nvPr/>
            </p:nvSpPr>
            <p:spPr>
              <a:xfrm>
                <a:off x="3722583" y="2380968"/>
                <a:ext cx="129392" cy="207080"/>
              </a:xfrm>
              <a:custGeom>
                <a:avLst/>
                <a:gdLst/>
                <a:ahLst/>
                <a:cxnLst/>
                <a:rect l="l" t="t" r="r" b="b"/>
                <a:pathLst>
                  <a:path w="4925" h="7882" extrusionOk="0">
                    <a:moveTo>
                      <a:pt x="784" y="1"/>
                    </a:moveTo>
                    <a:cubicBezTo>
                      <a:pt x="520" y="1"/>
                      <a:pt x="257" y="28"/>
                      <a:pt x="0" y="84"/>
                    </a:cubicBezTo>
                    <a:cubicBezTo>
                      <a:pt x="1831" y="458"/>
                      <a:pt x="3149" y="2068"/>
                      <a:pt x="3149" y="3940"/>
                    </a:cubicBezTo>
                    <a:cubicBezTo>
                      <a:pt x="3149" y="5813"/>
                      <a:pt x="1831" y="7429"/>
                      <a:pt x="0" y="7804"/>
                    </a:cubicBezTo>
                    <a:cubicBezTo>
                      <a:pt x="263" y="7857"/>
                      <a:pt x="524" y="7882"/>
                      <a:pt x="781" y="7882"/>
                    </a:cubicBezTo>
                    <a:cubicBezTo>
                      <a:pt x="2758" y="7882"/>
                      <a:pt x="4486" y="6386"/>
                      <a:pt x="4689" y="4336"/>
                    </a:cubicBezTo>
                    <a:cubicBezTo>
                      <a:pt x="4925" y="2019"/>
                      <a:pt x="3107" y="8"/>
                      <a:pt x="78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34"/>
              <p:cNvSpPr/>
              <p:nvPr/>
            </p:nvSpPr>
            <p:spPr>
              <a:xfrm>
                <a:off x="3895140" y="2322301"/>
                <a:ext cx="38489" cy="324387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12347" extrusionOk="0">
                    <a:moveTo>
                      <a:pt x="1450" y="0"/>
                    </a:moveTo>
                    <a:cubicBezTo>
                      <a:pt x="556" y="541"/>
                      <a:pt x="1" y="1512"/>
                      <a:pt x="1" y="2567"/>
                    </a:cubicBezTo>
                    <a:lnTo>
                      <a:pt x="1" y="5986"/>
                    </a:lnTo>
                    <a:cubicBezTo>
                      <a:pt x="1" y="6204"/>
                      <a:pt x="315" y="6392"/>
                      <a:pt x="576" y="6392"/>
                    </a:cubicBezTo>
                    <a:cubicBezTo>
                      <a:pt x="597" y="6392"/>
                      <a:pt x="618" y="6391"/>
                      <a:pt x="639" y="6388"/>
                    </a:cubicBezTo>
                    <a:lnTo>
                      <a:pt x="639" y="7450"/>
                    </a:lnTo>
                    <a:cubicBezTo>
                      <a:pt x="639" y="8747"/>
                      <a:pt x="285" y="11057"/>
                      <a:pt x="285" y="11542"/>
                    </a:cubicBezTo>
                    <a:cubicBezTo>
                      <a:pt x="285" y="12090"/>
                      <a:pt x="514" y="12347"/>
                      <a:pt x="868" y="12347"/>
                    </a:cubicBezTo>
                    <a:cubicBezTo>
                      <a:pt x="1214" y="12347"/>
                      <a:pt x="1464" y="12090"/>
                      <a:pt x="1464" y="11542"/>
                    </a:cubicBezTo>
                    <a:cubicBezTo>
                      <a:pt x="1464" y="11542"/>
                      <a:pt x="1464" y="4211"/>
                      <a:pt x="1450" y="7"/>
                    </a:cubicBezTo>
                    <a:lnTo>
                      <a:pt x="145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34"/>
              <p:cNvSpPr/>
              <p:nvPr/>
            </p:nvSpPr>
            <p:spPr>
              <a:xfrm>
                <a:off x="3895140" y="2322301"/>
                <a:ext cx="38489" cy="167960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6393" extrusionOk="0">
                    <a:moveTo>
                      <a:pt x="1450" y="0"/>
                    </a:moveTo>
                    <a:cubicBezTo>
                      <a:pt x="556" y="541"/>
                      <a:pt x="1" y="1512"/>
                      <a:pt x="1" y="2567"/>
                    </a:cubicBezTo>
                    <a:lnTo>
                      <a:pt x="1" y="5993"/>
                    </a:lnTo>
                    <a:cubicBezTo>
                      <a:pt x="1" y="6205"/>
                      <a:pt x="314" y="6392"/>
                      <a:pt x="576" y="6392"/>
                    </a:cubicBezTo>
                    <a:cubicBezTo>
                      <a:pt x="597" y="6392"/>
                      <a:pt x="618" y="6391"/>
                      <a:pt x="639" y="6388"/>
                    </a:cubicBezTo>
                    <a:lnTo>
                      <a:pt x="1464" y="6375"/>
                    </a:lnTo>
                    <a:cubicBezTo>
                      <a:pt x="1457" y="4356"/>
                      <a:pt x="1450" y="1686"/>
                      <a:pt x="1450" y="7"/>
                    </a:cubicBezTo>
                    <a:lnTo>
                      <a:pt x="145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34"/>
              <p:cNvSpPr/>
              <p:nvPr/>
            </p:nvSpPr>
            <p:spPr>
              <a:xfrm>
                <a:off x="3545795" y="2370590"/>
                <a:ext cx="50890" cy="275021"/>
              </a:xfrm>
              <a:custGeom>
                <a:avLst/>
                <a:gdLst/>
                <a:ahLst/>
                <a:cxnLst/>
                <a:rect l="l" t="t" r="r" b="b"/>
                <a:pathLst>
                  <a:path w="1937" h="10468" extrusionOk="0">
                    <a:moveTo>
                      <a:pt x="1" y="0"/>
                    </a:moveTo>
                    <a:lnTo>
                      <a:pt x="1" y="1138"/>
                    </a:lnTo>
                    <a:cubicBezTo>
                      <a:pt x="1" y="1332"/>
                      <a:pt x="98" y="1519"/>
                      <a:pt x="265" y="1637"/>
                    </a:cubicBezTo>
                    <a:cubicBezTo>
                      <a:pt x="424" y="1727"/>
                      <a:pt x="549" y="2060"/>
                      <a:pt x="549" y="2241"/>
                    </a:cubicBezTo>
                    <a:lnTo>
                      <a:pt x="549" y="3912"/>
                    </a:lnTo>
                    <a:cubicBezTo>
                      <a:pt x="549" y="5286"/>
                      <a:pt x="535" y="6652"/>
                      <a:pt x="389" y="8019"/>
                    </a:cubicBezTo>
                    <a:cubicBezTo>
                      <a:pt x="299" y="8830"/>
                      <a:pt x="251" y="9551"/>
                      <a:pt x="251" y="9718"/>
                    </a:cubicBezTo>
                    <a:cubicBezTo>
                      <a:pt x="230" y="10127"/>
                      <a:pt x="556" y="10467"/>
                      <a:pt x="965" y="10467"/>
                    </a:cubicBezTo>
                    <a:cubicBezTo>
                      <a:pt x="1381" y="10467"/>
                      <a:pt x="1707" y="10127"/>
                      <a:pt x="1686" y="9718"/>
                    </a:cubicBezTo>
                    <a:cubicBezTo>
                      <a:pt x="1686" y="9551"/>
                      <a:pt x="1638" y="8830"/>
                      <a:pt x="1548" y="8019"/>
                    </a:cubicBezTo>
                    <a:cubicBezTo>
                      <a:pt x="1402" y="6659"/>
                      <a:pt x="1388" y="5286"/>
                      <a:pt x="1388" y="3912"/>
                    </a:cubicBezTo>
                    <a:lnTo>
                      <a:pt x="1388" y="2255"/>
                    </a:lnTo>
                    <a:cubicBezTo>
                      <a:pt x="1402" y="1991"/>
                      <a:pt x="1534" y="1755"/>
                      <a:pt x="1742" y="1596"/>
                    </a:cubicBezTo>
                    <a:cubicBezTo>
                      <a:pt x="1881" y="1505"/>
                      <a:pt x="1936" y="1304"/>
                      <a:pt x="1936" y="1138"/>
                    </a:cubicBezTo>
                    <a:lnTo>
                      <a:pt x="193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34"/>
              <p:cNvSpPr/>
              <p:nvPr/>
            </p:nvSpPr>
            <p:spPr>
              <a:xfrm>
                <a:off x="3545795" y="2370590"/>
                <a:ext cx="50890" cy="59244"/>
              </a:xfrm>
              <a:custGeom>
                <a:avLst/>
                <a:gdLst/>
                <a:ahLst/>
                <a:cxnLst/>
                <a:rect l="l" t="t" r="r" b="b"/>
                <a:pathLst>
                  <a:path w="1937" h="2255" extrusionOk="0">
                    <a:moveTo>
                      <a:pt x="1" y="0"/>
                    </a:moveTo>
                    <a:lnTo>
                      <a:pt x="1" y="1138"/>
                    </a:lnTo>
                    <a:cubicBezTo>
                      <a:pt x="1" y="1332"/>
                      <a:pt x="98" y="1519"/>
                      <a:pt x="265" y="1637"/>
                    </a:cubicBezTo>
                    <a:cubicBezTo>
                      <a:pt x="424" y="1727"/>
                      <a:pt x="549" y="2060"/>
                      <a:pt x="549" y="2241"/>
                    </a:cubicBezTo>
                    <a:lnTo>
                      <a:pt x="1388" y="2255"/>
                    </a:lnTo>
                    <a:cubicBezTo>
                      <a:pt x="1402" y="1991"/>
                      <a:pt x="1534" y="1755"/>
                      <a:pt x="1742" y="1603"/>
                    </a:cubicBezTo>
                    <a:cubicBezTo>
                      <a:pt x="1881" y="1505"/>
                      <a:pt x="1936" y="1304"/>
                      <a:pt x="1936" y="1138"/>
                    </a:cubicBezTo>
                    <a:lnTo>
                      <a:pt x="193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36" name="Google Shape;436;p34"/>
          <p:cNvGrpSpPr/>
          <p:nvPr/>
        </p:nvGrpSpPr>
        <p:grpSpPr>
          <a:xfrm>
            <a:off x="1810167" y="1900456"/>
            <a:ext cx="522559" cy="579306"/>
            <a:chOff x="3082217" y="2788586"/>
            <a:chExt cx="288866" cy="320236"/>
          </a:xfrm>
        </p:grpSpPr>
        <p:sp>
          <p:nvSpPr>
            <p:cNvPr id="437" name="Google Shape;437;p34"/>
            <p:cNvSpPr/>
            <p:nvPr/>
          </p:nvSpPr>
          <p:spPr>
            <a:xfrm>
              <a:off x="3082401" y="2867508"/>
              <a:ext cx="275178" cy="241313"/>
            </a:xfrm>
            <a:custGeom>
              <a:avLst/>
              <a:gdLst/>
              <a:ahLst/>
              <a:cxnLst/>
              <a:rect l="l" t="t" r="r" b="b"/>
              <a:pathLst>
                <a:path w="10474" h="9185" extrusionOk="0">
                  <a:moveTo>
                    <a:pt x="3096" y="0"/>
                  </a:moveTo>
                  <a:cubicBezTo>
                    <a:pt x="2877" y="0"/>
                    <a:pt x="2660" y="23"/>
                    <a:pt x="2456" y="78"/>
                  </a:cubicBezTo>
                  <a:cubicBezTo>
                    <a:pt x="1263" y="383"/>
                    <a:pt x="0" y="1666"/>
                    <a:pt x="0" y="3782"/>
                  </a:cubicBezTo>
                  <a:cubicBezTo>
                    <a:pt x="0" y="5217"/>
                    <a:pt x="909" y="7194"/>
                    <a:pt x="2033" y="8311"/>
                  </a:cubicBezTo>
                  <a:cubicBezTo>
                    <a:pt x="2567" y="8845"/>
                    <a:pt x="3142" y="9185"/>
                    <a:pt x="3690" y="9185"/>
                  </a:cubicBezTo>
                  <a:cubicBezTo>
                    <a:pt x="4016" y="9185"/>
                    <a:pt x="4335" y="9136"/>
                    <a:pt x="4641" y="9046"/>
                  </a:cubicBezTo>
                  <a:cubicBezTo>
                    <a:pt x="4835" y="8987"/>
                    <a:pt x="5036" y="8958"/>
                    <a:pt x="5237" y="8958"/>
                  </a:cubicBezTo>
                  <a:cubicBezTo>
                    <a:pt x="5438" y="8958"/>
                    <a:pt x="5639" y="8987"/>
                    <a:pt x="5834" y="9046"/>
                  </a:cubicBezTo>
                  <a:cubicBezTo>
                    <a:pt x="6139" y="9136"/>
                    <a:pt x="6458" y="9185"/>
                    <a:pt x="6784" y="9185"/>
                  </a:cubicBezTo>
                  <a:cubicBezTo>
                    <a:pt x="7304" y="9185"/>
                    <a:pt x="7852" y="8873"/>
                    <a:pt x="8365" y="8387"/>
                  </a:cubicBezTo>
                  <a:cubicBezTo>
                    <a:pt x="9524" y="7277"/>
                    <a:pt x="10474" y="5252"/>
                    <a:pt x="10474" y="3782"/>
                  </a:cubicBezTo>
                  <a:cubicBezTo>
                    <a:pt x="10474" y="1666"/>
                    <a:pt x="9205" y="383"/>
                    <a:pt x="8018" y="78"/>
                  </a:cubicBezTo>
                  <a:cubicBezTo>
                    <a:pt x="7812" y="23"/>
                    <a:pt x="7594" y="0"/>
                    <a:pt x="7375" y="0"/>
                  </a:cubicBezTo>
                  <a:cubicBezTo>
                    <a:pt x="6985" y="0"/>
                    <a:pt x="6592" y="72"/>
                    <a:pt x="6250" y="161"/>
                  </a:cubicBezTo>
                  <a:cubicBezTo>
                    <a:pt x="6139" y="189"/>
                    <a:pt x="6028" y="216"/>
                    <a:pt x="5910" y="237"/>
                  </a:cubicBezTo>
                  <a:cubicBezTo>
                    <a:pt x="5687" y="273"/>
                    <a:pt x="5462" y="291"/>
                    <a:pt x="5238" y="291"/>
                  </a:cubicBezTo>
                  <a:cubicBezTo>
                    <a:pt x="4896" y="291"/>
                    <a:pt x="4555" y="249"/>
                    <a:pt x="4224" y="161"/>
                  </a:cubicBezTo>
                  <a:cubicBezTo>
                    <a:pt x="3882" y="72"/>
                    <a:pt x="3486" y="0"/>
                    <a:pt x="30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4"/>
            <p:cNvSpPr/>
            <p:nvPr/>
          </p:nvSpPr>
          <p:spPr>
            <a:xfrm>
              <a:off x="3082217" y="2867508"/>
              <a:ext cx="219980" cy="241313"/>
            </a:xfrm>
            <a:custGeom>
              <a:avLst/>
              <a:gdLst/>
              <a:ahLst/>
              <a:cxnLst/>
              <a:rect l="l" t="t" r="r" b="b"/>
              <a:pathLst>
                <a:path w="8373" h="9185" extrusionOk="0">
                  <a:moveTo>
                    <a:pt x="8372" y="8380"/>
                  </a:moveTo>
                  <a:cubicBezTo>
                    <a:pt x="8369" y="8383"/>
                    <a:pt x="8366" y="8386"/>
                    <a:pt x="8364" y="8389"/>
                  </a:cubicBezTo>
                  <a:lnTo>
                    <a:pt x="8364" y="8389"/>
                  </a:lnTo>
                  <a:cubicBezTo>
                    <a:pt x="8366" y="8388"/>
                    <a:pt x="8369" y="8388"/>
                    <a:pt x="8372" y="8387"/>
                  </a:cubicBezTo>
                  <a:lnTo>
                    <a:pt x="8372" y="8380"/>
                  </a:lnTo>
                  <a:close/>
                  <a:moveTo>
                    <a:pt x="3101" y="0"/>
                  </a:moveTo>
                  <a:cubicBezTo>
                    <a:pt x="2883" y="0"/>
                    <a:pt x="2667" y="23"/>
                    <a:pt x="2463" y="78"/>
                  </a:cubicBezTo>
                  <a:cubicBezTo>
                    <a:pt x="1270" y="383"/>
                    <a:pt x="0" y="1666"/>
                    <a:pt x="0" y="3782"/>
                  </a:cubicBezTo>
                  <a:cubicBezTo>
                    <a:pt x="0" y="5897"/>
                    <a:pt x="1991" y="9185"/>
                    <a:pt x="3697" y="9185"/>
                  </a:cubicBezTo>
                  <a:cubicBezTo>
                    <a:pt x="4023" y="9185"/>
                    <a:pt x="4342" y="9136"/>
                    <a:pt x="4648" y="9046"/>
                  </a:cubicBezTo>
                  <a:cubicBezTo>
                    <a:pt x="4842" y="8987"/>
                    <a:pt x="5043" y="8958"/>
                    <a:pt x="5244" y="8958"/>
                  </a:cubicBezTo>
                  <a:cubicBezTo>
                    <a:pt x="5445" y="8958"/>
                    <a:pt x="5646" y="8987"/>
                    <a:pt x="5841" y="9046"/>
                  </a:cubicBezTo>
                  <a:cubicBezTo>
                    <a:pt x="6146" y="9136"/>
                    <a:pt x="6465" y="9185"/>
                    <a:pt x="6791" y="9185"/>
                  </a:cubicBezTo>
                  <a:cubicBezTo>
                    <a:pt x="7308" y="9185"/>
                    <a:pt x="7860" y="8876"/>
                    <a:pt x="8364" y="8389"/>
                  </a:cubicBezTo>
                  <a:lnTo>
                    <a:pt x="8364" y="8389"/>
                  </a:lnTo>
                  <a:cubicBezTo>
                    <a:pt x="7729" y="8500"/>
                    <a:pt x="7160" y="8547"/>
                    <a:pt x="6651" y="8547"/>
                  </a:cubicBezTo>
                  <a:cubicBezTo>
                    <a:pt x="6029" y="8547"/>
                    <a:pt x="5496" y="8477"/>
                    <a:pt x="5043" y="8366"/>
                  </a:cubicBezTo>
                  <a:cubicBezTo>
                    <a:pt x="3704" y="8033"/>
                    <a:pt x="2705" y="6910"/>
                    <a:pt x="2539" y="5536"/>
                  </a:cubicBezTo>
                  <a:cubicBezTo>
                    <a:pt x="2123" y="2110"/>
                    <a:pt x="4363" y="1111"/>
                    <a:pt x="4363" y="1111"/>
                  </a:cubicBezTo>
                  <a:cubicBezTo>
                    <a:pt x="4682" y="1255"/>
                    <a:pt x="5018" y="1292"/>
                    <a:pt x="5280" y="1292"/>
                  </a:cubicBezTo>
                  <a:cubicBezTo>
                    <a:pt x="5561" y="1292"/>
                    <a:pt x="5757" y="1250"/>
                    <a:pt x="5757" y="1250"/>
                  </a:cubicBezTo>
                  <a:cubicBezTo>
                    <a:pt x="5286" y="778"/>
                    <a:pt x="5917" y="237"/>
                    <a:pt x="5917" y="237"/>
                  </a:cubicBezTo>
                  <a:lnTo>
                    <a:pt x="5917" y="237"/>
                  </a:lnTo>
                  <a:cubicBezTo>
                    <a:pt x="5694" y="273"/>
                    <a:pt x="5469" y="291"/>
                    <a:pt x="5245" y="291"/>
                  </a:cubicBezTo>
                  <a:cubicBezTo>
                    <a:pt x="4903" y="291"/>
                    <a:pt x="4562" y="249"/>
                    <a:pt x="4231" y="161"/>
                  </a:cubicBezTo>
                  <a:cubicBezTo>
                    <a:pt x="3885" y="72"/>
                    <a:pt x="3490" y="0"/>
                    <a:pt x="3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4"/>
            <p:cNvSpPr/>
            <p:nvPr/>
          </p:nvSpPr>
          <p:spPr>
            <a:xfrm>
              <a:off x="3233100" y="2788586"/>
              <a:ext cx="137983" cy="76269"/>
            </a:xfrm>
            <a:custGeom>
              <a:avLst/>
              <a:gdLst/>
              <a:ahLst/>
              <a:cxnLst/>
              <a:rect l="l" t="t" r="r" b="b"/>
              <a:pathLst>
                <a:path w="5252" h="2903" extrusionOk="0">
                  <a:moveTo>
                    <a:pt x="2510" y="1"/>
                  </a:moveTo>
                  <a:cubicBezTo>
                    <a:pt x="2390" y="1"/>
                    <a:pt x="2266" y="5"/>
                    <a:pt x="2137" y="16"/>
                  </a:cubicBezTo>
                  <a:cubicBezTo>
                    <a:pt x="611" y="134"/>
                    <a:pt x="14" y="1896"/>
                    <a:pt x="0" y="1951"/>
                  </a:cubicBezTo>
                  <a:cubicBezTo>
                    <a:pt x="21" y="1944"/>
                    <a:pt x="42" y="1930"/>
                    <a:pt x="63" y="1930"/>
                  </a:cubicBezTo>
                  <a:cubicBezTo>
                    <a:pt x="84" y="1925"/>
                    <a:pt x="107" y="1923"/>
                    <a:pt x="131" y="1923"/>
                  </a:cubicBezTo>
                  <a:cubicBezTo>
                    <a:pt x="619" y="1923"/>
                    <a:pt x="1590" y="2903"/>
                    <a:pt x="2725" y="2903"/>
                  </a:cubicBezTo>
                  <a:cubicBezTo>
                    <a:pt x="2946" y="2903"/>
                    <a:pt x="3174" y="2866"/>
                    <a:pt x="3406" y="2776"/>
                  </a:cubicBezTo>
                  <a:cubicBezTo>
                    <a:pt x="4960" y="2180"/>
                    <a:pt x="5251" y="127"/>
                    <a:pt x="5251" y="127"/>
                  </a:cubicBezTo>
                  <a:lnTo>
                    <a:pt x="5251" y="127"/>
                  </a:lnTo>
                  <a:cubicBezTo>
                    <a:pt x="5067" y="247"/>
                    <a:pt x="4874" y="291"/>
                    <a:pt x="4663" y="291"/>
                  </a:cubicBezTo>
                  <a:cubicBezTo>
                    <a:pt x="4120" y="291"/>
                    <a:pt x="3457" y="1"/>
                    <a:pt x="25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4"/>
            <p:cNvSpPr/>
            <p:nvPr/>
          </p:nvSpPr>
          <p:spPr>
            <a:xfrm>
              <a:off x="3232916" y="2788586"/>
              <a:ext cx="138167" cy="51258"/>
            </a:xfrm>
            <a:custGeom>
              <a:avLst/>
              <a:gdLst/>
              <a:ahLst/>
              <a:cxnLst/>
              <a:rect l="l" t="t" r="r" b="b"/>
              <a:pathLst>
                <a:path w="5259" h="1951" extrusionOk="0">
                  <a:moveTo>
                    <a:pt x="2517" y="1"/>
                  </a:moveTo>
                  <a:cubicBezTo>
                    <a:pt x="2397" y="1"/>
                    <a:pt x="2273" y="5"/>
                    <a:pt x="2144" y="16"/>
                  </a:cubicBezTo>
                  <a:cubicBezTo>
                    <a:pt x="618" y="134"/>
                    <a:pt x="21" y="1896"/>
                    <a:pt x="1" y="1951"/>
                  </a:cubicBezTo>
                  <a:lnTo>
                    <a:pt x="70" y="1923"/>
                  </a:lnTo>
                  <a:cubicBezTo>
                    <a:pt x="403" y="1798"/>
                    <a:pt x="1832" y="1278"/>
                    <a:pt x="2990" y="1278"/>
                  </a:cubicBezTo>
                  <a:cubicBezTo>
                    <a:pt x="4315" y="1278"/>
                    <a:pt x="5258" y="127"/>
                    <a:pt x="5258" y="127"/>
                  </a:cubicBezTo>
                  <a:lnTo>
                    <a:pt x="5258" y="127"/>
                  </a:lnTo>
                  <a:cubicBezTo>
                    <a:pt x="5074" y="247"/>
                    <a:pt x="4881" y="291"/>
                    <a:pt x="4670" y="291"/>
                  </a:cubicBezTo>
                  <a:cubicBezTo>
                    <a:pt x="4127" y="291"/>
                    <a:pt x="3464" y="1"/>
                    <a:pt x="25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4"/>
            <p:cNvSpPr/>
            <p:nvPr/>
          </p:nvSpPr>
          <p:spPr>
            <a:xfrm>
              <a:off x="3293605" y="2915403"/>
              <a:ext cx="38831" cy="55540"/>
            </a:xfrm>
            <a:custGeom>
              <a:avLst/>
              <a:gdLst/>
              <a:ahLst/>
              <a:cxnLst/>
              <a:rect l="l" t="t" r="r" b="b"/>
              <a:pathLst>
                <a:path w="1478" h="2114" extrusionOk="0">
                  <a:moveTo>
                    <a:pt x="674" y="1"/>
                  </a:moveTo>
                  <a:cubicBezTo>
                    <a:pt x="660" y="1"/>
                    <a:pt x="646" y="1"/>
                    <a:pt x="631" y="3"/>
                  </a:cubicBezTo>
                  <a:cubicBezTo>
                    <a:pt x="257" y="44"/>
                    <a:pt x="0" y="544"/>
                    <a:pt x="56" y="1126"/>
                  </a:cubicBezTo>
                  <a:cubicBezTo>
                    <a:pt x="116" y="1687"/>
                    <a:pt x="440" y="2113"/>
                    <a:pt x="804" y="2113"/>
                  </a:cubicBezTo>
                  <a:cubicBezTo>
                    <a:pt x="818" y="2113"/>
                    <a:pt x="832" y="2112"/>
                    <a:pt x="847" y="2111"/>
                  </a:cubicBezTo>
                  <a:cubicBezTo>
                    <a:pt x="1221" y="2076"/>
                    <a:pt x="1478" y="1570"/>
                    <a:pt x="1422" y="987"/>
                  </a:cubicBezTo>
                  <a:cubicBezTo>
                    <a:pt x="1362" y="427"/>
                    <a:pt x="1038" y="1"/>
                    <a:pt x="6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4"/>
            <p:cNvSpPr/>
            <p:nvPr/>
          </p:nvSpPr>
          <p:spPr>
            <a:xfrm>
              <a:off x="3191379" y="2892677"/>
              <a:ext cx="57405" cy="13136"/>
            </a:xfrm>
            <a:custGeom>
              <a:avLst/>
              <a:gdLst/>
              <a:ahLst/>
              <a:cxnLst/>
              <a:rect l="l" t="t" r="r" b="b"/>
              <a:pathLst>
                <a:path w="2185" h="500" extrusionOk="0">
                  <a:moveTo>
                    <a:pt x="0" y="0"/>
                  </a:moveTo>
                  <a:cubicBezTo>
                    <a:pt x="0" y="236"/>
                    <a:pt x="368" y="437"/>
                    <a:pt x="867" y="486"/>
                  </a:cubicBezTo>
                  <a:cubicBezTo>
                    <a:pt x="936" y="500"/>
                    <a:pt x="1013" y="500"/>
                    <a:pt x="1089" y="500"/>
                  </a:cubicBezTo>
                  <a:cubicBezTo>
                    <a:pt x="1165" y="500"/>
                    <a:pt x="1235" y="493"/>
                    <a:pt x="1304" y="486"/>
                  </a:cubicBezTo>
                  <a:cubicBezTo>
                    <a:pt x="1810" y="444"/>
                    <a:pt x="2185" y="243"/>
                    <a:pt x="21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4"/>
            <p:cNvSpPr/>
            <p:nvPr/>
          </p:nvSpPr>
          <p:spPr>
            <a:xfrm>
              <a:off x="3195320" y="2830070"/>
              <a:ext cx="49708" cy="75560"/>
            </a:xfrm>
            <a:custGeom>
              <a:avLst/>
              <a:gdLst/>
              <a:ahLst/>
              <a:cxnLst/>
              <a:rect l="l" t="t" r="r" b="b"/>
              <a:pathLst>
                <a:path w="1892" h="2876" extrusionOk="0">
                  <a:moveTo>
                    <a:pt x="1586" y="1"/>
                  </a:moveTo>
                  <a:cubicBezTo>
                    <a:pt x="1522" y="1"/>
                    <a:pt x="1457" y="30"/>
                    <a:pt x="1411" y="101"/>
                  </a:cubicBezTo>
                  <a:lnTo>
                    <a:pt x="814" y="1010"/>
                  </a:lnTo>
                  <a:cubicBezTo>
                    <a:pt x="717" y="726"/>
                    <a:pt x="606" y="448"/>
                    <a:pt x="474" y="178"/>
                  </a:cubicBezTo>
                  <a:cubicBezTo>
                    <a:pt x="428" y="100"/>
                    <a:pt x="359" y="68"/>
                    <a:pt x="291" y="68"/>
                  </a:cubicBezTo>
                  <a:cubicBezTo>
                    <a:pt x="144" y="68"/>
                    <a:pt x="1" y="216"/>
                    <a:pt x="86" y="386"/>
                  </a:cubicBezTo>
                  <a:cubicBezTo>
                    <a:pt x="384" y="1017"/>
                    <a:pt x="585" y="1690"/>
                    <a:pt x="676" y="2383"/>
                  </a:cubicBezTo>
                  <a:cubicBezTo>
                    <a:pt x="696" y="2536"/>
                    <a:pt x="710" y="2703"/>
                    <a:pt x="717" y="2869"/>
                  </a:cubicBezTo>
                  <a:cubicBezTo>
                    <a:pt x="786" y="2876"/>
                    <a:pt x="863" y="2876"/>
                    <a:pt x="939" y="2876"/>
                  </a:cubicBezTo>
                  <a:cubicBezTo>
                    <a:pt x="1015" y="2876"/>
                    <a:pt x="1085" y="2876"/>
                    <a:pt x="1154" y="2869"/>
                  </a:cubicBezTo>
                  <a:cubicBezTo>
                    <a:pt x="1147" y="2703"/>
                    <a:pt x="1133" y="2536"/>
                    <a:pt x="1119" y="2383"/>
                  </a:cubicBezTo>
                  <a:cubicBezTo>
                    <a:pt x="1085" y="2106"/>
                    <a:pt x="1036" y="1836"/>
                    <a:pt x="974" y="1572"/>
                  </a:cubicBezTo>
                  <a:lnTo>
                    <a:pt x="1778" y="351"/>
                  </a:lnTo>
                  <a:lnTo>
                    <a:pt x="1778" y="344"/>
                  </a:lnTo>
                  <a:cubicBezTo>
                    <a:pt x="1891" y="173"/>
                    <a:pt x="1740" y="1"/>
                    <a:pt x="15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4" name="Google Shape;444;p34"/>
          <p:cNvGrpSpPr/>
          <p:nvPr/>
        </p:nvGrpSpPr>
        <p:grpSpPr>
          <a:xfrm>
            <a:off x="4236388" y="1851631"/>
            <a:ext cx="671223" cy="676926"/>
            <a:chOff x="4686757" y="2762156"/>
            <a:chExt cx="371047" cy="374199"/>
          </a:xfrm>
        </p:grpSpPr>
        <p:sp>
          <p:nvSpPr>
            <p:cNvPr id="445" name="Google Shape;445;p34"/>
            <p:cNvSpPr/>
            <p:nvPr/>
          </p:nvSpPr>
          <p:spPr>
            <a:xfrm>
              <a:off x="4696767" y="2762156"/>
              <a:ext cx="353207" cy="374199"/>
            </a:xfrm>
            <a:custGeom>
              <a:avLst/>
              <a:gdLst/>
              <a:ahLst/>
              <a:cxnLst/>
              <a:rect l="l" t="t" r="r" b="b"/>
              <a:pathLst>
                <a:path w="13444" h="14243" extrusionOk="0">
                  <a:moveTo>
                    <a:pt x="4822" y="3727"/>
                  </a:moveTo>
                  <a:lnTo>
                    <a:pt x="6361" y="4608"/>
                  </a:lnTo>
                  <a:lnTo>
                    <a:pt x="4822" y="5482"/>
                  </a:lnTo>
                  <a:lnTo>
                    <a:pt x="4822" y="3727"/>
                  </a:lnTo>
                  <a:close/>
                  <a:moveTo>
                    <a:pt x="8741" y="3727"/>
                  </a:moveTo>
                  <a:lnTo>
                    <a:pt x="8741" y="5482"/>
                  </a:lnTo>
                  <a:lnTo>
                    <a:pt x="7201" y="4608"/>
                  </a:lnTo>
                  <a:lnTo>
                    <a:pt x="8741" y="3727"/>
                  </a:lnTo>
                  <a:close/>
                  <a:moveTo>
                    <a:pt x="2685" y="2797"/>
                  </a:moveTo>
                  <a:cubicBezTo>
                    <a:pt x="3448" y="2797"/>
                    <a:pt x="3844" y="3207"/>
                    <a:pt x="4405" y="3484"/>
                  </a:cubicBezTo>
                  <a:lnTo>
                    <a:pt x="4405" y="5725"/>
                  </a:lnTo>
                  <a:lnTo>
                    <a:pt x="2422" y="6862"/>
                  </a:lnTo>
                  <a:lnTo>
                    <a:pt x="1707" y="6453"/>
                  </a:lnTo>
                  <a:cubicBezTo>
                    <a:pt x="937" y="6016"/>
                    <a:pt x="563" y="5107"/>
                    <a:pt x="792" y="4247"/>
                  </a:cubicBezTo>
                  <a:cubicBezTo>
                    <a:pt x="1021" y="3394"/>
                    <a:pt x="1797" y="2797"/>
                    <a:pt x="2685" y="2797"/>
                  </a:cubicBezTo>
                  <a:close/>
                  <a:moveTo>
                    <a:pt x="10870" y="2797"/>
                  </a:moveTo>
                  <a:cubicBezTo>
                    <a:pt x="11758" y="2797"/>
                    <a:pt x="12535" y="3394"/>
                    <a:pt x="12764" y="4247"/>
                  </a:cubicBezTo>
                  <a:cubicBezTo>
                    <a:pt x="12992" y="5107"/>
                    <a:pt x="12618" y="6009"/>
                    <a:pt x="11848" y="6453"/>
                  </a:cubicBezTo>
                  <a:lnTo>
                    <a:pt x="11140" y="6862"/>
                  </a:lnTo>
                  <a:lnTo>
                    <a:pt x="9150" y="5725"/>
                  </a:lnTo>
                  <a:lnTo>
                    <a:pt x="9150" y="3484"/>
                  </a:lnTo>
                  <a:cubicBezTo>
                    <a:pt x="9725" y="3200"/>
                    <a:pt x="10114" y="2797"/>
                    <a:pt x="10870" y="2797"/>
                  </a:cubicBezTo>
                  <a:close/>
                  <a:moveTo>
                    <a:pt x="4398" y="6203"/>
                  </a:moveTo>
                  <a:lnTo>
                    <a:pt x="4398" y="7993"/>
                  </a:lnTo>
                  <a:lnTo>
                    <a:pt x="2838" y="7098"/>
                  </a:lnTo>
                  <a:lnTo>
                    <a:pt x="4398" y="6203"/>
                  </a:lnTo>
                  <a:close/>
                  <a:moveTo>
                    <a:pt x="9150" y="6203"/>
                  </a:moveTo>
                  <a:lnTo>
                    <a:pt x="10710" y="7098"/>
                  </a:lnTo>
                  <a:lnTo>
                    <a:pt x="9150" y="7993"/>
                  </a:lnTo>
                  <a:lnTo>
                    <a:pt x="9150" y="6203"/>
                  </a:lnTo>
                  <a:close/>
                  <a:moveTo>
                    <a:pt x="6778" y="4844"/>
                  </a:moveTo>
                  <a:lnTo>
                    <a:pt x="8741" y="5967"/>
                  </a:lnTo>
                  <a:lnTo>
                    <a:pt x="8741" y="8235"/>
                  </a:lnTo>
                  <a:lnTo>
                    <a:pt x="6778" y="9352"/>
                  </a:lnTo>
                  <a:lnTo>
                    <a:pt x="4822" y="8235"/>
                  </a:lnTo>
                  <a:lnTo>
                    <a:pt x="4822" y="5967"/>
                  </a:lnTo>
                  <a:lnTo>
                    <a:pt x="6778" y="4844"/>
                  </a:lnTo>
                  <a:close/>
                  <a:moveTo>
                    <a:pt x="4822" y="8721"/>
                  </a:moveTo>
                  <a:lnTo>
                    <a:pt x="6354" y="9595"/>
                  </a:lnTo>
                  <a:lnTo>
                    <a:pt x="4822" y="10476"/>
                  </a:lnTo>
                  <a:lnTo>
                    <a:pt x="4822" y="8721"/>
                  </a:lnTo>
                  <a:close/>
                  <a:moveTo>
                    <a:pt x="8734" y="8714"/>
                  </a:moveTo>
                  <a:lnTo>
                    <a:pt x="8734" y="10476"/>
                  </a:lnTo>
                  <a:lnTo>
                    <a:pt x="7201" y="9595"/>
                  </a:lnTo>
                  <a:lnTo>
                    <a:pt x="8734" y="8714"/>
                  </a:lnTo>
                  <a:close/>
                  <a:moveTo>
                    <a:pt x="11140" y="7341"/>
                  </a:moveTo>
                  <a:lnTo>
                    <a:pt x="11855" y="7743"/>
                  </a:lnTo>
                  <a:cubicBezTo>
                    <a:pt x="12306" y="8007"/>
                    <a:pt x="12632" y="8430"/>
                    <a:pt x="12764" y="8929"/>
                  </a:cubicBezTo>
                  <a:cubicBezTo>
                    <a:pt x="13125" y="10254"/>
                    <a:pt x="12073" y="11406"/>
                    <a:pt x="10873" y="11406"/>
                  </a:cubicBezTo>
                  <a:cubicBezTo>
                    <a:pt x="10553" y="11406"/>
                    <a:pt x="10223" y="11324"/>
                    <a:pt x="9906" y="11142"/>
                  </a:cubicBezTo>
                  <a:lnTo>
                    <a:pt x="9157" y="10712"/>
                  </a:lnTo>
                  <a:lnTo>
                    <a:pt x="9157" y="8478"/>
                  </a:lnTo>
                  <a:lnTo>
                    <a:pt x="11140" y="7341"/>
                  </a:lnTo>
                  <a:close/>
                  <a:moveTo>
                    <a:pt x="6778" y="9838"/>
                  </a:moveTo>
                  <a:lnTo>
                    <a:pt x="8741" y="10954"/>
                  </a:lnTo>
                  <a:lnTo>
                    <a:pt x="8741" y="11821"/>
                  </a:lnTo>
                  <a:cubicBezTo>
                    <a:pt x="8734" y="12903"/>
                    <a:pt x="7860" y="13777"/>
                    <a:pt x="6778" y="13777"/>
                  </a:cubicBezTo>
                  <a:cubicBezTo>
                    <a:pt x="5702" y="13777"/>
                    <a:pt x="4822" y="12903"/>
                    <a:pt x="4822" y="11821"/>
                  </a:cubicBezTo>
                  <a:lnTo>
                    <a:pt x="4822" y="10954"/>
                  </a:lnTo>
                  <a:lnTo>
                    <a:pt x="6778" y="9838"/>
                  </a:lnTo>
                  <a:close/>
                  <a:moveTo>
                    <a:pt x="6767" y="0"/>
                  </a:moveTo>
                  <a:cubicBezTo>
                    <a:pt x="6533" y="0"/>
                    <a:pt x="6296" y="35"/>
                    <a:pt x="6063" y="106"/>
                  </a:cubicBezTo>
                  <a:cubicBezTo>
                    <a:pt x="5071" y="418"/>
                    <a:pt x="4398" y="1334"/>
                    <a:pt x="4398" y="2374"/>
                  </a:cubicBezTo>
                  <a:lnTo>
                    <a:pt x="4398" y="3006"/>
                  </a:lnTo>
                  <a:lnTo>
                    <a:pt x="3851" y="2693"/>
                  </a:lnTo>
                  <a:cubicBezTo>
                    <a:pt x="3488" y="2491"/>
                    <a:pt x="3094" y="2395"/>
                    <a:pt x="2706" y="2395"/>
                  </a:cubicBezTo>
                  <a:cubicBezTo>
                    <a:pt x="1881" y="2395"/>
                    <a:pt x="1080" y="2827"/>
                    <a:pt x="646" y="3595"/>
                  </a:cubicBezTo>
                  <a:cubicBezTo>
                    <a:pt x="1" y="4719"/>
                    <a:pt x="375" y="6155"/>
                    <a:pt x="1492" y="6814"/>
                  </a:cubicBezTo>
                  <a:lnTo>
                    <a:pt x="1992" y="7098"/>
                  </a:lnTo>
                  <a:lnTo>
                    <a:pt x="1499" y="7389"/>
                  </a:lnTo>
                  <a:cubicBezTo>
                    <a:pt x="597" y="7902"/>
                    <a:pt x="140" y="8943"/>
                    <a:pt x="369" y="9956"/>
                  </a:cubicBezTo>
                  <a:cubicBezTo>
                    <a:pt x="591" y="10968"/>
                    <a:pt x="1444" y="11717"/>
                    <a:pt x="2477" y="11808"/>
                  </a:cubicBezTo>
                  <a:lnTo>
                    <a:pt x="2491" y="11808"/>
                  </a:lnTo>
                  <a:cubicBezTo>
                    <a:pt x="2495" y="11808"/>
                    <a:pt x="2500" y="11808"/>
                    <a:pt x="2504" y="11808"/>
                  </a:cubicBezTo>
                  <a:cubicBezTo>
                    <a:pt x="2769" y="11808"/>
                    <a:pt x="2785" y="11398"/>
                    <a:pt x="2512" y="11391"/>
                  </a:cubicBezTo>
                  <a:cubicBezTo>
                    <a:pt x="1659" y="11315"/>
                    <a:pt x="958" y="10698"/>
                    <a:pt x="778" y="9865"/>
                  </a:cubicBezTo>
                  <a:cubicBezTo>
                    <a:pt x="591" y="9033"/>
                    <a:pt x="965" y="8173"/>
                    <a:pt x="1707" y="7750"/>
                  </a:cubicBezTo>
                  <a:lnTo>
                    <a:pt x="2415" y="7341"/>
                  </a:lnTo>
                  <a:lnTo>
                    <a:pt x="4405" y="8478"/>
                  </a:lnTo>
                  <a:lnTo>
                    <a:pt x="4405" y="10712"/>
                  </a:lnTo>
                  <a:cubicBezTo>
                    <a:pt x="3740" y="11079"/>
                    <a:pt x="3587" y="11211"/>
                    <a:pt x="3261" y="11315"/>
                  </a:cubicBezTo>
                  <a:cubicBezTo>
                    <a:pt x="3014" y="11391"/>
                    <a:pt x="3097" y="11727"/>
                    <a:pt x="3319" y="11727"/>
                  </a:cubicBezTo>
                  <a:cubicBezTo>
                    <a:pt x="3340" y="11727"/>
                    <a:pt x="3362" y="11724"/>
                    <a:pt x="3386" y="11717"/>
                  </a:cubicBezTo>
                  <a:cubicBezTo>
                    <a:pt x="3760" y="11599"/>
                    <a:pt x="3948" y="11447"/>
                    <a:pt x="4405" y="11197"/>
                  </a:cubicBezTo>
                  <a:lnTo>
                    <a:pt x="4405" y="11821"/>
                  </a:lnTo>
                  <a:cubicBezTo>
                    <a:pt x="4378" y="13153"/>
                    <a:pt x="5446" y="14242"/>
                    <a:pt x="6778" y="14242"/>
                  </a:cubicBezTo>
                  <a:cubicBezTo>
                    <a:pt x="8109" y="14242"/>
                    <a:pt x="9178" y="13153"/>
                    <a:pt x="9157" y="11821"/>
                  </a:cubicBezTo>
                  <a:lnTo>
                    <a:pt x="9157" y="11197"/>
                  </a:lnTo>
                  <a:cubicBezTo>
                    <a:pt x="9517" y="11371"/>
                    <a:pt x="10003" y="11821"/>
                    <a:pt x="10877" y="11821"/>
                  </a:cubicBezTo>
                  <a:cubicBezTo>
                    <a:pt x="11952" y="11821"/>
                    <a:pt x="12888" y="11093"/>
                    <a:pt x="13166" y="10053"/>
                  </a:cubicBezTo>
                  <a:cubicBezTo>
                    <a:pt x="13443" y="9019"/>
                    <a:pt x="12985" y="7923"/>
                    <a:pt x="12056" y="7389"/>
                  </a:cubicBezTo>
                  <a:lnTo>
                    <a:pt x="11564" y="7105"/>
                  </a:lnTo>
                  <a:lnTo>
                    <a:pt x="12056" y="6820"/>
                  </a:lnTo>
                  <a:cubicBezTo>
                    <a:pt x="12791" y="6390"/>
                    <a:pt x="13249" y="5600"/>
                    <a:pt x="13249" y="4747"/>
                  </a:cubicBezTo>
                  <a:cubicBezTo>
                    <a:pt x="13249" y="3375"/>
                    <a:pt x="12106" y="2377"/>
                    <a:pt x="10863" y="2377"/>
                  </a:cubicBezTo>
                  <a:cubicBezTo>
                    <a:pt x="10471" y="2377"/>
                    <a:pt x="10070" y="2476"/>
                    <a:pt x="9691" y="2693"/>
                  </a:cubicBezTo>
                  <a:lnTo>
                    <a:pt x="9150" y="3006"/>
                  </a:lnTo>
                  <a:cubicBezTo>
                    <a:pt x="9136" y="2485"/>
                    <a:pt x="9178" y="2250"/>
                    <a:pt x="9087" y="1861"/>
                  </a:cubicBezTo>
                  <a:cubicBezTo>
                    <a:pt x="9064" y="1748"/>
                    <a:pt x="8979" y="1698"/>
                    <a:pt x="8892" y="1698"/>
                  </a:cubicBezTo>
                  <a:cubicBezTo>
                    <a:pt x="8771" y="1698"/>
                    <a:pt x="8646" y="1794"/>
                    <a:pt x="8678" y="1951"/>
                  </a:cubicBezTo>
                  <a:cubicBezTo>
                    <a:pt x="8754" y="2284"/>
                    <a:pt x="8720" y="2471"/>
                    <a:pt x="8727" y="3241"/>
                  </a:cubicBezTo>
                  <a:lnTo>
                    <a:pt x="6771" y="4365"/>
                  </a:lnTo>
                  <a:lnTo>
                    <a:pt x="4815" y="3241"/>
                  </a:lnTo>
                  <a:lnTo>
                    <a:pt x="4815" y="2374"/>
                  </a:lnTo>
                  <a:cubicBezTo>
                    <a:pt x="4815" y="1521"/>
                    <a:pt x="5370" y="765"/>
                    <a:pt x="6188" y="509"/>
                  </a:cubicBezTo>
                  <a:cubicBezTo>
                    <a:pt x="6381" y="448"/>
                    <a:pt x="6578" y="419"/>
                    <a:pt x="6773" y="419"/>
                  </a:cubicBezTo>
                  <a:cubicBezTo>
                    <a:pt x="7401" y="419"/>
                    <a:pt x="8004" y="724"/>
                    <a:pt x="8380" y="1265"/>
                  </a:cubicBezTo>
                  <a:cubicBezTo>
                    <a:pt x="8426" y="1330"/>
                    <a:pt x="8487" y="1358"/>
                    <a:pt x="8547" y="1358"/>
                  </a:cubicBezTo>
                  <a:cubicBezTo>
                    <a:pt x="8697" y="1358"/>
                    <a:pt x="8840" y="1190"/>
                    <a:pt x="8727" y="1022"/>
                  </a:cubicBezTo>
                  <a:cubicBezTo>
                    <a:pt x="8270" y="369"/>
                    <a:pt x="7533" y="0"/>
                    <a:pt x="67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4"/>
            <p:cNvSpPr/>
            <p:nvPr/>
          </p:nvSpPr>
          <p:spPr>
            <a:xfrm>
              <a:off x="4843656" y="2919134"/>
              <a:ext cx="62161" cy="59244"/>
            </a:xfrm>
            <a:custGeom>
              <a:avLst/>
              <a:gdLst/>
              <a:ahLst/>
              <a:cxnLst/>
              <a:rect l="l" t="t" r="r" b="b"/>
              <a:pathLst>
                <a:path w="2366" h="2255" extrusionOk="0">
                  <a:moveTo>
                    <a:pt x="1191" y="0"/>
                  </a:moveTo>
                  <a:cubicBezTo>
                    <a:pt x="667" y="0"/>
                    <a:pt x="146" y="346"/>
                    <a:pt x="70" y="991"/>
                  </a:cubicBezTo>
                  <a:cubicBezTo>
                    <a:pt x="0" y="1504"/>
                    <a:pt x="306" y="2004"/>
                    <a:pt x="791" y="2184"/>
                  </a:cubicBezTo>
                  <a:cubicBezTo>
                    <a:pt x="920" y="2232"/>
                    <a:pt x="1053" y="2255"/>
                    <a:pt x="1185" y="2255"/>
                  </a:cubicBezTo>
                  <a:cubicBezTo>
                    <a:pt x="1552" y="2255"/>
                    <a:pt x="1909" y="2077"/>
                    <a:pt x="2123" y="1761"/>
                  </a:cubicBezTo>
                  <a:cubicBezTo>
                    <a:pt x="2324" y="1456"/>
                    <a:pt x="2366" y="1081"/>
                    <a:pt x="2248" y="741"/>
                  </a:cubicBezTo>
                  <a:cubicBezTo>
                    <a:pt x="2062" y="238"/>
                    <a:pt x="1626" y="0"/>
                    <a:pt x="11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4"/>
            <p:cNvSpPr/>
            <p:nvPr/>
          </p:nvSpPr>
          <p:spPr>
            <a:xfrm>
              <a:off x="4686757" y="2827311"/>
              <a:ext cx="62660" cy="48473"/>
            </a:xfrm>
            <a:custGeom>
              <a:avLst/>
              <a:gdLst/>
              <a:ahLst/>
              <a:cxnLst/>
              <a:rect l="l" t="t" r="r" b="b"/>
              <a:pathLst>
                <a:path w="2385" h="1845" extrusionOk="0">
                  <a:moveTo>
                    <a:pt x="1207" y="1"/>
                  </a:moveTo>
                  <a:cubicBezTo>
                    <a:pt x="1147" y="1"/>
                    <a:pt x="1084" y="7"/>
                    <a:pt x="1020" y="19"/>
                  </a:cubicBezTo>
                  <a:cubicBezTo>
                    <a:pt x="215" y="172"/>
                    <a:pt x="0" y="1226"/>
                    <a:pt x="680" y="1691"/>
                  </a:cubicBezTo>
                  <a:cubicBezTo>
                    <a:pt x="770" y="1746"/>
                    <a:pt x="867" y="1795"/>
                    <a:pt x="978" y="1816"/>
                  </a:cubicBezTo>
                  <a:cubicBezTo>
                    <a:pt x="1054" y="1835"/>
                    <a:pt x="1130" y="1845"/>
                    <a:pt x="1205" y="1845"/>
                  </a:cubicBezTo>
                  <a:cubicBezTo>
                    <a:pt x="1503" y="1845"/>
                    <a:pt x="1786" y="1696"/>
                    <a:pt x="1963" y="1441"/>
                  </a:cubicBezTo>
                  <a:cubicBezTo>
                    <a:pt x="2385" y="809"/>
                    <a:pt x="1913" y="1"/>
                    <a:pt x="1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4"/>
            <p:cNvSpPr/>
            <p:nvPr/>
          </p:nvSpPr>
          <p:spPr>
            <a:xfrm>
              <a:off x="5005600" y="3019416"/>
              <a:ext cx="52020" cy="48604"/>
            </a:xfrm>
            <a:custGeom>
              <a:avLst/>
              <a:gdLst/>
              <a:ahLst/>
              <a:cxnLst/>
              <a:rect l="l" t="t" r="r" b="b"/>
              <a:pathLst>
                <a:path w="1980" h="1850" extrusionOk="0">
                  <a:moveTo>
                    <a:pt x="1025" y="1"/>
                  </a:moveTo>
                  <a:cubicBezTo>
                    <a:pt x="613" y="1"/>
                    <a:pt x="203" y="258"/>
                    <a:pt x="114" y="760"/>
                  </a:cubicBezTo>
                  <a:cubicBezTo>
                    <a:pt x="0" y="1404"/>
                    <a:pt x="513" y="1850"/>
                    <a:pt x="1039" y="1850"/>
                  </a:cubicBezTo>
                  <a:cubicBezTo>
                    <a:pt x="1317" y="1850"/>
                    <a:pt x="1598" y="1725"/>
                    <a:pt x="1792" y="1440"/>
                  </a:cubicBezTo>
                  <a:cubicBezTo>
                    <a:pt x="1938" y="1225"/>
                    <a:pt x="1980" y="954"/>
                    <a:pt x="1924" y="705"/>
                  </a:cubicBezTo>
                  <a:cubicBezTo>
                    <a:pt x="1806" y="232"/>
                    <a:pt x="1415" y="1"/>
                    <a:pt x="10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4"/>
            <p:cNvSpPr/>
            <p:nvPr/>
          </p:nvSpPr>
          <p:spPr>
            <a:xfrm>
              <a:off x="4857476" y="2936946"/>
              <a:ext cx="48341" cy="41484"/>
            </a:xfrm>
            <a:custGeom>
              <a:avLst/>
              <a:gdLst/>
              <a:ahLst/>
              <a:cxnLst/>
              <a:rect l="l" t="t" r="r" b="b"/>
              <a:pathLst>
                <a:path w="1840" h="1579" extrusionOk="0">
                  <a:moveTo>
                    <a:pt x="1332" y="1"/>
                  </a:moveTo>
                  <a:cubicBezTo>
                    <a:pt x="592" y="1"/>
                    <a:pt x="1" y="749"/>
                    <a:pt x="279" y="1513"/>
                  </a:cubicBezTo>
                  <a:cubicBezTo>
                    <a:pt x="403" y="1557"/>
                    <a:pt x="531" y="1579"/>
                    <a:pt x="657" y="1579"/>
                  </a:cubicBezTo>
                  <a:cubicBezTo>
                    <a:pt x="1025" y="1579"/>
                    <a:pt x="1380" y="1398"/>
                    <a:pt x="1597" y="1083"/>
                  </a:cubicBezTo>
                  <a:cubicBezTo>
                    <a:pt x="1791" y="785"/>
                    <a:pt x="1840" y="410"/>
                    <a:pt x="1722" y="70"/>
                  </a:cubicBezTo>
                  <a:cubicBezTo>
                    <a:pt x="1590" y="23"/>
                    <a:pt x="1459" y="1"/>
                    <a:pt x="133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4"/>
            <p:cNvSpPr/>
            <p:nvPr/>
          </p:nvSpPr>
          <p:spPr>
            <a:xfrm>
              <a:off x="4708563" y="2844940"/>
              <a:ext cx="34890" cy="30844"/>
            </a:xfrm>
            <a:custGeom>
              <a:avLst/>
              <a:gdLst/>
              <a:ahLst/>
              <a:cxnLst/>
              <a:rect l="l" t="t" r="r" b="b"/>
              <a:pathLst>
                <a:path w="1328" h="1174" extrusionOk="0">
                  <a:moveTo>
                    <a:pt x="1040" y="0"/>
                  </a:moveTo>
                  <a:cubicBezTo>
                    <a:pt x="464" y="0"/>
                    <a:pt x="1" y="548"/>
                    <a:pt x="148" y="1145"/>
                  </a:cubicBezTo>
                  <a:cubicBezTo>
                    <a:pt x="224" y="1164"/>
                    <a:pt x="300" y="1174"/>
                    <a:pt x="375" y="1174"/>
                  </a:cubicBezTo>
                  <a:cubicBezTo>
                    <a:pt x="673" y="1174"/>
                    <a:pt x="956" y="1025"/>
                    <a:pt x="1133" y="770"/>
                  </a:cubicBezTo>
                  <a:cubicBezTo>
                    <a:pt x="1279" y="548"/>
                    <a:pt x="1328" y="285"/>
                    <a:pt x="1265" y="28"/>
                  </a:cubicBezTo>
                  <a:cubicBezTo>
                    <a:pt x="1189" y="9"/>
                    <a:pt x="1114" y="0"/>
                    <a:pt x="10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4"/>
            <p:cNvSpPr/>
            <p:nvPr/>
          </p:nvSpPr>
          <p:spPr>
            <a:xfrm>
              <a:off x="5022914" y="3037176"/>
              <a:ext cx="34890" cy="30765"/>
            </a:xfrm>
            <a:custGeom>
              <a:avLst/>
              <a:gdLst/>
              <a:ahLst/>
              <a:cxnLst/>
              <a:rect l="l" t="t" r="r" b="b"/>
              <a:pathLst>
                <a:path w="1328" h="1171" extrusionOk="0">
                  <a:moveTo>
                    <a:pt x="1040" y="1"/>
                  </a:moveTo>
                  <a:cubicBezTo>
                    <a:pt x="464" y="1"/>
                    <a:pt x="1" y="549"/>
                    <a:pt x="148" y="1145"/>
                  </a:cubicBezTo>
                  <a:cubicBezTo>
                    <a:pt x="220" y="1163"/>
                    <a:pt x="293" y="1171"/>
                    <a:pt x="364" y="1171"/>
                  </a:cubicBezTo>
                  <a:cubicBezTo>
                    <a:pt x="668" y="1171"/>
                    <a:pt x="959" y="1022"/>
                    <a:pt x="1133" y="764"/>
                  </a:cubicBezTo>
                  <a:cubicBezTo>
                    <a:pt x="1279" y="549"/>
                    <a:pt x="1328" y="278"/>
                    <a:pt x="1265" y="29"/>
                  </a:cubicBezTo>
                  <a:cubicBezTo>
                    <a:pt x="1189" y="10"/>
                    <a:pt x="1114" y="1"/>
                    <a:pt x="10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" grpId="0"/>
      <p:bldP spid="415" grpId="0"/>
      <p:bldP spid="417" grpId="0"/>
      <p:bldP spid="4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Solution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6507" y="1657815"/>
            <a:ext cx="80957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D58A3"/>
                </a:solidFill>
              </a:rPr>
              <a:t>Exercise frequently and follow a healthy low-calorie diet as the bet treatments for obesity. Eat a balanced, calorie-controlled diet as advice by doctors or a weight loss management health professional (such as a nutritionist) to do this, and sign up for a local weight loss group.</a:t>
            </a:r>
            <a:endParaRPr lang="en-US" sz="2000" dirty="0">
              <a:solidFill>
                <a:srgbClr val="3D58A3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67735">
            <a:off x="855968" y="3447139"/>
            <a:ext cx="1281993" cy="140740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9188" y="3211551"/>
            <a:ext cx="1453105" cy="131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8733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Aim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51572" y="1412484"/>
            <a:ext cx="7196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3D58A3"/>
                </a:solidFill>
              </a:rPr>
              <a:t>We made this project to raise awareness about obesity and how it can affect a person socially and mentally as well as give solutions to help reduce the risk of obesity </a:t>
            </a:r>
            <a:endParaRPr lang="en-US" sz="1800" dirty="0">
              <a:solidFill>
                <a:srgbClr val="3D58A3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42" y="3659403"/>
            <a:ext cx="723453" cy="1005318"/>
          </a:xfrm>
          <a:prstGeom prst="rect">
            <a:avLst/>
          </a:prstGeom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126371">
            <a:off x="2485944" y="4000307"/>
            <a:ext cx="811178" cy="436199"/>
          </a:xfrm>
          <a:prstGeom prst="rect">
            <a:avLst/>
          </a:prstGeom>
        </p:spPr>
      </p:pic>
      <p:grpSp>
        <p:nvGrpSpPr>
          <p:cNvPr id="12" name="Google Shape;1056;p50"/>
          <p:cNvGrpSpPr/>
          <p:nvPr/>
        </p:nvGrpSpPr>
        <p:grpSpPr>
          <a:xfrm>
            <a:off x="7434146" y="3815521"/>
            <a:ext cx="788020" cy="769836"/>
            <a:chOff x="374386" y="1175614"/>
            <a:chExt cx="634882" cy="580442"/>
          </a:xfrm>
        </p:grpSpPr>
        <p:sp>
          <p:nvSpPr>
            <p:cNvPr id="13" name="Google Shape;1057;p50"/>
            <p:cNvSpPr/>
            <p:nvPr/>
          </p:nvSpPr>
          <p:spPr>
            <a:xfrm>
              <a:off x="709714" y="1563696"/>
              <a:ext cx="70338" cy="34960"/>
            </a:xfrm>
            <a:custGeom>
              <a:avLst/>
              <a:gdLst/>
              <a:ahLst/>
              <a:cxnLst/>
              <a:rect l="l" t="t" r="r" b="b"/>
              <a:pathLst>
                <a:path w="6048" h="3006" extrusionOk="0">
                  <a:moveTo>
                    <a:pt x="4951" y="1"/>
                  </a:moveTo>
                  <a:cubicBezTo>
                    <a:pt x="3186" y="710"/>
                    <a:pt x="1500" y="1379"/>
                    <a:pt x="0" y="1969"/>
                  </a:cubicBezTo>
                  <a:cubicBezTo>
                    <a:pt x="940" y="2238"/>
                    <a:pt x="2035" y="2587"/>
                    <a:pt x="3100" y="3005"/>
                  </a:cubicBezTo>
                  <a:cubicBezTo>
                    <a:pt x="4389" y="2561"/>
                    <a:pt x="5423" y="1958"/>
                    <a:pt x="6047" y="1544"/>
                  </a:cubicBezTo>
                  <a:cubicBezTo>
                    <a:pt x="5635" y="1064"/>
                    <a:pt x="5268" y="548"/>
                    <a:pt x="495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58;p50"/>
            <p:cNvSpPr/>
            <p:nvPr/>
          </p:nvSpPr>
          <p:spPr>
            <a:xfrm>
              <a:off x="374386" y="1175614"/>
              <a:ext cx="634882" cy="415272"/>
            </a:xfrm>
            <a:custGeom>
              <a:avLst/>
              <a:gdLst/>
              <a:ahLst/>
              <a:cxnLst/>
              <a:rect l="l" t="t" r="r" b="b"/>
              <a:pathLst>
                <a:path w="54590" h="35707" extrusionOk="0">
                  <a:moveTo>
                    <a:pt x="34929" y="6863"/>
                  </a:moveTo>
                  <a:cubicBezTo>
                    <a:pt x="34939" y="6863"/>
                    <a:pt x="34949" y="6864"/>
                    <a:pt x="34959" y="6864"/>
                  </a:cubicBezTo>
                  <a:cubicBezTo>
                    <a:pt x="36380" y="6927"/>
                    <a:pt x="37484" y="7378"/>
                    <a:pt x="38237" y="8206"/>
                  </a:cubicBezTo>
                  <a:cubicBezTo>
                    <a:pt x="38978" y="9018"/>
                    <a:pt x="39323" y="10127"/>
                    <a:pt x="39270" y="11505"/>
                  </a:cubicBezTo>
                  <a:cubicBezTo>
                    <a:pt x="39309" y="11507"/>
                    <a:pt x="39349" y="11507"/>
                    <a:pt x="39389" y="11507"/>
                  </a:cubicBezTo>
                  <a:cubicBezTo>
                    <a:pt x="40501" y="11507"/>
                    <a:pt x="41584" y="10934"/>
                    <a:pt x="42777" y="9155"/>
                  </a:cubicBezTo>
                  <a:cubicBezTo>
                    <a:pt x="42924" y="8940"/>
                    <a:pt x="43162" y="8824"/>
                    <a:pt x="43404" y="8824"/>
                  </a:cubicBezTo>
                  <a:cubicBezTo>
                    <a:pt x="43548" y="8824"/>
                    <a:pt x="43694" y="8866"/>
                    <a:pt x="43823" y="8952"/>
                  </a:cubicBezTo>
                  <a:cubicBezTo>
                    <a:pt x="44168" y="9185"/>
                    <a:pt x="44262" y="9649"/>
                    <a:pt x="44034" y="9996"/>
                  </a:cubicBezTo>
                  <a:cubicBezTo>
                    <a:pt x="42473" y="12321"/>
                    <a:pt x="40902" y="13021"/>
                    <a:pt x="39418" y="13021"/>
                  </a:cubicBezTo>
                  <a:cubicBezTo>
                    <a:pt x="39417" y="13021"/>
                    <a:pt x="39415" y="13021"/>
                    <a:pt x="39413" y="13021"/>
                  </a:cubicBezTo>
                  <a:cubicBezTo>
                    <a:pt x="38176" y="13021"/>
                    <a:pt x="36998" y="12534"/>
                    <a:pt x="35939" y="12095"/>
                  </a:cubicBezTo>
                  <a:lnTo>
                    <a:pt x="35939" y="12093"/>
                  </a:lnTo>
                  <a:cubicBezTo>
                    <a:pt x="34835" y="11637"/>
                    <a:pt x="33945" y="11296"/>
                    <a:pt x="33125" y="11296"/>
                  </a:cubicBezTo>
                  <a:cubicBezTo>
                    <a:pt x="32457" y="11296"/>
                    <a:pt x="31836" y="11523"/>
                    <a:pt x="31186" y="12098"/>
                  </a:cubicBezTo>
                  <a:cubicBezTo>
                    <a:pt x="31043" y="12223"/>
                    <a:pt x="30866" y="12284"/>
                    <a:pt x="30690" y="12284"/>
                  </a:cubicBezTo>
                  <a:cubicBezTo>
                    <a:pt x="30481" y="12284"/>
                    <a:pt x="30274" y="12198"/>
                    <a:pt x="30124" y="12029"/>
                  </a:cubicBezTo>
                  <a:cubicBezTo>
                    <a:pt x="29849" y="11718"/>
                    <a:pt x="29877" y="11244"/>
                    <a:pt x="30186" y="10967"/>
                  </a:cubicBezTo>
                  <a:cubicBezTo>
                    <a:pt x="31178" y="10089"/>
                    <a:pt x="32162" y="9781"/>
                    <a:pt x="33118" y="9781"/>
                  </a:cubicBezTo>
                  <a:cubicBezTo>
                    <a:pt x="34306" y="9781"/>
                    <a:pt x="35451" y="10256"/>
                    <a:pt x="36517" y="10698"/>
                  </a:cubicBezTo>
                  <a:cubicBezTo>
                    <a:pt x="36945" y="10874"/>
                    <a:pt x="37354" y="11043"/>
                    <a:pt x="37753" y="11182"/>
                  </a:cubicBezTo>
                  <a:cubicBezTo>
                    <a:pt x="37743" y="10348"/>
                    <a:pt x="37539" y="9682"/>
                    <a:pt x="37120" y="9225"/>
                  </a:cubicBezTo>
                  <a:cubicBezTo>
                    <a:pt x="36647" y="8705"/>
                    <a:pt x="35896" y="8417"/>
                    <a:pt x="34892" y="8373"/>
                  </a:cubicBezTo>
                  <a:cubicBezTo>
                    <a:pt x="34475" y="8355"/>
                    <a:pt x="34152" y="8002"/>
                    <a:pt x="34171" y="7585"/>
                  </a:cubicBezTo>
                  <a:cubicBezTo>
                    <a:pt x="34189" y="7178"/>
                    <a:pt x="34532" y="6863"/>
                    <a:pt x="34929" y="6863"/>
                  </a:cubicBezTo>
                  <a:close/>
                  <a:moveTo>
                    <a:pt x="46994" y="13712"/>
                  </a:moveTo>
                  <a:cubicBezTo>
                    <a:pt x="47156" y="13712"/>
                    <a:pt x="47319" y="13764"/>
                    <a:pt x="47457" y="13870"/>
                  </a:cubicBezTo>
                  <a:cubicBezTo>
                    <a:pt x="47786" y="14126"/>
                    <a:pt x="47847" y="14602"/>
                    <a:pt x="47591" y="14932"/>
                  </a:cubicBezTo>
                  <a:cubicBezTo>
                    <a:pt x="46606" y="16200"/>
                    <a:pt x="46224" y="17317"/>
                    <a:pt x="46452" y="18251"/>
                  </a:cubicBezTo>
                  <a:cubicBezTo>
                    <a:pt x="46654" y="19085"/>
                    <a:pt x="47366" y="19819"/>
                    <a:pt x="48556" y="20439"/>
                  </a:cubicBezTo>
                  <a:cubicBezTo>
                    <a:pt x="49430" y="19755"/>
                    <a:pt x="50156" y="19076"/>
                    <a:pt x="50528" y="18109"/>
                  </a:cubicBezTo>
                  <a:cubicBezTo>
                    <a:pt x="50646" y="17814"/>
                    <a:pt x="50930" y="17634"/>
                    <a:pt x="51230" y="17634"/>
                  </a:cubicBezTo>
                  <a:cubicBezTo>
                    <a:pt x="51321" y="17634"/>
                    <a:pt x="51413" y="17650"/>
                    <a:pt x="51502" y="17685"/>
                  </a:cubicBezTo>
                  <a:cubicBezTo>
                    <a:pt x="51889" y="17834"/>
                    <a:pt x="52083" y="18266"/>
                    <a:pt x="51939" y="18654"/>
                  </a:cubicBezTo>
                  <a:cubicBezTo>
                    <a:pt x="51316" y="20266"/>
                    <a:pt x="50031" y="21230"/>
                    <a:pt x="48788" y="22163"/>
                  </a:cubicBezTo>
                  <a:cubicBezTo>
                    <a:pt x="47324" y="23261"/>
                    <a:pt x="45942" y="24301"/>
                    <a:pt x="45445" y="26385"/>
                  </a:cubicBezTo>
                  <a:cubicBezTo>
                    <a:pt x="45362" y="26732"/>
                    <a:pt x="45053" y="26965"/>
                    <a:pt x="44711" y="26965"/>
                  </a:cubicBezTo>
                  <a:cubicBezTo>
                    <a:pt x="44653" y="26965"/>
                    <a:pt x="44594" y="26959"/>
                    <a:pt x="44535" y="26945"/>
                  </a:cubicBezTo>
                  <a:cubicBezTo>
                    <a:pt x="44128" y="26848"/>
                    <a:pt x="43878" y="26441"/>
                    <a:pt x="43975" y="26034"/>
                  </a:cubicBezTo>
                  <a:cubicBezTo>
                    <a:pt x="44514" y="23769"/>
                    <a:pt x="45895" y="22485"/>
                    <a:pt x="47254" y="21431"/>
                  </a:cubicBezTo>
                  <a:cubicBezTo>
                    <a:pt x="46020" y="20656"/>
                    <a:pt x="45251" y="19712"/>
                    <a:pt x="44983" y="18608"/>
                  </a:cubicBezTo>
                  <a:cubicBezTo>
                    <a:pt x="44640" y="17205"/>
                    <a:pt x="45116" y="15658"/>
                    <a:pt x="46396" y="14006"/>
                  </a:cubicBezTo>
                  <a:lnTo>
                    <a:pt x="46396" y="14004"/>
                  </a:lnTo>
                  <a:cubicBezTo>
                    <a:pt x="46545" y="13813"/>
                    <a:pt x="46768" y="13712"/>
                    <a:pt x="46994" y="13712"/>
                  </a:cubicBezTo>
                  <a:close/>
                  <a:moveTo>
                    <a:pt x="41125" y="15016"/>
                  </a:moveTo>
                  <a:cubicBezTo>
                    <a:pt x="41431" y="15016"/>
                    <a:pt x="41720" y="15203"/>
                    <a:pt x="41833" y="15507"/>
                  </a:cubicBezTo>
                  <a:cubicBezTo>
                    <a:pt x="41979" y="15899"/>
                    <a:pt x="41779" y="16335"/>
                    <a:pt x="41388" y="16481"/>
                  </a:cubicBezTo>
                  <a:cubicBezTo>
                    <a:pt x="40565" y="16788"/>
                    <a:pt x="40017" y="17239"/>
                    <a:pt x="39757" y="17826"/>
                  </a:cubicBezTo>
                  <a:cubicBezTo>
                    <a:pt x="39486" y="18435"/>
                    <a:pt x="39524" y="19188"/>
                    <a:pt x="39868" y="20060"/>
                  </a:cubicBezTo>
                  <a:cubicBezTo>
                    <a:pt x="39898" y="20136"/>
                    <a:pt x="39914" y="20215"/>
                    <a:pt x="39917" y="20297"/>
                  </a:cubicBezTo>
                  <a:cubicBezTo>
                    <a:pt x="39971" y="20302"/>
                    <a:pt x="40027" y="20306"/>
                    <a:pt x="40084" y="20306"/>
                  </a:cubicBezTo>
                  <a:cubicBezTo>
                    <a:pt x="40355" y="20306"/>
                    <a:pt x="40663" y="20236"/>
                    <a:pt x="40897" y="19984"/>
                  </a:cubicBezTo>
                  <a:cubicBezTo>
                    <a:pt x="41046" y="19826"/>
                    <a:pt x="41247" y="19745"/>
                    <a:pt x="41449" y="19745"/>
                  </a:cubicBezTo>
                  <a:cubicBezTo>
                    <a:pt x="41634" y="19745"/>
                    <a:pt x="41820" y="19813"/>
                    <a:pt x="41965" y="19949"/>
                  </a:cubicBezTo>
                  <a:cubicBezTo>
                    <a:pt x="42271" y="20235"/>
                    <a:pt x="42286" y="20713"/>
                    <a:pt x="42001" y="21018"/>
                  </a:cubicBezTo>
                  <a:cubicBezTo>
                    <a:pt x="41511" y="21542"/>
                    <a:pt x="40836" y="21818"/>
                    <a:pt x="40086" y="21818"/>
                  </a:cubicBezTo>
                  <a:cubicBezTo>
                    <a:pt x="39949" y="21818"/>
                    <a:pt x="39812" y="21807"/>
                    <a:pt x="39675" y="21790"/>
                  </a:cubicBezTo>
                  <a:cubicBezTo>
                    <a:pt x="38346" y="22729"/>
                    <a:pt x="37807" y="23988"/>
                    <a:pt x="38161" y="25318"/>
                  </a:cubicBezTo>
                  <a:cubicBezTo>
                    <a:pt x="38710" y="25026"/>
                    <a:pt x="39213" y="24697"/>
                    <a:pt x="39661" y="24325"/>
                  </a:cubicBezTo>
                  <a:cubicBezTo>
                    <a:pt x="39804" y="24201"/>
                    <a:pt x="39979" y="24140"/>
                    <a:pt x="40154" y="24140"/>
                  </a:cubicBezTo>
                  <a:cubicBezTo>
                    <a:pt x="40370" y="24140"/>
                    <a:pt x="40585" y="24233"/>
                    <a:pt x="40735" y="24413"/>
                  </a:cubicBezTo>
                  <a:cubicBezTo>
                    <a:pt x="41006" y="24736"/>
                    <a:pt x="40957" y="25220"/>
                    <a:pt x="40629" y="25485"/>
                  </a:cubicBezTo>
                  <a:cubicBezTo>
                    <a:pt x="37971" y="27701"/>
                    <a:pt x="33869" y="28471"/>
                    <a:pt x="29903" y="29214"/>
                  </a:cubicBezTo>
                  <a:cubicBezTo>
                    <a:pt x="26180" y="29913"/>
                    <a:pt x="22667" y="30571"/>
                    <a:pt x="20759" y="32312"/>
                  </a:cubicBezTo>
                  <a:cubicBezTo>
                    <a:pt x="20613" y="32445"/>
                    <a:pt x="20431" y="32510"/>
                    <a:pt x="20249" y="32510"/>
                  </a:cubicBezTo>
                  <a:cubicBezTo>
                    <a:pt x="20044" y="32510"/>
                    <a:pt x="19839" y="32427"/>
                    <a:pt x="19691" y="32263"/>
                  </a:cubicBezTo>
                  <a:cubicBezTo>
                    <a:pt x="19409" y="31955"/>
                    <a:pt x="19432" y="31477"/>
                    <a:pt x="19740" y="31195"/>
                  </a:cubicBezTo>
                  <a:cubicBezTo>
                    <a:pt x="21967" y="29164"/>
                    <a:pt x="25684" y="28467"/>
                    <a:pt x="29623" y="27729"/>
                  </a:cubicBezTo>
                  <a:cubicBezTo>
                    <a:pt x="32108" y="27263"/>
                    <a:pt x="34646" y="26784"/>
                    <a:pt x="36764" y="25953"/>
                  </a:cubicBezTo>
                  <a:cubicBezTo>
                    <a:pt x="36143" y="24031"/>
                    <a:pt x="36812" y="22098"/>
                    <a:pt x="38538" y="20744"/>
                  </a:cubicBezTo>
                  <a:cubicBezTo>
                    <a:pt x="38508" y="20704"/>
                    <a:pt x="38483" y="20662"/>
                    <a:pt x="38464" y="20616"/>
                  </a:cubicBezTo>
                  <a:cubicBezTo>
                    <a:pt x="37971" y="19369"/>
                    <a:pt x="37939" y="18193"/>
                    <a:pt x="38376" y="17213"/>
                  </a:cubicBezTo>
                  <a:cubicBezTo>
                    <a:pt x="38802" y="16255"/>
                    <a:pt x="39660" y="15513"/>
                    <a:pt x="40859" y="15065"/>
                  </a:cubicBezTo>
                  <a:cubicBezTo>
                    <a:pt x="40946" y="15032"/>
                    <a:pt x="41036" y="15016"/>
                    <a:pt x="41125" y="15016"/>
                  </a:cubicBezTo>
                  <a:close/>
                  <a:moveTo>
                    <a:pt x="27307" y="1"/>
                  </a:moveTo>
                  <a:cubicBezTo>
                    <a:pt x="26366" y="1"/>
                    <a:pt x="25425" y="38"/>
                    <a:pt x="24485" y="112"/>
                  </a:cubicBezTo>
                  <a:cubicBezTo>
                    <a:pt x="23896" y="2123"/>
                    <a:pt x="22160" y="3391"/>
                    <a:pt x="20573" y="4543"/>
                  </a:cubicBezTo>
                  <a:cubicBezTo>
                    <a:pt x="19259" y="5500"/>
                    <a:pt x="18015" y="6402"/>
                    <a:pt x="17323" y="7659"/>
                  </a:cubicBezTo>
                  <a:cubicBezTo>
                    <a:pt x="17185" y="7909"/>
                    <a:pt x="16927" y="8050"/>
                    <a:pt x="16661" y="8050"/>
                  </a:cubicBezTo>
                  <a:cubicBezTo>
                    <a:pt x="16537" y="8050"/>
                    <a:pt x="16412" y="8019"/>
                    <a:pt x="16297" y="7956"/>
                  </a:cubicBezTo>
                  <a:cubicBezTo>
                    <a:pt x="15930" y="7755"/>
                    <a:pt x="15798" y="7294"/>
                    <a:pt x="15999" y="6930"/>
                  </a:cubicBezTo>
                  <a:cubicBezTo>
                    <a:pt x="16855" y="5378"/>
                    <a:pt x="18294" y="4332"/>
                    <a:pt x="19685" y="3321"/>
                  </a:cubicBezTo>
                  <a:cubicBezTo>
                    <a:pt x="21003" y="2364"/>
                    <a:pt x="22208" y="1489"/>
                    <a:pt x="22801" y="287"/>
                  </a:cubicBezTo>
                  <a:lnTo>
                    <a:pt x="22801" y="287"/>
                  </a:lnTo>
                  <a:cubicBezTo>
                    <a:pt x="18802" y="806"/>
                    <a:pt x="15354" y="2010"/>
                    <a:pt x="12446" y="3601"/>
                  </a:cubicBezTo>
                  <a:cubicBezTo>
                    <a:pt x="13099" y="5681"/>
                    <a:pt x="12056" y="7254"/>
                    <a:pt x="10878" y="8575"/>
                  </a:cubicBezTo>
                  <a:cubicBezTo>
                    <a:pt x="13032" y="9669"/>
                    <a:pt x="13958" y="11444"/>
                    <a:pt x="13485" y="13650"/>
                  </a:cubicBezTo>
                  <a:cubicBezTo>
                    <a:pt x="13410" y="13998"/>
                    <a:pt x="13102" y="14247"/>
                    <a:pt x="12746" y="14247"/>
                  </a:cubicBezTo>
                  <a:cubicBezTo>
                    <a:pt x="12692" y="14247"/>
                    <a:pt x="12640" y="14241"/>
                    <a:pt x="12586" y="14231"/>
                  </a:cubicBezTo>
                  <a:cubicBezTo>
                    <a:pt x="12178" y="14143"/>
                    <a:pt x="11919" y="13742"/>
                    <a:pt x="12006" y="13334"/>
                  </a:cubicBezTo>
                  <a:cubicBezTo>
                    <a:pt x="12357" y="11693"/>
                    <a:pt x="11623" y="10518"/>
                    <a:pt x="9789" y="9742"/>
                  </a:cubicBezTo>
                  <a:cubicBezTo>
                    <a:pt x="8487" y="11145"/>
                    <a:pt x="7774" y="12175"/>
                    <a:pt x="8245" y="13577"/>
                  </a:cubicBezTo>
                  <a:cubicBezTo>
                    <a:pt x="8377" y="13973"/>
                    <a:pt x="8164" y="14401"/>
                    <a:pt x="7768" y="14535"/>
                  </a:cubicBezTo>
                  <a:cubicBezTo>
                    <a:pt x="7688" y="14561"/>
                    <a:pt x="7607" y="14574"/>
                    <a:pt x="7527" y="14574"/>
                  </a:cubicBezTo>
                  <a:cubicBezTo>
                    <a:pt x="7211" y="14574"/>
                    <a:pt x="6916" y="14374"/>
                    <a:pt x="6810" y="14058"/>
                  </a:cubicBezTo>
                  <a:cubicBezTo>
                    <a:pt x="5973" y="11559"/>
                    <a:pt x="7607" y="9838"/>
                    <a:pt x="9050" y="8321"/>
                  </a:cubicBezTo>
                  <a:cubicBezTo>
                    <a:pt x="10445" y="6854"/>
                    <a:pt x="11353" y="5780"/>
                    <a:pt x="11091" y="4387"/>
                  </a:cubicBezTo>
                  <a:lnTo>
                    <a:pt x="11091" y="4387"/>
                  </a:lnTo>
                  <a:cubicBezTo>
                    <a:pt x="6924" y="6986"/>
                    <a:pt x="4003" y="10363"/>
                    <a:pt x="2290" y="13458"/>
                  </a:cubicBezTo>
                  <a:cubicBezTo>
                    <a:pt x="3656" y="14064"/>
                    <a:pt x="4873" y="15022"/>
                    <a:pt x="5845" y="16294"/>
                  </a:cubicBezTo>
                  <a:cubicBezTo>
                    <a:pt x="6075" y="16626"/>
                    <a:pt x="6003" y="17080"/>
                    <a:pt x="5681" y="17324"/>
                  </a:cubicBezTo>
                  <a:cubicBezTo>
                    <a:pt x="5545" y="17429"/>
                    <a:pt x="5384" y="17480"/>
                    <a:pt x="5223" y="17480"/>
                  </a:cubicBezTo>
                  <a:cubicBezTo>
                    <a:pt x="5008" y="17480"/>
                    <a:pt x="4794" y="17387"/>
                    <a:pt x="4645" y="17210"/>
                  </a:cubicBezTo>
                  <a:cubicBezTo>
                    <a:pt x="3802" y="16106"/>
                    <a:pt x="2777" y="15296"/>
                    <a:pt x="1617" y="14798"/>
                  </a:cubicBezTo>
                  <a:cubicBezTo>
                    <a:pt x="1119" y="15891"/>
                    <a:pt x="777" y="16927"/>
                    <a:pt x="598" y="17850"/>
                  </a:cubicBezTo>
                  <a:cubicBezTo>
                    <a:pt x="1" y="20929"/>
                    <a:pt x="279" y="23830"/>
                    <a:pt x="2016" y="25954"/>
                  </a:cubicBezTo>
                  <a:cubicBezTo>
                    <a:pt x="2426" y="25482"/>
                    <a:pt x="2734" y="24941"/>
                    <a:pt x="2886" y="24381"/>
                  </a:cubicBezTo>
                  <a:cubicBezTo>
                    <a:pt x="2980" y="24050"/>
                    <a:pt x="3281" y="23833"/>
                    <a:pt x="3610" y="23833"/>
                  </a:cubicBezTo>
                  <a:cubicBezTo>
                    <a:pt x="3676" y="23833"/>
                    <a:pt x="3743" y="23842"/>
                    <a:pt x="3809" y="23860"/>
                  </a:cubicBezTo>
                  <a:cubicBezTo>
                    <a:pt x="4208" y="23967"/>
                    <a:pt x="4447" y="24375"/>
                    <a:pt x="4344" y="24776"/>
                  </a:cubicBezTo>
                  <a:cubicBezTo>
                    <a:pt x="4122" y="25594"/>
                    <a:pt x="3687" y="26364"/>
                    <a:pt x="3097" y="27019"/>
                  </a:cubicBezTo>
                  <a:cubicBezTo>
                    <a:pt x="4243" y="27935"/>
                    <a:pt x="5787" y="28625"/>
                    <a:pt x="7801" y="29013"/>
                  </a:cubicBezTo>
                  <a:cubicBezTo>
                    <a:pt x="7326" y="27896"/>
                    <a:pt x="7184" y="26115"/>
                    <a:pt x="8479" y="23434"/>
                  </a:cubicBezTo>
                  <a:cubicBezTo>
                    <a:pt x="8821" y="22723"/>
                    <a:pt x="9146" y="21755"/>
                    <a:pt x="8742" y="21179"/>
                  </a:cubicBezTo>
                  <a:cubicBezTo>
                    <a:pt x="8284" y="20527"/>
                    <a:pt x="7014" y="20385"/>
                    <a:pt x="6194" y="20385"/>
                  </a:cubicBezTo>
                  <a:cubicBezTo>
                    <a:pt x="5972" y="20385"/>
                    <a:pt x="5783" y="20395"/>
                    <a:pt x="5652" y="20409"/>
                  </a:cubicBezTo>
                  <a:cubicBezTo>
                    <a:pt x="5625" y="20412"/>
                    <a:pt x="5598" y="20413"/>
                    <a:pt x="5572" y="20413"/>
                  </a:cubicBezTo>
                  <a:cubicBezTo>
                    <a:pt x="5190" y="20413"/>
                    <a:pt x="4861" y="20125"/>
                    <a:pt x="4821" y="19736"/>
                  </a:cubicBezTo>
                  <a:cubicBezTo>
                    <a:pt x="4776" y="19322"/>
                    <a:pt x="5077" y="18949"/>
                    <a:pt x="5492" y="18905"/>
                  </a:cubicBezTo>
                  <a:cubicBezTo>
                    <a:pt x="5581" y="18895"/>
                    <a:pt x="5855" y="18870"/>
                    <a:pt x="6233" y="18870"/>
                  </a:cubicBezTo>
                  <a:cubicBezTo>
                    <a:pt x="7274" y="18870"/>
                    <a:pt x="9099" y="19062"/>
                    <a:pt x="9977" y="20308"/>
                  </a:cubicBezTo>
                  <a:cubicBezTo>
                    <a:pt x="10244" y="20686"/>
                    <a:pt x="10389" y="21118"/>
                    <a:pt x="10428" y="21599"/>
                  </a:cubicBezTo>
                  <a:cubicBezTo>
                    <a:pt x="10795" y="21661"/>
                    <a:pt x="11136" y="21691"/>
                    <a:pt x="11448" y="21691"/>
                  </a:cubicBezTo>
                  <a:cubicBezTo>
                    <a:pt x="12311" y="21691"/>
                    <a:pt x="12954" y="21458"/>
                    <a:pt x="13307" y="20997"/>
                  </a:cubicBezTo>
                  <a:cubicBezTo>
                    <a:pt x="13832" y="20314"/>
                    <a:pt x="13738" y="19127"/>
                    <a:pt x="13050" y="17740"/>
                  </a:cubicBezTo>
                  <a:cubicBezTo>
                    <a:pt x="12868" y="17366"/>
                    <a:pt x="13021" y="16916"/>
                    <a:pt x="13394" y="16733"/>
                  </a:cubicBezTo>
                  <a:cubicBezTo>
                    <a:pt x="13502" y="16679"/>
                    <a:pt x="13616" y="16654"/>
                    <a:pt x="13730" y="16654"/>
                  </a:cubicBezTo>
                  <a:cubicBezTo>
                    <a:pt x="14005" y="16654"/>
                    <a:pt x="14270" y="16805"/>
                    <a:pt x="14404" y="17067"/>
                  </a:cubicBezTo>
                  <a:cubicBezTo>
                    <a:pt x="15358" y="18992"/>
                    <a:pt x="15395" y="20760"/>
                    <a:pt x="14506" y="21918"/>
                  </a:cubicBezTo>
                  <a:cubicBezTo>
                    <a:pt x="14100" y="22446"/>
                    <a:pt x="13206" y="23206"/>
                    <a:pt x="11429" y="23206"/>
                  </a:cubicBezTo>
                  <a:cubicBezTo>
                    <a:pt x="11070" y="23206"/>
                    <a:pt x="10665" y="23163"/>
                    <a:pt x="10233" y="23094"/>
                  </a:cubicBezTo>
                  <a:cubicBezTo>
                    <a:pt x="10127" y="23437"/>
                    <a:pt x="9996" y="23771"/>
                    <a:pt x="9840" y="24092"/>
                  </a:cubicBezTo>
                  <a:cubicBezTo>
                    <a:pt x="7927" y="28054"/>
                    <a:pt x="9783" y="29240"/>
                    <a:pt x="9865" y="29287"/>
                  </a:cubicBezTo>
                  <a:cubicBezTo>
                    <a:pt x="9868" y="29290"/>
                    <a:pt x="9871" y="29293"/>
                    <a:pt x="9876" y="29296"/>
                  </a:cubicBezTo>
                  <a:cubicBezTo>
                    <a:pt x="10510" y="29348"/>
                    <a:pt x="11183" y="29374"/>
                    <a:pt x="11894" y="29374"/>
                  </a:cubicBezTo>
                  <a:cubicBezTo>
                    <a:pt x="12428" y="29374"/>
                    <a:pt x="12985" y="29359"/>
                    <a:pt x="13563" y="29331"/>
                  </a:cubicBezTo>
                  <a:cubicBezTo>
                    <a:pt x="14564" y="28538"/>
                    <a:pt x="16608" y="27455"/>
                    <a:pt x="19177" y="26493"/>
                  </a:cubicBezTo>
                  <a:cubicBezTo>
                    <a:pt x="19022" y="26438"/>
                    <a:pt x="18863" y="26417"/>
                    <a:pt x="18702" y="26417"/>
                  </a:cubicBezTo>
                  <a:cubicBezTo>
                    <a:pt x="18266" y="26417"/>
                    <a:pt x="17806" y="26565"/>
                    <a:pt x="17327" y="26565"/>
                  </a:cubicBezTo>
                  <a:lnTo>
                    <a:pt x="17312" y="26565"/>
                  </a:lnTo>
                  <a:cubicBezTo>
                    <a:pt x="16903" y="26565"/>
                    <a:pt x="16565" y="25783"/>
                    <a:pt x="16557" y="25370"/>
                  </a:cubicBezTo>
                  <a:cubicBezTo>
                    <a:pt x="16550" y="24953"/>
                    <a:pt x="16883" y="24383"/>
                    <a:pt x="17300" y="24375"/>
                  </a:cubicBezTo>
                  <a:cubicBezTo>
                    <a:pt x="17417" y="24374"/>
                    <a:pt x="17533" y="24372"/>
                    <a:pt x="17648" y="24372"/>
                  </a:cubicBezTo>
                  <a:cubicBezTo>
                    <a:pt x="18226" y="24372"/>
                    <a:pt x="18785" y="24404"/>
                    <a:pt x="19319" y="24573"/>
                  </a:cubicBezTo>
                  <a:cubicBezTo>
                    <a:pt x="18855" y="22586"/>
                    <a:pt x="19530" y="20804"/>
                    <a:pt x="21379" y="19167"/>
                  </a:cubicBezTo>
                  <a:cubicBezTo>
                    <a:pt x="21528" y="19034"/>
                    <a:pt x="21716" y="18967"/>
                    <a:pt x="21901" y="18967"/>
                  </a:cubicBezTo>
                  <a:cubicBezTo>
                    <a:pt x="22102" y="18967"/>
                    <a:pt x="22301" y="19046"/>
                    <a:pt x="22445" y="19208"/>
                  </a:cubicBezTo>
                  <a:cubicBezTo>
                    <a:pt x="22722" y="19517"/>
                    <a:pt x="22692" y="19992"/>
                    <a:pt x="22381" y="20264"/>
                  </a:cubicBezTo>
                  <a:cubicBezTo>
                    <a:pt x="20531" y="21903"/>
                    <a:pt x="20221" y="23382"/>
                    <a:pt x="21304" y="25500"/>
                  </a:cubicBezTo>
                  <a:cubicBezTo>
                    <a:pt x="21334" y="25492"/>
                    <a:pt x="21364" y="25480"/>
                    <a:pt x="21395" y="25474"/>
                  </a:cubicBezTo>
                  <a:cubicBezTo>
                    <a:pt x="24045" y="24907"/>
                    <a:pt x="26469" y="24664"/>
                    <a:pt x="28526" y="23775"/>
                  </a:cubicBezTo>
                  <a:cubicBezTo>
                    <a:pt x="28361" y="22820"/>
                    <a:pt x="28368" y="21563"/>
                    <a:pt x="28543" y="21563"/>
                  </a:cubicBezTo>
                  <a:lnTo>
                    <a:pt x="28540" y="21563"/>
                  </a:lnTo>
                  <a:cubicBezTo>
                    <a:pt x="26334" y="20731"/>
                    <a:pt x="25272" y="18519"/>
                    <a:pt x="25699" y="15897"/>
                  </a:cubicBezTo>
                  <a:cubicBezTo>
                    <a:pt x="25763" y="15508"/>
                    <a:pt x="26113" y="14982"/>
                    <a:pt x="26501" y="14982"/>
                  </a:cubicBezTo>
                  <a:cubicBezTo>
                    <a:pt x="26523" y="14982"/>
                    <a:pt x="26545" y="14984"/>
                    <a:pt x="26568" y="14987"/>
                  </a:cubicBezTo>
                  <a:cubicBezTo>
                    <a:pt x="26982" y="15053"/>
                    <a:pt x="27259" y="15300"/>
                    <a:pt x="27192" y="15711"/>
                  </a:cubicBezTo>
                  <a:cubicBezTo>
                    <a:pt x="26982" y="17000"/>
                    <a:pt x="27110" y="18561"/>
                    <a:pt x="28917" y="19025"/>
                  </a:cubicBezTo>
                  <a:cubicBezTo>
                    <a:pt x="28920" y="19026"/>
                    <a:pt x="28924" y="19027"/>
                    <a:pt x="28928" y="19027"/>
                  </a:cubicBezTo>
                  <a:cubicBezTo>
                    <a:pt x="28947" y="19027"/>
                    <a:pt x="28964" y="19017"/>
                    <a:pt x="28981" y="19017"/>
                  </a:cubicBezTo>
                  <a:cubicBezTo>
                    <a:pt x="28986" y="19017"/>
                    <a:pt x="28991" y="19017"/>
                    <a:pt x="28995" y="19019"/>
                  </a:cubicBezTo>
                  <a:cubicBezTo>
                    <a:pt x="29345" y="18222"/>
                    <a:pt x="29847" y="17481"/>
                    <a:pt x="30494" y="16871"/>
                  </a:cubicBezTo>
                  <a:cubicBezTo>
                    <a:pt x="30642" y="16731"/>
                    <a:pt x="30832" y="16661"/>
                    <a:pt x="31021" y="16661"/>
                  </a:cubicBezTo>
                  <a:cubicBezTo>
                    <a:pt x="31219" y="16661"/>
                    <a:pt x="31415" y="16738"/>
                    <a:pt x="31562" y="16894"/>
                  </a:cubicBezTo>
                  <a:cubicBezTo>
                    <a:pt x="31849" y="17196"/>
                    <a:pt x="31834" y="17673"/>
                    <a:pt x="31530" y="17957"/>
                  </a:cubicBezTo>
                  <a:cubicBezTo>
                    <a:pt x="30321" y="19097"/>
                    <a:pt x="29765" y="20765"/>
                    <a:pt x="29962" y="22540"/>
                  </a:cubicBezTo>
                  <a:cubicBezTo>
                    <a:pt x="33041" y="21029"/>
                    <a:pt x="35031" y="19414"/>
                    <a:pt x="35293" y="18438"/>
                  </a:cubicBezTo>
                  <a:cubicBezTo>
                    <a:pt x="35380" y="18096"/>
                    <a:pt x="35689" y="17869"/>
                    <a:pt x="36026" y="17869"/>
                  </a:cubicBezTo>
                  <a:cubicBezTo>
                    <a:pt x="36091" y="17869"/>
                    <a:pt x="36157" y="17877"/>
                    <a:pt x="36222" y="17895"/>
                  </a:cubicBezTo>
                  <a:cubicBezTo>
                    <a:pt x="36629" y="18005"/>
                    <a:pt x="36867" y="18425"/>
                    <a:pt x="36752" y="18832"/>
                  </a:cubicBezTo>
                  <a:cubicBezTo>
                    <a:pt x="35686" y="22795"/>
                    <a:pt x="25354" y="26169"/>
                    <a:pt x="21712" y="26949"/>
                  </a:cubicBezTo>
                  <a:cubicBezTo>
                    <a:pt x="18648" y="27604"/>
                    <a:pt x="16015" y="29365"/>
                    <a:pt x="14737" y="30337"/>
                  </a:cubicBezTo>
                  <a:cubicBezTo>
                    <a:pt x="14278" y="31478"/>
                    <a:pt x="14010" y="33266"/>
                    <a:pt x="15845" y="34693"/>
                  </a:cubicBezTo>
                  <a:cubicBezTo>
                    <a:pt x="16823" y="35453"/>
                    <a:pt x="18308" y="35707"/>
                    <a:pt x="19854" y="35707"/>
                  </a:cubicBezTo>
                  <a:cubicBezTo>
                    <a:pt x="22947" y="35707"/>
                    <a:pt x="26282" y="34691"/>
                    <a:pt x="26282" y="34691"/>
                  </a:cubicBezTo>
                  <a:lnTo>
                    <a:pt x="26317" y="34699"/>
                  </a:lnTo>
                  <a:cubicBezTo>
                    <a:pt x="28376" y="33894"/>
                    <a:pt x="31033" y="32847"/>
                    <a:pt x="33854" y="31709"/>
                  </a:cubicBezTo>
                  <a:lnTo>
                    <a:pt x="33854" y="31711"/>
                  </a:lnTo>
                  <a:cubicBezTo>
                    <a:pt x="34649" y="31389"/>
                    <a:pt x="35458" y="31061"/>
                    <a:pt x="36270" y="30729"/>
                  </a:cubicBezTo>
                  <a:cubicBezTo>
                    <a:pt x="40539" y="28983"/>
                    <a:pt x="45304" y="28611"/>
                    <a:pt x="48587" y="28611"/>
                  </a:cubicBezTo>
                  <a:cubicBezTo>
                    <a:pt x="49881" y="28611"/>
                    <a:pt x="50945" y="28669"/>
                    <a:pt x="51657" y="28723"/>
                  </a:cubicBezTo>
                  <a:cubicBezTo>
                    <a:pt x="53108" y="27904"/>
                    <a:pt x="54590" y="25796"/>
                    <a:pt x="54331" y="20544"/>
                  </a:cubicBezTo>
                  <a:cubicBezTo>
                    <a:pt x="54214" y="18185"/>
                    <a:pt x="53617" y="15282"/>
                    <a:pt x="52156" y="12409"/>
                  </a:cubicBezTo>
                  <a:cubicBezTo>
                    <a:pt x="51921" y="12679"/>
                    <a:pt x="51677" y="12936"/>
                    <a:pt x="51432" y="13191"/>
                  </a:cubicBezTo>
                  <a:cubicBezTo>
                    <a:pt x="50622" y="14034"/>
                    <a:pt x="49783" y="14907"/>
                    <a:pt x="49346" y="16323"/>
                  </a:cubicBezTo>
                  <a:cubicBezTo>
                    <a:pt x="49250" y="16653"/>
                    <a:pt x="48947" y="16865"/>
                    <a:pt x="48621" y="16865"/>
                  </a:cubicBezTo>
                  <a:cubicBezTo>
                    <a:pt x="48547" y="16865"/>
                    <a:pt x="48472" y="16854"/>
                    <a:pt x="48398" y="16831"/>
                  </a:cubicBezTo>
                  <a:cubicBezTo>
                    <a:pt x="47996" y="16708"/>
                    <a:pt x="47773" y="16279"/>
                    <a:pt x="47902" y="15878"/>
                  </a:cubicBezTo>
                  <a:cubicBezTo>
                    <a:pt x="48444" y="14118"/>
                    <a:pt x="49453" y="13069"/>
                    <a:pt x="50343" y="12143"/>
                  </a:cubicBezTo>
                  <a:cubicBezTo>
                    <a:pt x="50723" y="11748"/>
                    <a:pt x="51073" y="11384"/>
                    <a:pt x="51359" y="10996"/>
                  </a:cubicBezTo>
                  <a:cubicBezTo>
                    <a:pt x="49682" y="8277"/>
                    <a:pt x="47158" y="5672"/>
                    <a:pt x="43444" y="3675"/>
                  </a:cubicBezTo>
                  <a:cubicBezTo>
                    <a:pt x="42390" y="4703"/>
                    <a:pt x="41459" y="5978"/>
                    <a:pt x="40825" y="7296"/>
                  </a:cubicBezTo>
                  <a:cubicBezTo>
                    <a:pt x="40695" y="7568"/>
                    <a:pt x="40424" y="7727"/>
                    <a:pt x="40141" y="7727"/>
                  </a:cubicBezTo>
                  <a:cubicBezTo>
                    <a:pt x="40031" y="7727"/>
                    <a:pt x="39919" y="7703"/>
                    <a:pt x="39813" y="7652"/>
                  </a:cubicBezTo>
                  <a:cubicBezTo>
                    <a:pt x="39436" y="7470"/>
                    <a:pt x="39278" y="7016"/>
                    <a:pt x="39463" y="6641"/>
                  </a:cubicBezTo>
                  <a:cubicBezTo>
                    <a:pt x="40096" y="5325"/>
                    <a:pt x="40994" y="4046"/>
                    <a:pt x="42021" y="2966"/>
                  </a:cubicBezTo>
                  <a:cubicBezTo>
                    <a:pt x="41164" y="2576"/>
                    <a:pt x="40288" y="2229"/>
                    <a:pt x="39398" y="1927"/>
                  </a:cubicBezTo>
                  <a:cubicBezTo>
                    <a:pt x="39354" y="1977"/>
                    <a:pt x="39304" y="2020"/>
                    <a:pt x="39249" y="2058"/>
                  </a:cubicBezTo>
                  <a:cubicBezTo>
                    <a:pt x="38103" y="2799"/>
                    <a:pt x="36806" y="3175"/>
                    <a:pt x="35594" y="3175"/>
                  </a:cubicBezTo>
                  <a:cubicBezTo>
                    <a:pt x="34570" y="3175"/>
                    <a:pt x="33610" y="2907"/>
                    <a:pt x="32852" y="2361"/>
                  </a:cubicBezTo>
                  <a:cubicBezTo>
                    <a:pt x="32521" y="2116"/>
                    <a:pt x="32448" y="1648"/>
                    <a:pt x="32689" y="1313"/>
                  </a:cubicBezTo>
                  <a:cubicBezTo>
                    <a:pt x="32837" y="1108"/>
                    <a:pt x="33068" y="999"/>
                    <a:pt x="33303" y="999"/>
                  </a:cubicBezTo>
                  <a:cubicBezTo>
                    <a:pt x="33452" y="999"/>
                    <a:pt x="33603" y="1043"/>
                    <a:pt x="33735" y="1134"/>
                  </a:cubicBezTo>
                  <a:cubicBezTo>
                    <a:pt x="34226" y="1487"/>
                    <a:pt x="34871" y="1659"/>
                    <a:pt x="35573" y="1659"/>
                  </a:cubicBezTo>
                  <a:cubicBezTo>
                    <a:pt x="36153" y="1659"/>
                    <a:pt x="36771" y="1542"/>
                    <a:pt x="37372" y="1313"/>
                  </a:cubicBezTo>
                  <a:cubicBezTo>
                    <a:pt x="35327" y="766"/>
                    <a:pt x="33057" y="360"/>
                    <a:pt x="30521" y="141"/>
                  </a:cubicBezTo>
                  <a:cubicBezTo>
                    <a:pt x="30471" y="136"/>
                    <a:pt x="30422" y="136"/>
                    <a:pt x="30373" y="132"/>
                  </a:cubicBezTo>
                  <a:cubicBezTo>
                    <a:pt x="30057" y="2711"/>
                    <a:pt x="28138" y="4974"/>
                    <a:pt x="25787" y="6444"/>
                  </a:cubicBezTo>
                  <a:cubicBezTo>
                    <a:pt x="26430" y="6715"/>
                    <a:pt x="27195" y="6938"/>
                    <a:pt x="27974" y="6938"/>
                  </a:cubicBezTo>
                  <a:cubicBezTo>
                    <a:pt x="28636" y="6938"/>
                    <a:pt x="29308" y="6777"/>
                    <a:pt x="29925" y="6347"/>
                  </a:cubicBezTo>
                  <a:cubicBezTo>
                    <a:pt x="30058" y="6252"/>
                    <a:pt x="30211" y="6206"/>
                    <a:pt x="30363" y="6206"/>
                  </a:cubicBezTo>
                  <a:cubicBezTo>
                    <a:pt x="30602" y="6206"/>
                    <a:pt x="30836" y="6319"/>
                    <a:pt x="30984" y="6530"/>
                  </a:cubicBezTo>
                  <a:cubicBezTo>
                    <a:pt x="31224" y="6876"/>
                    <a:pt x="31137" y="7350"/>
                    <a:pt x="30789" y="7586"/>
                  </a:cubicBezTo>
                  <a:cubicBezTo>
                    <a:pt x="29973" y="8157"/>
                    <a:pt x="29012" y="8440"/>
                    <a:pt x="27971" y="8440"/>
                  </a:cubicBezTo>
                  <a:cubicBezTo>
                    <a:pt x="26842" y="8440"/>
                    <a:pt x="25619" y="8103"/>
                    <a:pt x="24378" y="7440"/>
                  </a:cubicBezTo>
                  <a:cubicBezTo>
                    <a:pt x="23693" y="8279"/>
                    <a:pt x="23748" y="9342"/>
                    <a:pt x="23896" y="10857"/>
                  </a:cubicBezTo>
                  <a:cubicBezTo>
                    <a:pt x="24016" y="12101"/>
                    <a:pt x="24153" y="13511"/>
                    <a:pt x="23537" y="14795"/>
                  </a:cubicBezTo>
                  <a:cubicBezTo>
                    <a:pt x="23407" y="15066"/>
                    <a:pt x="23137" y="15225"/>
                    <a:pt x="22856" y="15225"/>
                  </a:cubicBezTo>
                  <a:cubicBezTo>
                    <a:pt x="22746" y="15225"/>
                    <a:pt x="22634" y="15201"/>
                    <a:pt x="22528" y="15150"/>
                  </a:cubicBezTo>
                  <a:cubicBezTo>
                    <a:pt x="22153" y="14969"/>
                    <a:pt x="21994" y="14518"/>
                    <a:pt x="22174" y="14141"/>
                  </a:cubicBezTo>
                  <a:cubicBezTo>
                    <a:pt x="22586" y="13283"/>
                    <a:pt x="22512" y="12262"/>
                    <a:pt x="22408" y="11176"/>
                  </a:cubicBezTo>
                  <a:cubicBezTo>
                    <a:pt x="21840" y="10889"/>
                    <a:pt x="21128" y="10616"/>
                    <a:pt x="20462" y="10616"/>
                  </a:cubicBezTo>
                  <a:cubicBezTo>
                    <a:pt x="20195" y="10616"/>
                    <a:pt x="19935" y="10660"/>
                    <a:pt x="19695" y="10765"/>
                  </a:cubicBezTo>
                  <a:cubicBezTo>
                    <a:pt x="19086" y="11033"/>
                    <a:pt x="18639" y="11687"/>
                    <a:pt x="18367" y="12707"/>
                  </a:cubicBezTo>
                  <a:cubicBezTo>
                    <a:pt x="18277" y="13044"/>
                    <a:pt x="17971" y="13267"/>
                    <a:pt x="17637" y="13267"/>
                  </a:cubicBezTo>
                  <a:cubicBezTo>
                    <a:pt x="17573" y="13267"/>
                    <a:pt x="17507" y="13259"/>
                    <a:pt x="17442" y="13242"/>
                  </a:cubicBezTo>
                  <a:cubicBezTo>
                    <a:pt x="17038" y="13135"/>
                    <a:pt x="16800" y="12720"/>
                    <a:pt x="16907" y="12317"/>
                  </a:cubicBezTo>
                  <a:cubicBezTo>
                    <a:pt x="17303" y="10830"/>
                    <a:pt x="18038" y="9843"/>
                    <a:pt x="19088" y="9381"/>
                  </a:cubicBezTo>
                  <a:cubicBezTo>
                    <a:pt x="19509" y="9196"/>
                    <a:pt x="19965" y="9105"/>
                    <a:pt x="20454" y="9105"/>
                  </a:cubicBezTo>
                  <a:cubicBezTo>
                    <a:pt x="21024" y="9105"/>
                    <a:pt x="21637" y="9229"/>
                    <a:pt x="22290" y="9476"/>
                  </a:cubicBezTo>
                  <a:cubicBezTo>
                    <a:pt x="22280" y="8136"/>
                    <a:pt x="22576" y="6788"/>
                    <a:pt x="24009" y="5731"/>
                  </a:cubicBezTo>
                  <a:lnTo>
                    <a:pt x="24021" y="5720"/>
                  </a:lnTo>
                  <a:cubicBezTo>
                    <a:pt x="24028" y="5714"/>
                    <a:pt x="24034" y="5708"/>
                    <a:pt x="24043" y="5704"/>
                  </a:cubicBezTo>
                  <a:cubicBezTo>
                    <a:pt x="24059" y="5690"/>
                    <a:pt x="24077" y="5683"/>
                    <a:pt x="24095" y="5672"/>
                  </a:cubicBezTo>
                  <a:cubicBezTo>
                    <a:pt x="24113" y="5662"/>
                    <a:pt x="24125" y="5650"/>
                    <a:pt x="24143" y="5643"/>
                  </a:cubicBezTo>
                  <a:cubicBezTo>
                    <a:pt x="26538" y="4417"/>
                    <a:pt x="28546" y="2376"/>
                    <a:pt x="28858" y="35"/>
                  </a:cubicBezTo>
                  <a:cubicBezTo>
                    <a:pt x="28341" y="12"/>
                    <a:pt x="27824" y="1"/>
                    <a:pt x="273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59;p50"/>
            <p:cNvSpPr/>
            <p:nvPr/>
          </p:nvSpPr>
          <p:spPr>
            <a:xfrm>
              <a:off x="783762" y="1526073"/>
              <a:ext cx="197466" cy="84771"/>
            </a:xfrm>
            <a:custGeom>
              <a:avLst/>
              <a:gdLst/>
              <a:ahLst/>
              <a:cxnLst/>
              <a:rect l="l" t="t" r="r" b="b"/>
              <a:pathLst>
                <a:path w="16979" h="7289" extrusionOk="0">
                  <a:moveTo>
                    <a:pt x="13440" y="1"/>
                  </a:moveTo>
                  <a:cubicBezTo>
                    <a:pt x="10281" y="1"/>
                    <a:pt x="5671" y="347"/>
                    <a:pt x="1642" y="1995"/>
                  </a:cubicBezTo>
                  <a:cubicBezTo>
                    <a:pt x="1092" y="2220"/>
                    <a:pt x="544" y="2442"/>
                    <a:pt x="0" y="2663"/>
                  </a:cubicBezTo>
                  <a:cubicBezTo>
                    <a:pt x="358" y="3246"/>
                    <a:pt x="781" y="3786"/>
                    <a:pt x="1263" y="4271"/>
                  </a:cubicBezTo>
                  <a:cubicBezTo>
                    <a:pt x="1314" y="4307"/>
                    <a:pt x="1362" y="4350"/>
                    <a:pt x="1402" y="4398"/>
                  </a:cubicBezTo>
                  <a:cubicBezTo>
                    <a:pt x="1411" y="4407"/>
                    <a:pt x="1415" y="4419"/>
                    <a:pt x="1423" y="4429"/>
                  </a:cubicBezTo>
                  <a:cubicBezTo>
                    <a:pt x="2678" y="5646"/>
                    <a:pt x="4698" y="6930"/>
                    <a:pt x="7783" y="7289"/>
                  </a:cubicBezTo>
                  <a:cubicBezTo>
                    <a:pt x="9560" y="7083"/>
                    <a:pt x="12488" y="6499"/>
                    <a:pt x="14402" y="4836"/>
                  </a:cubicBezTo>
                  <a:cubicBezTo>
                    <a:pt x="16978" y="2597"/>
                    <a:pt x="16374" y="994"/>
                    <a:pt x="15426" y="47"/>
                  </a:cubicBezTo>
                  <a:cubicBezTo>
                    <a:pt x="14866" y="21"/>
                    <a:pt x="14194" y="1"/>
                    <a:pt x="134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60;p50"/>
            <p:cNvSpPr/>
            <p:nvPr/>
          </p:nvSpPr>
          <p:spPr>
            <a:xfrm>
              <a:off x="767933" y="1596981"/>
              <a:ext cx="105566" cy="159075"/>
            </a:xfrm>
            <a:custGeom>
              <a:avLst/>
              <a:gdLst/>
              <a:ahLst/>
              <a:cxnLst/>
              <a:rect l="l" t="t" r="r" b="b"/>
              <a:pathLst>
                <a:path w="9077" h="13678" extrusionOk="0">
                  <a:moveTo>
                    <a:pt x="2121" y="0"/>
                  </a:moveTo>
                  <a:cubicBezTo>
                    <a:pt x="1662" y="323"/>
                    <a:pt x="935" y="563"/>
                    <a:pt x="0" y="1004"/>
                  </a:cubicBezTo>
                  <a:cubicBezTo>
                    <a:pt x="952" y="1507"/>
                    <a:pt x="1759" y="2520"/>
                    <a:pt x="2228" y="3146"/>
                  </a:cubicBezTo>
                  <a:cubicBezTo>
                    <a:pt x="4185" y="5754"/>
                    <a:pt x="4185" y="11177"/>
                    <a:pt x="5816" y="13678"/>
                  </a:cubicBezTo>
                  <a:lnTo>
                    <a:pt x="9077" y="13678"/>
                  </a:lnTo>
                  <a:cubicBezTo>
                    <a:pt x="9077" y="13678"/>
                    <a:pt x="7484" y="6073"/>
                    <a:pt x="7486" y="2893"/>
                  </a:cubicBezTo>
                  <a:cubicBezTo>
                    <a:pt x="5084" y="2361"/>
                    <a:pt x="3344" y="1081"/>
                    <a:pt x="21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038;p50"/>
          <p:cNvGrpSpPr/>
          <p:nvPr/>
        </p:nvGrpSpPr>
        <p:grpSpPr>
          <a:xfrm rot="2035751">
            <a:off x="5294299" y="3704959"/>
            <a:ext cx="759147" cy="771896"/>
            <a:chOff x="3170375" y="4365625"/>
            <a:chExt cx="1138950" cy="1106475"/>
          </a:xfrm>
        </p:grpSpPr>
        <p:sp>
          <p:nvSpPr>
            <p:cNvPr id="18" name="Google Shape;1039;p50"/>
            <p:cNvSpPr/>
            <p:nvPr/>
          </p:nvSpPr>
          <p:spPr>
            <a:xfrm>
              <a:off x="3170375" y="4365625"/>
              <a:ext cx="1138950" cy="1106475"/>
            </a:xfrm>
            <a:custGeom>
              <a:avLst/>
              <a:gdLst/>
              <a:ahLst/>
              <a:cxnLst/>
              <a:rect l="l" t="t" r="r" b="b"/>
              <a:pathLst>
                <a:path w="45558" h="44259" extrusionOk="0">
                  <a:moveTo>
                    <a:pt x="21949" y="0"/>
                  </a:moveTo>
                  <a:cubicBezTo>
                    <a:pt x="19466" y="0"/>
                    <a:pt x="14564" y="408"/>
                    <a:pt x="9617" y="3142"/>
                  </a:cubicBezTo>
                  <a:cubicBezTo>
                    <a:pt x="9617" y="3142"/>
                    <a:pt x="7392" y="5473"/>
                    <a:pt x="6093" y="10663"/>
                  </a:cubicBezTo>
                  <a:cubicBezTo>
                    <a:pt x="6093" y="14866"/>
                    <a:pt x="1" y="40318"/>
                    <a:pt x="8262" y="41745"/>
                  </a:cubicBezTo>
                  <a:cubicBezTo>
                    <a:pt x="10318" y="42264"/>
                    <a:pt x="17853" y="44258"/>
                    <a:pt x="28510" y="44258"/>
                  </a:cubicBezTo>
                  <a:cubicBezTo>
                    <a:pt x="33547" y="44258"/>
                    <a:pt x="39282" y="43813"/>
                    <a:pt x="45465" y="42555"/>
                  </a:cubicBezTo>
                  <a:lnTo>
                    <a:pt x="45557" y="20934"/>
                  </a:lnTo>
                  <a:cubicBezTo>
                    <a:pt x="40177" y="20934"/>
                    <a:pt x="35053" y="23673"/>
                    <a:pt x="31553" y="28153"/>
                  </a:cubicBezTo>
                  <a:cubicBezTo>
                    <a:pt x="29255" y="26431"/>
                    <a:pt x="26494" y="25430"/>
                    <a:pt x="23526" y="25430"/>
                  </a:cubicBezTo>
                  <a:cubicBezTo>
                    <a:pt x="20536" y="25430"/>
                    <a:pt x="17758" y="26445"/>
                    <a:pt x="15448" y="28188"/>
                  </a:cubicBezTo>
                  <a:cubicBezTo>
                    <a:pt x="15448" y="21692"/>
                    <a:pt x="12121" y="18408"/>
                    <a:pt x="12121" y="10663"/>
                  </a:cubicBezTo>
                  <a:cubicBezTo>
                    <a:pt x="12121" y="10663"/>
                    <a:pt x="12770" y="7316"/>
                    <a:pt x="15089" y="7316"/>
                  </a:cubicBezTo>
                  <a:cubicBezTo>
                    <a:pt x="17407" y="7316"/>
                    <a:pt x="19262" y="10650"/>
                    <a:pt x="21860" y="10650"/>
                  </a:cubicBezTo>
                  <a:cubicBezTo>
                    <a:pt x="24456" y="10650"/>
                    <a:pt x="27609" y="7309"/>
                    <a:pt x="27609" y="7309"/>
                  </a:cubicBezTo>
                  <a:cubicBezTo>
                    <a:pt x="27609" y="7309"/>
                    <a:pt x="27146" y="3319"/>
                    <a:pt x="23621" y="74"/>
                  </a:cubicBezTo>
                  <a:cubicBezTo>
                    <a:pt x="23621" y="74"/>
                    <a:pt x="23003" y="0"/>
                    <a:pt x="219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40;p50"/>
            <p:cNvSpPr/>
            <p:nvPr/>
          </p:nvSpPr>
          <p:spPr>
            <a:xfrm>
              <a:off x="3717400" y="4799225"/>
              <a:ext cx="85200" cy="144800"/>
            </a:xfrm>
            <a:custGeom>
              <a:avLst/>
              <a:gdLst/>
              <a:ahLst/>
              <a:cxnLst/>
              <a:rect l="l" t="t" r="r" b="b"/>
              <a:pathLst>
                <a:path w="3408" h="5792" extrusionOk="0">
                  <a:moveTo>
                    <a:pt x="1" y="0"/>
                  </a:moveTo>
                  <a:lnTo>
                    <a:pt x="1" y="5792"/>
                  </a:lnTo>
                  <a:lnTo>
                    <a:pt x="3407" y="5792"/>
                  </a:lnTo>
                  <a:lnTo>
                    <a:pt x="34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41;p50"/>
            <p:cNvSpPr/>
            <p:nvPr/>
          </p:nvSpPr>
          <p:spPr>
            <a:xfrm>
              <a:off x="3644175" y="4681875"/>
              <a:ext cx="222350" cy="151425"/>
            </a:xfrm>
            <a:custGeom>
              <a:avLst/>
              <a:gdLst/>
              <a:ahLst/>
              <a:cxnLst/>
              <a:rect l="l" t="t" r="r" b="b"/>
              <a:pathLst>
                <a:path w="8894" h="6057" extrusionOk="0">
                  <a:moveTo>
                    <a:pt x="4447" y="1"/>
                  </a:moveTo>
                  <a:lnTo>
                    <a:pt x="1" y="6057"/>
                  </a:lnTo>
                  <a:lnTo>
                    <a:pt x="8894" y="6057"/>
                  </a:lnTo>
                  <a:lnTo>
                    <a:pt x="444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642687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2"/>
          <p:cNvSpPr txBox="1">
            <a:spLocks noGrp="1"/>
          </p:cNvSpPr>
          <p:nvPr>
            <p:ph type="title"/>
          </p:nvPr>
        </p:nvSpPr>
        <p:spPr>
          <a:xfrm>
            <a:off x="4871600" y="1221000"/>
            <a:ext cx="31425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 </a:t>
            </a:r>
            <a:endParaRPr dirty="0"/>
          </a:p>
        </p:txBody>
      </p:sp>
      <p:sp>
        <p:nvSpPr>
          <p:cNvPr id="305" name="Google Shape;305;p32"/>
          <p:cNvSpPr txBox="1">
            <a:spLocks noGrp="1"/>
          </p:cNvSpPr>
          <p:nvPr>
            <p:ph type="body" idx="1"/>
          </p:nvPr>
        </p:nvSpPr>
        <p:spPr>
          <a:xfrm>
            <a:off x="4871600" y="2359800"/>
            <a:ext cx="3142500" cy="18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/>
              <a:t>Obesity is a growing problem world wide, but its not just about appearance it can lead to serious health problems, that’s why its important to make healthy choices and maintain a healthy weight</a:t>
            </a:r>
            <a:endParaRPr dirty="0"/>
          </a:p>
        </p:txBody>
      </p:sp>
      <p:grpSp>
        <p:nvGrpSpPr>
          <p:cNvPr id="306" name="Google Shape;306;p32"/>
          <p:cNvGrpSpPr/>
          <p:nvPr/>
        </p:nvGrpSpPr>
        <p:grpSpPr>
          <a:xfrm>
            <a:off x="6227500" y="1932345"/>
            <a:ext cx="430700" cy="116100"/>
            <a:chOff x="4356650" y="865325"/>
            <a:chExt cx="430700" cy="116100"/>
          </a:xfrm>
        </p:grpSpPr>
        <p:sp>
          <p:nvSpPr>
            <p:cNvPr id="307" name="Google Shape;307;p32"/>
            <p:cNvSpPr/>
            <p:nvPr/>
          </p:nvSpPr>
          <p:spPr>
            <a:xfrm>
              <a:off x="4356650" y="865325"/>
              <a:ext cx="116100" cy="116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2"/>
            <p:cNvSpPr/>
            <p:nvPr/>
          </p:nvSpPr>
          <p:spPr>
            <a:xfrm>
              <a:off x="4513950" y="865325"/>
              <a:ext cx="116100" cy="116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2"/>
            <p:cNvSpPr/>
            <p:nvPr/>
          </p:nvSpPr>
          <p:spPr>
            <a:xfrm>
              <a:off x="4671250" y="865325"/>
              <a:ext cx="116100" cy="116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0" name="Google Shape;310;p32"/>
          <p:cNvGrpSpPr/>
          <p:nvPr/>
        </p:nvGrpSpPr>
        <p:grpSpPr>
          <a:xfrm>
            <a:off x="1302296" y="841604"/>
            <a:ext cx="2514463" cy="3864445"/>
            <a:chOff x="1083375" y="704776"/>
            <a:chExt cx="2657995" cy="4085037"/>
          </a:xfrm>
        </p:grpSpPr>
        <p:sp>
          <p:nvSpPr>
            <p:cNvPr id="311" name="Google Shape;311;p32"/>
            <p:cNvSpPr/>
            <p:nvPr/>
          </p:nvSpPr>
          <p:spPr>
            <a:xfrm>
              <a:off x="1541348" y="4463133"/>
              <a:ext cx="1803241" cy="326680"/>
            </a:xfrm>
            <a:custGeom>
              <a:avLst/>
              <a:gdLst/>
              <a:ahLst/>
              <a:cxnLst/>
              <a:rect l="l" t="t" r="r" b="b"/>
              <a:pathLst>
                <a:path w="88644" h="16059" extrusionOk="0">
                  <a:moveTo>
                    <a:pt x="44321" y="16058"/>
                  </a:moveTo>
                  <a:cubicBezTo>
                    <a:pt x="68733" y="16058"/>
                    <a:pt x="88643" y="12452"/>
                    <a:pt x="88643" y="8030"/>
                  </a:cubicBezTo>
                  <a:cubicBezTo>
                    <a:pt x="88643" y="3608"/>
                    <a:pt x="68732" y="1"/>
                    <a:pt x="44321" y="1"/>
                  </a:cubicBezTo>
                  <a:cubicBezTo>
                    <a:pt x="19911" y="1"/>
                    <a:pt x="1" y="3608"/>
                    <a:pt x="1" y="8029"/>
                  </a:cubicBezTo>
                  <a:cubicBezTo>
                    <a:pt x="1" y="12450"/>
                    <a:pt x="19911" y="16058"/>
                    <a:pt x="44321" y="16058"/>
                  </a:cubicBezTo>
                  <a:close/>
                </a:path>
              </a:pathLst>
            </a:custGeom>
            <a:solidFill>
              <a:srgbClr val="3D58A3">
                <a:alpha val="317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2"/>
            <p:cNvSpPr/>
            <p:nvPr/>
          </p:nvSpPr>
          <p:spPr>
            <a:xfrm>
              <a:off x="2410986" y="4349789"/>
              <a:ext cx="452946" cy="323690"/>
            </a:xfrm>
            <a:custGeom>
              <a:avLst/>
              <a:gdLst/>
              <a:ahLst/>
              <a:cxnLst/>
              <a:rect l="l" t="t" r="r" b="b"/>
              <a:pathLst>
                <a:path w="22266" h="15912" extrusionOk="0">
                  <a:moveTo>
                    <a:pt x="1796" y="513"/>
                  </a:moveTo>
                  <a:cubicBezTo>
                    <a:pt x="898" y="1798"/>
                    <a:pt x="0" y="5716"/>
                    <a:pt x="178" y="7782"/>
                  </a:cubicBezTo>
                  <a:cubicBezTo>
                    <a:pt x="355" y="9847"/>
                    <a:pt x="334" y="10162"/>
                    <a:pt x="1584" y="10665"/>
                  </a:cubicBezTo>
                  <a:cubicBezTo>
                    <a:pt x="3874" y="11587"/>
                    <a:pt x="3371" y="10476"/>
                    <a:pt x="7604" y="13477"/>
                  </a:cubicBezTo>
                  <a:cubicBezTo>
                    <a:pt x="8825" y="14342"/>
                    <a:pt x="11778" y="15771"/>
                    <a:pt x="15411" y="15841"/>
                  </a:cubicBezTo>
                  <a:cubicBezTo>
                    <a:pt x="19043" y="15911"/>
                    <a:pt x="22266" y="15387"/>
                    <a:pt x="22266" y="13462"/>
                  </a:cubicBezTo>
                  <a:cubicBezTo>
                    <a:pt x="22266" y="11536"/>
                    <a:pt x="21134" y="10637"/>
                    <a:pt x="18485" y="8796"/>
                  </a:cubicBezTo>
                  <a:cubicBezTo>
                    <a:pt x="15836" y="6954"/>
                    <a:pt x="13246" y="3426"/>
                    <a:pt x="12478" y="1829"/>
                  </a:cubicBezTo>
                  <a:cubicBezTo>
                    <a:pt x="11711" y="232"/>
                    <a:pt x="9127" y="628"/>
                    <a:pt x="7972" y="1140"/>
                  </a:cubicBezTo>
                  <a:cubicBezTo>
                    <a:pt x="6817" y="1653"/>
                    <a:pt x="5647" y="4620"/>
                    <a:pt x="4106" y="3594"/>
                  </a:cubicBezTo>
                  <a:cubicBezTo>
                    <a:pt x="2567" y="2569"/>
                    <a:pt x="2309" y="1"/>
                    <a:pt x="1796" y="5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2"/>
            <p:cNvSpPr/>
            <p:nvPr/>
          </p:nvSpPr>
          <p:spPr>
            <a:xfrm>
              <a:off x="1871657" y="4349789"/>
              <a:ext cx="452946" cy="323690"/>
            </a:xfrm>
            <a:custGeom>
              <a:avLst/>
              <a:gdLst/>
              <a:ahLst/>
              <a:cxnLst/>
              <a:rect l="l" t="t" r="r" b="b"/>
              <a:pathLst>
                <a:path w="22266" h="15912" extrusionOk="0">
                  <a:moveTo>
                    <a:pt x="20471" y="513"/>
                  </a:moveTo>
                  <a:cubicBezTo>
                    <a:pt x="21368" y="1798"/>
                    <a:pt x="22266" y="5716"/>
                    <a:pt x="22089" y="7782"/>
                  </a:cubicBezTo>
                  <a:cubicBezTo>
                    <a:pt x="21912" y="9847"/>
                    <a:pt x="21933" y="10162"/>
                    <a:pt x="20682" y="10665"/>
                  </a:cubicBezTo>
                  <a:cubicBezTo>
                    <a:pt x="18393" y="11587"/>
                    <a:pt x="18894" y="10476"/>
                    <a:pt x="14662" y="13477"/>
                  </a:cubicBezTo>
                  <a:cubicBezTo>
                    <a:pt x="13441" y="14342"/>
                    <a:pt x="10488" y="15771"/>
                    <a:pt x="6856" y="15841"/>
                  </a:cubicBezTo>
                  <a:cubicBezTo>
                    <a:pt x="3224" y="15911"/>
                    <a:pt x="1" y="15387"/>
                    <a:pt x="1" y="13462"/>
                  </a:cubicBezTo>
                  <a:cubicBezTo>
                    <a:pt x="1" y="11536"/>
                    <a:pt x="1132" y="10637"/>
                    <a:pt x="3782" y="8796"/>
                  </a:cubicBezTo>
                  <a:cubicBezTo>
                    <a:pt x="6430" y="6954"/>
                    <a:pt x="9020" y="3426"/>
                    <a:pt x="9788" y="1829"/>
                  </a:cubicBezTo>
                  <a:cubicBezTo>
                    <a:pt x="10555" y="232"/>
                    <a:pt x="13139" y="628"/>
                    <a:pt x="14294" y="1140"/>
                  </a:cubicBezTo>
                  <a:cubicBezTo>
                    <a:pt x="15450" y="1653"/>
                    <a:pt x="16620" y="4620"/>
                    <a:pt x="18159" y="3594"/>
                  </a:cubicBezTo>
                  <a:cubicBezTo>
                    <a:pt x="19700" y="2569"/>
                    <a:pt x="19957" y="1"/>
                    <a:pt x="20471" y="5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2"/>
            <p:cNvSpPr/>
            <p:nvPr/>
          </p:nvSpPr>
          <p:spPr>
            <a:xfrm>
              <a:off x="1978410" y="2816642"/>
              <a:ext cx="381259" cy="1756392"/>
            </a:xfrm>
            <a:custGeom>
              <a:avLst/>
              <a:gdLst/>
              <a:ahLst/>
              <a:cxnLst/>
              <a:rect l="l" t="t" r="r" b="b"/>
              <a:pathLst>
                <a:path w="18742" h="86341" extrusionOk="0">
                  <a:moveTo>
                    <a:pt x="9377" y="1"/>
                  </a:moveTo>
                  <a:lnTo>
                    <a:pt x="9377" y="1"/>
                  </a:lnTo>
                  <a:cubicBezTo>
                    <a:pt x="14514" y="1"/>
                    <a:pt x="18716" y="2929"/>
                    <a:pt x="18716" y="6505"/>
                  </a:cubicBezTo>
                  <a:lnTo>
                    <a:pt x="18716" y="38693"/>
                  </a:lnTo>
                  <a:cubicBezTo>
                    <a:pt x="18742" y="39056"/>
                    <a:pt x="18742" y="39421"/>
                    <a:pt x="18716" y="39786"/>
                  </a:cubicBezTo>
                  <a:lnTo>
                    <a:pt x="18716" y="39792"/>
                  </a:lnTo>
                  <a:lnTo>
                    <a:pt x="18716" y="40512"/>
                  </a:lnTo>
                  <a:cubicBezTo>
                    <a:pt x="18716" y="40875"/>
                    <a:pt x="18672" y="41237"/>
                    <a:pt x="18585" y="41591"/>
                  </a:cubicBezTo>
                  <a:lnTo>
                    <a:pt x="14772" y="77142"/>
                  </a:lnTo>
                  <a:cubicBezTo>
                    <a:pt x="8968" y="86341"/>
                    <a:pt x="8202" y="76638"/>
                    <a:pt x="4752" y="77124"/>
                  </a:cubicBezTo>
                  <a:lnTo>
                    <a:pt x="241" y="41856"/>
                  </a:lnTo>
                  <a:cubicBezTo>
                    <a:pt x="107" y="41420"/>
                    <a:pt x="39" y="40966"/>
                    <a:pt x="39" y="40511"/>
                  </a:cubicBezTo>
                  <a:lnTo>
                    <a:pt x="39" y="39772"/>
                  </a:lnTo>
                  <a:cubicBezTo>
                    <a:pt x="0" y="39375"/>
                    <a:pt x="0" y="38974"/>
                    <a:pt x="39" y="38577"/>
                  </a:cubicBezTo>
                  <a:lnTo>
                    <a:pt x="39" y="6505"/>
                  </a:lnTo>
                  <a:cubicBezTo>
                    <a:pt x="39" y="2929"/>
                    <a:pt x="4240" y="1"/>
                    <a:pt x="93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2"/>
            <p:cNvSpPr/>
            <p:nvPr/>
          </p:nvSpPr>
          <p:spPr>
            <a:xfrm>
              <a:off x="2388775" y="2816650"/>
              <a:ext cx="350885" cy="1756392"/>
            </a:xfrm>
            <a:custGeom>
              <a:avLst/>
              <a:gdLst/>
              <a:ahLst/>
              <a:cxnLst/>
              <a:rect l="l" t="t" r="r" b="b"/>
              <a:pathLst>
                <a:path w="17859" h="86341" extrusionOk="0">
                  <a:moveTo>
                    <a:pt x="25" y="39784"/>
                  </a:moveTo>
                  <a:lnTo>
                    <a:pt x="25" y="40511"/>
                  </a:lnTo>
                  <a:cubicBezTo>
                    <a:pt x="26" y="40874"/>
                    <a:pt x="68" y="41236"/>
                    <a:pt x="150" y="41590"/>
                  </a:cubicBezTo>
                  <a:lnTo>
                    <a:pt x="3529" y="77142"/>
                  </a:lnTo>
                  <a:cubicBezTo>
                    <a:pt x="9335" y="86341"/>
                    <a:pt x="10097" y="76636"/>
                    <a:pt x="13549" y="77123"/>
                  </a:cubicBezTo>
                  <a:lnTo>
                    <a:pt x="17628" y="41853"/>
                  </a:lnTo>
                  <a:cubicBezTo>
                    <a:pt x="17756" y="41417"/>
                    <a:pt x="17820" y="40965"/>
                    <a:pt x="17820" y="40511"/>
                  </a:cubicBezTo>
                  <a:lnTo>
                    <a:pt x="17820" y="39786"/>
                  </a:lnTo>
                  <a:cubicBezTo>
                    <a:pt x="17858" y="39381"/>
                    <a:pt x="17858" y="38973"/>
                    <a:pt x="17820" y="38568"/>
                  </a:cubicBezTo>
                  <a:lnTo>
                    <a:pt x="17820" y="6505"/>
                  </a:lnTo>
                  <a:cubicBezTo>
                    <a:pt x="17820" y="2928"/>
                    <a:pt x="13817" y="1"/>
                    <a:pt x="8922" y="1"/>
                  </a:cubicBezTo>
                  <a:lnTo>
                    <a:pt x="8922" y="1"/>
                  </a:lnTo>
                  <a:cubicBezTo>
                    <a:pt x="4029" y="1"/>
                    <a:pt x="25" y="2929"/>
                    <a:pt x="25" y="6505"/>
                  </a:cubicBezTo>
                  <a:lnTo>
                    <a:pt x="25" y="38693"/>
                  </a:lnTo>
                  <a:cubicBezTo>
                    <a:pt x="1" y="39056"/>
                    <a:pt x="1" y="39421"/>
                    <a:pt x="25" y="3978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2"/>
            <p:cNvSpPr/>
            <p:nvPr/>
          </p:nvSpPr>
          <p:spPr>
            <a:xfrm>
              <a:off x="1779855" y="2388879"/>
              <a:ext cx="1126730" cy="1072762"/>
            </a:xfrm>
            <a:custGeom>
              <a:avLst/>
              <a:gdLst/>
              <a:ahLst/>
              <a:cxnLst/>
              <a:rect l="l" t="t" r="r" b="b"/>
              <a:pathLst>
                <a:path w="55388" h="52735" extrusionOk="0">
                  <a:moveTo>
                    <a:pt x="4855" y="0"/>
                  </a:moveTo>
                  <a:lnTo>
                    <a:pt x="52705" y="0"/>
                  </a:lnTo>
                  <a:cubicBezTo>
                    <a:pt x="55387" y="11406"/>
                    <a:pt x="55337" y="40666"/>
                    <a:pt x="50912" y="52734"/>
                  </a:cubicBezTo>
                  <a:lnTo>
                    <a:pt x="29688" y="52734"/>
                  </a:lnTo>
                  <a:cubicBezTo>
                    <a:pt x="29386" y="44312"/>
                    <a:pt x="29082" y="45616"/>
                    <a:pt x="28780" y="37193"/>
                  </a:cubicBezTo>
                  <a:cubicBezTo>
                    <a:pt x="28477" y="45616"/>
                    <a:pt x="28882" y="44312"/>
                    <a:pt x="28580" y="52734"/>
                  </a:cubicBezTo>
                  <a:lnTo>
                    <a:pt x="6647" y="52734"/>
                  </a:lnTo>
                  <a:cubicBezTo>
                    <a:pt x="840" y="41348"/>
                    <a:pt x="0" y="12051"/>
                    <a:pt x="48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2"/>
            <p:cNvSpPr/>
            <p:nvPr/>
          </p:nvSpPr>
          <p:spPr>
            <a:xfrm>
              <a:off x="2761875" y="1584525"/>
              <a:ext cx="637392" cy="305054"/>
            </a:xfrm>
            <a:custGeom>
              <a:avLst/>
              <a:gdLst/>
              <a:ahLst/>
              <a:cxnLst/>
              <a:rect l="l" t="t" r="r" b="b"/>
              <a:pathLst>
                <a:path w="31333" h="15339" extrusionOk="0">
                  <a:moveTo>
                    <a:pt x="6205" y="12948"/>
                  </a:moveTo>
                  <a:cubicBezTo>
                    <a:pt x="11483" y="14473"/>
                    <a:pt x="17409" y="15339"/>
                    <a:pt x="25192" y="12819"/>
                  </a:cubicBezTo>
                  <a:cubicBezTo>
                    <a:pt x="31332" y="10828"/>
                    <a:pt x="30981" y="4779"/>
                    <a:pt x="24946" y="2489"/>
                  </a:cubicBezTo>
                  <a:cubicBezTo>
                    <a:pt x="18377" y="0"/>
                    <a:pt x="12311" y="161"/>
                    <a:pt x="5844" y="3196"/>
                  </a:cubicBezTo>
                  <a:cubicBezTo>
                    <a:pt x="0" y="5940"/>
                    <a:pt x="3" y="11159"/>
                    <a:pt x="6205" y="1294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2"/>
            <p:cNvSpPr/>
            <p:nvPr/>
          </p:nvSpPr>
          <p:spPr>
            <a:xfrm>
              <a:off x="2453777" y="1589400"/>
              <a:ext cx="649230" cy="311810"/>
            </a:xfrm>
            <a:custGeom>
              <a:avLst/>
              <a:gdLst/>
              <a:ahLst/>
              <a:cxnLst/>
              <a:rect l="l" t="t" r="r" b="b"/>
              <a:pathLst>
                <a:path w="27736" h="15328" extrusionOk="0">
                  <a:moveTo>
                    <a:pt x="9367" y="14893"/>
                  </a:moveTo>
                  <a:lnTo>
                    <a:pt x="27735" y="13931"/>
                  </a:lnTo>
                  <a:lnTo>
                    <a:pt x="27341" y="2"/>
                  </a:lnTo>
                  <a:lnTo>
                    <a:pt x="8787" y="2"/>
                  </a:lnTo>
                  <a:cubicBezTo>
                    <a:pt x="1" y="1"/>
                    <a:pt x="1049" y="15328"/>
                    <a:pt x="9367" y="148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2"/>
            <p:cNvSpPr/>
            <p:nvPr/>
          </p:nvSpPr>
          <p:spPr>
            <a:xfrm>
              <a:off x="1601275" y="1733716"/>
              <a:ext cx="486430" cy="561128"/>
            </a:xfrm>
            <a:custGeom>
              <a:avLst/>
              <a:gdLst/>
              <a:ahLst/>
              <a:cxnLst/>
              <a:rect l="l" t="t" r="r" b="b"/>
              <a:pathLst>
                <a:path w="23912" h="27584" extrusionOk="0">
                  <a:moveTo>
                    <a:pt x="21558" y="9188"/>
                  </a:moveTo>
                  <a:cubicBezTo>
                    <a:pt x="19555" y="14305"/>
                    <a:pt x="16111" y="19277"/>
                    <a:pt x="9376" y="23920"/>
                  </a:cubicBezTo>
                  <a:cubicBezTo>
                    <a:pt x="4062" y="27583"/>
                    <a:pt x="1" y="23882"/>
                    <a:pt x="1856" y="17700"/>
                  </a:cubicBezTo>
                  <a:cubicBezTo>
                    <a:pt x="3876" y="10972"/>
                    <a:pt x="7694" y="6257"/>
                    <a:pt x="14037" y="2970"/>
                  </a:cubicBezTo>
                  <a:cubicBezTo>
                    <a:pt x="19770" y="1"/>
                    <a:pt x="23911" y="3177"/>
                    <a:pt x="21558" y="918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2"/>
            <p:cNvSpPr/>
            <p:nvPr/>
          </p:nvSpPr>
          <p:spPr>
            <a:xfrm>
              <a:off x="1332805" y="1889573"/>
              <a:ext cx="504799" cy="400686"/>
            </a:xfrm>
            <a:custGeom>
              <a:avLst/>
              <a:gdLst/>
              <a:ahLst/>
              <a:cxnLst/>
              <a:rect l="l" t="t" r="r" b="b"/>
              <a:pathLst>
                <a:path w="24815" h="19697" extrusionOk="0">
                  <a:moveTo>
                    <a:pt x="22942" y="10471"/>
                  </a:moveTo>
                  <a:cubicBezTo>
                    <a:pt x="19774" y="5961"/>
                    <a:pt x="16187" y="6869"/>
                    <a:pt x="8221" y="2885"/>
                  </a:cubicBezTo>
                  <a:cubicBezTo>
                    <a:pt x="2451" y="1"/>
                    <a:pt x="1" y="3292"/>
                    <a:pt x="5052" y="7311"/>
                  </a:cubicBezTo>
                  <a:cubicBezTo>
                    <a:pt x="8718" y="12520"/>
                    <a:pt x="12529" y="15169"/>
                    <a:pt x="16389" y="16969"/>
                  </a:cubicBezTo>
                  <a:cubicBezTo>
                    <a:pt x="22239" y="19696"/>
                    <a:pt x="24815" y="15303"/>
                    <a:pt x="22942" y="1047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2"/>
            <p:cNvSpPr/>
            <p:nvPr/>
          </p:nvSpPr>
          <p:spPr>
            <a:xfrm>
              <a:off x="1136080" y="1722630"/>
              <a:ext cx="193498" cy="143679"/>
            </a:xfrm>
            <a:custGeom>
              <a:avLst/>
              <a:gdLst/>
              <a:ahLst/>
              <a:cxnLst/>
              <a:rect l="l" t="t" r="r" b="b"/>
              <a:pathLst>
                <a:path w="9512" h="7063" extrusionOk="0">
                  <a:moveTo>
                    <a:pt x="401" y="578"/>
                  </a:moveTo>
                  <a:lnTo>
                    <a:pt x="401" y="578"/>
                  </a:lnTo>
                  <a:cubicBezTo>
                    <a:pt x="0" y="1037"/>
                    <a:pt x="72" y="1661"/>
                    <a:pt x="547" y="1978"/>
                  </a:cubicBezTo>
                  <a:lnTo>
                    <a:pt x="7512" y="6744"/>
                  </a:lnTo>
                  <a:cubicBezTo>
                    <a:pt x="7987" y="7063"/>
                    <a:pt x="8710" y="6941"/>
                    <a:pt x="9109" y="6485"/>
                  </a:cubicBezTo>
                  <a:lnTo>
                    <a:pt x="9109" y="6485"/>
                  </a:lnTo>
                  <a:cubicBezTo>
                    <a:pt x="9511" y="6028"/>
                    <a:pt x="9440" y="5406"/>
                    <a:pt x="8965" y="5086"/>
                  </a:cubicBezTo>
                  <a:lnTo>
                    <a:pt x="2000" y="319"/>
                  </a:lnTo>
                  <a:cubicBezTo>
                    <a:pt x="1525" y="1"/>
                    <a:pt x="801" y="124"/>
                    <a:pt x="401" y="5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2"/>
            <p:cNvSpPr/>
            <p:nvPr/>
          </p:nvSpPr>
          <p:spPr>
            <a:xfrm>
              <a:off x="1198794" y="1797182"/>
              <a:ext cx="281133" cy="224113"/>
            </a:xfrm>
            <a:custGeom>
              <a:avLst/>
              <a:gdLst/>
              <a:ahLst/>
              <a:cxnLst/>
              <a:rect l="l" t="t" r="r" b="b"/>
              <a:pathLst>
                <a:path w="13820" h="11017" extrusionOk="0">
                  <a:moveTo>
                    <a:pt x="13819" y="7140"/>
                  </a:moveTo>
                  <a:lnTo>
                    <a:pt x="11058" y="11017"/>
                  </a:lnTo>
                  <a:lnTo>
                    <a:pt x="6829" y="9517"/>
                  </a:lnTo>
                  <a:cubicBezTo>
                    <a:pt x="4578" y="8720"/>
                    <a:pt x="1444" y="4106"/>
                    <a:pt x="0" y="2109"/>
                  </a:cubicBezTo>
                  <a:lnTo>
                    <a:pt x="2848" y="1"/>
                  </a:lnTo>
                  <a:lnTo>
                    <a:pt x="10583" y="231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2"/>
            <p:cNvSpPr/>
            <p:nvPr/>
          </p:nvSpPr>
          <p:spPr>
            <a:xfrm>
              <a:off x="1273611" y="1912437"/>
              <a:ext cx="76244" cy="47764"/>
            </a:xfrm>
            <a:custGeom>
              <a:avLst/>
              <a:gdLst/>
              <a:ahLst/>
              <a:cxnLst/>
              <a:rect l="l" t="t" r="r" b="b"/>
              <a:pathLst>
                <a:path w="3748" h="2348" extrusionOk="0">
                  <a:moveTo>
                    <a:pt x="182" y="807"/>
                  </a:moveTo>
                  <a:lnTo>
                    <a:pt x="182" y="807"/>
                  </a:lnTo>
                  <a:cubicBezTo>
                    <a:pt x="1" y="1297"/>
                    <a:pt x="248" y="1782"/>
                    <a:pt x="730" y="1886"/>
                  </a:cubicBezTo>
                  <a:lnTo>
                    <a:pt x="2363" y="2244"/>
                  </a:lnTo>
                  <a:cubicBezTo>
                    <a:pt x="2844" y="2348"/>
                    <a:pt x="3387" y="2032"/>
                    <a:pt x="3569" y="1543"/>
                  </a:cubicBezTo>
                  <a:lnTo>
                    <a:pt x="3569" y="1543"/>
                  </a:lnTo>
                  <a:cubicBezTo>
                    <a:pt x="3747" y="1053"/>
                    <a:pt x="3503" y="568"/>
                    <a:pt x="3021" y="463"/>
                  </a:cubicBezTo>
                  <a:lnTo>
                    <a:pt x="1387" y="106"/>
                  </a:lnTo>
                  <a:cubicBezTo>
                    <a:pt x="907" y="0"/>
                    <a:pt x="362" y="318"/>
                    <a:pt x="182" y="80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2"/>
            <p:cNvSpPr/>
            <p:nvPr/>
          </p:nvSpPr>
          <p:spPr>
            <a:xfrm>
              <a:off x="1329083" y="1831946"/>
              <a:ext cx="150840" cy="189328"/>
            </a:xfrm>
            <a:custGeom>
              <a:avLst/>
              <a:gdLst/>
              <a:ahLst/>
              <a:cxnLst/>
              <a:rect l="l" t="t" r="r" b="b"/>
              <a:pathLst>
                <a:path w="7415" h="9307" extrusionOk="0">
                  <a:moveTo>
                    <a:pt x="7414" y="5431"/>
                  </a:moveTo>
                  <a:lnTo>
                    <a:pt x="4654" y="9306"/>
                  </a:lnTo>
                  <a:cubicBezTo>
                    <a:pt x="1382" y="8149"/>
                    <a:pt x="1" y="3661"/>
                    <a:pt x="1574" y="1052"/>
                  </a:cubicBezTo>
                  <a:cubicBezTo>
                    <a:pt x="1729" y="678"/>
                    <a:pt x="1930" y="325"/>
                    <a:pt x="2170" y="1"/>
                  </a:cubicBezTo>
                  <a:lnTo>
                    <a:pt x="6281" y="99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2"/>
            <p:cNvSpPr/>
            <p:nvPr/>
          </p:nvSpPr>
          <p:spPr>
            <a:xfrm>
              <a:off x="1399648" y="1719334"/>
              <a:ext cx="67171" cy="202998"/>
            </a:xfrm>
            <a:custGeom>
              <a:avLst/>
              <a:gdLst/>
              <a:ahLst/>
              <a:cxnLst/>
              <a:rect l="l" t="t" r="r" b="b"/>
              <a:pathLst>
                <a:path w="3302" h="9979" extrusionOk="0">
                  <a:moveTo>
                    <a:pt x="2055" y="9778"/>
                  </a:moveTo>
                  <a:lnTo>
                    <a:pt x="1267" y="9979"/>
                  </a:lnTo>
                  <a:lnTo>
                    <a:pt x="1141" y="9120"/>
                  </a:lnTo>
                  <a:lnTo>
                    <a:pt x="116" y="2232"/>
                  </a:lnTo>
                  <a:cubicBezTo>
                    <a:pt x="0" y="1456"/>
                    <a:pt x="258" y="961"/>
                    <a:pt x="682" y="629"/>
                  </a:cubicBezTo>
                  <a:cubicBezTo>
                    <a:pt x="1041" y="347"/>
                    <a:pt x="2001" y="1"/>
                    <a:pt x="2055" y="367"/>
                  </a:cubicBezTo>
                  <a:lnTo>
                    <a:pt x="3201" y="8192"/>
                  </a:lnTo>
                  <a:cubicBezTo>
                    <a:pt x="3302" y="8876"/>
                    <a:pt x="2787" y="9589"/>
                    <a:pt x="2055" y="97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2"/>
            <p:cNvSpPr/>
            <p:nvPr/>
          </p:nvSpPr>
          <p:spPr>
            <a:xfrm>
              <a:off x="1232622" y="1858837"/>
              <a:ext cx="82835" cy="54253"/>
            </a:xfrm>
            <a:custGeom>
              <a:avLst/>
              <a:gdLst/>
              <a:ahLst/>
              <a:cxnLst/>
              <a:rect l="l" t="t" r="r" b="b"/>
              <a:pathLst>
                <a:path w="4072" h="2667" extrusionOk="0">
                  <a:moveTo>
                    <a:pt x="210" y="937"/>
                  </a:moveTo>
                  <a:lnTo>
                    <a:pt x="210" y="937"/>
                  </a:lnTo>
                  <a:cubicBezTo>
                    <a:pt x="0" y="1506"/>
                    <a:pt x="287" y="2070"/>
                    <a:pt x="846" y="2192"/>
                  </a:cubicBezTo>
                  <a:lnTo>
                    <a:pt x="2462" y="2545"/>
                  </a:lnTo>
                  <a:cubicBezTo>
                    <a:pt x="3020" y="2667"/>
                    <a:pt x="3650" y="2299"/>
                    <a:pt x="3862" y="1729"/>
                  </a:cubicBezTo>
                  <a:lnTo>
                    <a:pt x="3862" y="1729"/>
                  </a:lnTo>
                  <a:cubicBezTo>
                    <a:pt x="4071" y="1162"/>
                    <a:pt x="3786" y="598"/>
                    <a:pt x="3226" y="477"/>
                  </a:cubicBezTo>
                  <a:lnTo>
                    <a:pt x="1609" y="123"/>
                  </a:lnTo>
                  <a:cubicBezTo>
                    <a:pt x="1050" y="1"/>
                    <a:pt x="420" y="368"/>
                    <a:pt x="210" y="93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2"/>
            <p:cNvSpPr/>
            <p:nvPr/>
          </p:nvSpPr>
          <p:spPr>
            <a:xfrm>
              <a:off x="1192793" y="1803447"/>
              <a:ext cx="82835" cy="54233"/>
            </a:xfrm>
            <a:custGeom>
              <a:avLst/>
              <a:gdLst/>
              <a:ahLst/>
              <a:cxnLst/>
              <a:rect l="l" t="t" r="r" b="b"/>
              <a:pathLst>
                <a:path w="4072" h="2666" extrusionOk="0">
                  <a:moveTo>
                    <a:pt x="210" y="937"/>
                  </a:moveTo>
                  <a:lnTo>
                    <a:pt x="210" y="937"/>
                  </a:lnTo>
                  <a:cubicBezTo>
                    <a:pt x="1" y="1506"/>
                    <a:pt x="286" y="2070"/>
                    <a:pt x="846" y="2192"/>
                  </a:cubicBezTo>
                  <a:lnTo>
                    <a:pt x="2461" y="2545"/>
                  </a:lnTo>
                  <a:cubicBezTo>
                    <a:pt x="3019" y="2666"/>
                    <a:pt x="3651" y="2299"/>
                    <a:pt x="3862" y="1731"/>
                  </a:cubicBezTo>
                  <a:lnTo>
                    <a:pt x="3862" y="1731"/>
                  </a:lnTo>
                  <a:cubicBezTo>
                    <a:pt x="4072" y="1162"/>
                    <a:pt x="3788" y="599"/>
                    <a:pt x="3226" y="477"/>
                  </a:cubicBezTo>
                  <a:lnTo>
                    <a:pt x="1610" y="123"/>
                  </a:lnTo>
                  <a:cubicBezTo>
                    <a:pt x="1050" y="1"/>
                    <a:pt x="420" y="369"/>
                    <a:pt x="210" y="93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2"/>
            <p:cNvSpPr/>
            <p:nvPr/>
          </p:nvSpPr>
          <p:spPr>
            <a:xfrm>
              <a:off x="1683639" y="1496350"/>
              <a:ext cx="529902" cy="620263"/>
            </a:xfrm>
            <a:custGeom>
              <a:avLst/>
              <a:gdLst/>
              <a:ahLst/>
              <a:cxnLst/>
              <a:rect l="l" t="t" r="r" b="b"/>
              <a:pathLst>
                <a:path w="26049" h="30491" extrusionOk="0">
                  <a:moveTo>
                    <a:pt x="21684" y="14823"/>
                  </a:moveTo>
                  <a:lnTo>
                    <a:pt x="12051" y="30490"/>
                  </a:lnTo>
                  <a:lnTo>
                    <a:pt x="1" y="23342"/>
                  </a:lnTo>
                  <a:lnTo>
                    <a:pt x="9751" y="7485"/>
                  </a:lnTo>
                  <a:cubicBezTo>
                    <a:pt x="14354" y="0"/>
                    <a:pt x="26049" y="7723"/>
                    <a:pt x="21684" y="148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2"/>
            <p:cNvSpPr/>
            <p:nvPr/>
          </p:nvSpPr>
          <p:spPr>
            <a:xfrm>
              <a:off x="1723325" y="1590430"/>
              <a:ext cx="1338781" cy="1377248"/>
            </a:xfrm>
            <a:custGeom>
              <a:avLst/>
              <a:gdLst/>
              <a:ahLst/>
              <a:cxnLst/>
              <a:rect l="l" t="t" r="r" b="b"/>
              <a:pathLst>
                <a:path w="65812" h="67703" extrusionOk="0">
                  <a:moveTo>
                    <a:pt x="14292" y="1"/>
                  </a:moveTo>
                  <a:cubicBezTo>
                    <a:pt x="14032" y="7601"/>
                    <a:pt x="11562" y="14753"/>
                    <a:pt x="9005" y="22083"/>
                  </a:cubicBezTo>
                  <a:cubicBezTo>
                    <a:pt x="4278" y="35625"/>
                    <a:pt x="0" y="49169"/>
                    <a:pt x="7410" y="57553"/>
                  </a:cubicBezTo>
                  <a:cubicBezTo>
                    <a:pt x="16379" y="67703"/>
                    <a:pt x="46594" y="66452"/>
                    <a:pt x="54460" y="57680"/>
                  </a:cubicBezTo>
                  <a:cubicBezTo>
                    <a:pt x="65812" y="45019"/>
                    <a:pt x="53373" y="14193"/>
                    <a:pt x="4552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2"/>
            <p:cNvSpPr/>
            <p:nvPr/>
          </p:nvSpPr>
          <p:spPr>
            <a:xfrm>
              <a:off x="2203959" y="1590430"/>
              <a:ext cx="293603" cy="164245"/>
            </a:xfrm>
            <a:custGeom>
              <a:avLst/>
              <a:gdLst/>
              <a:ahLst/>
              <a:cxnLst/>
              <a:rect l="l" t="t" r="r" b="b"/>
              <a:pathLst>
                <a:path w="14433" h="8074" extrusionOk="0">
                  <a:moveTo>
                    <a:pt x="14433" y="1"/>
                  </a:moveTo>
                  <a:lnTo>
                    <a:pt x="14433" y="856"/>
                  </a:lnTo>
                  <a:cubicBezTo>
                    <a:pt x="14433" y="4825"/>
                    <a:pt x="11185" y="8073"/>
                    <a:pt x="7216" y="8073"/>
                  </a:cubicBezTo>
                  <a:lnTo>
                    <a:pt x="7216" y="8073"/>
                  </a:lnTo>
                  <a:cubicBezTo>
                    <a:pt x="3247" y="8073"/>
                    <a:pt x="1" y="4825"/>
                    <a:pt x="1" y="85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2"/>
            <p:cNvSpPr/>
            <p:nvPr/>
          </p:nvSpPr>
          <p:spPr>
            <a:xfrm>
              <a:off x="2195273" y="1226884"/>
              <a:ext cx="310955" cy="495706"/>
            </a:xfrm>
            <a:custGeom>
              <a:avLst/>
              <a:gdLst/>
              <a:ahLst/>
              <a:cxnLst/>
              <a:rect l="l" t="t" r="r" b="b"/>
              <a:pathLst>
                <a:path w="15286" h="24368" extrusionOk="0">
                  <a:moveTo>
                    <a:pt x="7643" y="0"/>
                  </a:moveTo>
                  <a:lnTo>
                    <a:pt x="7643" y="0"/>
                  </a:lnTo>
                  <a:cubicBezTo>
                    <a:pt x="11847" y="0"/>
                    <a:pt x="15286" y="3439"/>
                    <a:pt x="15286" y="7643"/>
                  </a:cubicBezTo>
                  <a:lnTo>
                    <a:pt x="15286" y="16725"/>
                  </a:lnTo>
                  <a:cubicBezTo>
                    <a:pt x="15286" y="20929"/>
                    <a:pt x="11847" y="24367"/>
                    <a:pt x="7643" y="24367"/>
                  </a:cubicBezTo>
                  <a:lnTo>
                    <a:pt x="7643" y="24367"/>
                  </a:lnTo>
                  <a:cubicBezTo>
                    <a:pt x="3441" y="24367"/>
                    <a:pt x="1" y="20929"/>
                    <a:pt x="1" y="16725"/>
                  </a:cubicBezTo>
                  <a:lnTo>
                    <a:pt x="1" y="7643"/>
                  </a:lnTo>
                  <a:cubicBezTo>
                    <a:pt x="1" y="3439"/>
                    <a:pt x="3439" y="0"/>
                    <a:pt x="764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2"/>
            <p:cNvSpPr/>
            <p:nvPr/>
          </p:nvSpPr>
          <p:spPr>
            <a:xfrm>
              <a:off x="2013947" y="803698"/>
              <a:ext cx="673622" cy="719921"/>
            </a:xfrm>
            <a:custGeom>
              <a:avLst/>
              <a:gdLst/>
              <a:ahLst/>
              <a:cxnLst/>
              <a:rect l="l" t="t" r="r" b="b"/>
              <a:pathLst>
                <a:path w="33114" h="35390" extrusionOk="0">
                  <a:moveTo>
                    <a:pt x="16617" y="35390"/>
                  </a:moveTo>
                  <a:cubicBezTo>
                    <a:pt x="25100" y="35390"/>
                    <a:pt x="26860" y="30078"/>
                    <a:pt x="29456" y="23573"/>
                  </a:cubicBezTo>
                  <a:cubicBezTo>
                    <a:pt x="29608" y="23710"/>
                    <a:pt x="29779" y="23796"/>
                    <a:pt x="29970" y="23823"/>
                  </a:cubicBezTo>
                  <a:cubicBezTo>
                    <a:pt x="31026" y="23976"/>
                    <a:pt x="32240" y="22242"/>
                    <a:pt x="32677" y="19947"/>
                  </a:cubicBezTo>
                  <a:cubicBezTo>
                    <a:pt x="33114" y="17651"/>
                    <a:pt x="32609" y="15667"/>
                    <a:pt x="31550" y="15514"/>
                  </a:cubicBezTo>
                  <a:cubicBezTo>
                    <a:pt x="31476" y="15503"/>
                    <a:pt x="31400" y="15502"/>
                    <a:pt x="31324" y="15509"/>
                  </a:cubicBezTo>
                  <a:cubicBezTo>
                    <a:pt x="31844" y="7448"/>
                    <a:pt x="28016" y="1"/>
                    <a:pt x="16617" y="1"/>
                  </a:cubicBezTo>
                  <a:cubicBezTo>
                    <a:pt x="5208" y="1"/>
                    <a:pt x="1382" y="7460"/>
                    <a:pt x="1909" y="15529"/>
                  </a:cubicBezTo>
                  <a:cubicBezTo>
                    <a:pt x="1796" y="15502"/>
                    <a:pt x="1678" y="15497"/>
                    <a:pt x="1564" y="15514"/>
                  </a:cubicBezTo>
                  <a:cubicBezTo>
                    <a:pt x="505" y="15667"/>
                    <a:pt x="1" y="17651"/>
                    <a:pt x="437" y="19947"/>
                  </a:cubicBezTo>
                  <a:cubicBezTo>
                    <a:pt x="873" y="22241"/>
                    <a:pt x="2086" y="23976"/>
                    <a:pt x="3145" y="23823"/>
                  </a:cubicBezTo>
                  <a:cubicBezTo>
                    <a:pt x="3370" y="23790"/>
                    <a:pt x="3570" y="23674"/>
                    <a:pt x="3742" y="23490"/>
                  </a:cubicBezTo>
                  <a:cubicBezTo>
                    <a:pt x="6329" y="30034"/>
                    <a:pt x="7581" y="35390"/>
                    <a:pt x="16617" y="3539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2"/>
            <p:cNvSpPr/>
            <p:nvPr/>
          </p:nvSpPr>
          <p:spPr>
            <a:xfrm>
              <a:off x="2195762" y="1474238"/>
              <a:ext cx="310772" cy="118210"/>
            </a:xfrm>
            <a:custGeom>
              <a:avLst/>
              <a:gdLst/>
              <a:ahLst/>
              <a:cxnLst/>
              <a:rect l="l" t="t" r="r" b="b"/>
              <a:pathLst>
                <a:path w="15277" h="5811" extrusionOk="0">
                  <a:moveTo>
                    <a:pt x="15277" y="1"/>
                  </a:moveTo>
                  <a:cubicBezTo>
                    <a:pt x="14284" y="3362"/>
                    <a:pt x="11231" y="5811"/>
                    <a:pt x="7619" y="5811"/>
                  </a:cubicBezTo>
                  <a:cubicBezTo>
                    <a:pt x="4054" y="5811"/>
                    <a:pt x="1034" y="3426"/>
                    <a:pt x="0" y="132"/>
                  </a:cubicBezTo>
                  <a:cubicBezTo>
                    <a:pt x="1708" y="1571"/>
                    <a:pt x="4072" y="2426"/>
                    <a:pt x="7679" y="2426"/>
                  </a:cubicBezTo>
                  <a:cubicBezTo>
                    <a:pt x="11180" y="2426"/>
                    <a:pt x="13535" y="1521"/>
                    <a:pt x="1527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2"/>
            <p:cNvSpPr/>
            <p:nvPr/>
          </p:nvSpPr>
          <p:spPr>
            <a:xfrm>
              <a:off x="1871657" y="4571004"/>
              <a:ext cx="109951" cy="100919"/>
            </a:xfrm>
            <a:custGeom>
              <a:avLst/>
              <a:gdLst/>
              <a:ahLst/>
              <a:cxnLst/>
              <a:rect l="l" t="t" r="r" b="b"/>
              <a:pathLst>
                <a:path w="5405" h="4961" extrusionOk="0">
                  <a:moveTo>
                    <a:pt x="5404" y="4960"/>
                  </a:moveTo>
                  <a:cubicBezTo>
                    <a:pt x="2408" y="4868"/>
                    <a:pt x="1" y="4250"/>
                    <a:pt x="1" y="2586"/>
                  </a:cubicBezTo>
                  <a:cubicBezTo>
                    <a:pt x="1" y="1665"/>
                    <a:pt x="261" y="978"/>
                    <a:pt x="822" y="310"/>
                  </a:cubicBezTo>
                  <a:cubicBezTo>
                    <a:pt x="3265" y="0"/>
                    <a:pt x="5352" y="2629"/>
                    <a:pt x="5404" y="49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2"/>
            <p:cNvSpPr/>
            <p:nvPr/>
          </p:nvSpPr>
          <p:spPr>
            <a:xfrm>
              <a:off x="1871657" y="4520455"/>
              <a:ext cx="448328" cy="153016"/>
            </a:xfrm>
            <a:custGeom>
              <a:avLst/>
              <a:gdLst/>
              <a:ahLst/>
              <a:cxnLst/>
              <a:rect l="l" t="t" r="r" b="b"/>
              <a:pathLst>
                <a:path w="22039" h="7522" extrusionOk="0">
                  <a:moveTo>
                    <a:pt x="22038" y="1"/>
                  </a:moveTo>
                  <a:cubicBezTo>
                    <a:pt x="21903" y="1527"/>
                    <a:pt x="21799" y="1827"/>
                    <a:pt x="20682" y="2275"/>
                  </a:cubicBezTo>
                  <a:cubicBezTo>
                    <a:pt x="18394" y="3197"/>
                    <a:pt x="18896" y="2086"/>
                    <a:pt x="14662" y="5087"/>
                  </a:cubicBezTo>
                  <a:cubicBezTo>
                    <a:pt x="13441" y="5952"/>
                    <a:pt x="10490" y="7380"/>
                    <a:pt x="6856" y="7451"/>
                  </a:cubicBezTo>
                  <a:cubicBezTo>
                    <a:pt x="3224" y="7521"/>
                    <a:pt x="1" y="6997"/>
                    <a:pt x="1" y="5071"/>
                  </a:cubicBezTo>
                  <a:cubicBezTo>
                    <a:pt x="1" y="4478"/>
                    <a:pt x="109" y="3983"/>
                    <a:pt x="334" y="3527"/>
                  </a:cubicBezTo>
                  <a:cubicBezTo>
                    <a:pt x="374" y="5424"/>
                    <a:pt x="3581" y="5942"/>
                    <a:pt x="7189" y="5872"/>
                  </a:cubicBezTo>
                  <a:cubicBezTo>
                    <a:pt x="10822" y="5802"/>
                    <a:pt x="13775" y="4373"/>
                    <a:pt x="14996" y="3508"/>
                  </a:cubicBezTo>
                  <a:cubicBezTo>
                    <a:pt x="19228" y="507"/>
                    <a:pt x="18726" y="1617"/>
                    <a:pt x="21014" y="696"/>
                  </a:cubicBezTo>
                  <a:cubicBezTo>
                    <a:pt x="21550" y="480"/>
                    <a:pt x="21854" y="298"/>
                    <a:pt x="2203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2"/>
            <p:cNvSpPr/>
            <p:nvPr/>
          </p:nvSpPr>
          <p:spPr>
            <a:xfrm>
              <a:off x="2753976" y="4571004"/>
              <a:ext cx="109951" cy="100919"/>
            </a:xfrm>
            <a:custGeom>
              <a:avLst/>
              <a:gdLst/>
              <a:ahLst/>
              <a:cxnLst/>
              <a:rect l="l" t="t" r="r" b="b"/>
              <a:pathLst>
                <a:path w="5405" h="4961" extrusionOk="0">
                  <a:moveTo>
                    <a:pt x="1" y="4960"/>
                  </a:moveTo>
                  <a:cubicBezTo>
                    <a:pt x="2998" y="4868"/>
                    <a:pt x="5405" y="4250"/>
                    <a:pt x="5405" y="2586"/>
                  </a:cubicBezTo>
                  <a:cubicBezTo>
                    <a:pt x="5405" y="1665"/>
                    <a:pt x="5144" y="978"/>
                    <a:pt x="4583" y="310"/>
                  </a:cubicBezTo>
                  <a:cubicBezTo>
                    <a:pt x="2140" y="0"/>
                    <a:pt x="53" y="2629"/>
                    <a:pt x="1" y="49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2"/>
            <p:cNvSpPr/>
            <p:nvPr/>
          </p:nvSpPr>
          <p:spPr>
            <a:xfrm>
              <a:off x="2415828" y="4520455"/>
              <a:ext cx="448288" cy="153016"/>
            </a:xfrm>
            <a:custGeom>
              <a:avLst/>
              <a:gdLst/>
              <a:ahLst/>
              <a:cxnLst/>
              <a:rect l="l" t="t" r="r" b="b"/>
              <a:pathLst>
                <a:path w="22037" h="7522" extrusionOk="0">
                  <a:moveTo>
                    <a:pt x="1" y="1"/>
                  </a:moveTo>
                  <a:cubicBezTo>
                    <a:pt x="135" y="1527"/>
                    <a:pt x="240" y="1827"/>
                    <a:pt x="1355" y="2275"/>
                  </a:cubicBezTo>
                  <a:cubicBezTo>
                    <a:pt x="3645" y="3197"/>
                    <a:pt x="3142" y="2086"/>
                    <a:pt x="7375" y="5087"/>
                  </a:cubicBezTo>
                  <a:cubicBezTo>
                    <a:pt x="8596" y="5952"/>
                    <a:pt x="11549" y="7380"/>
                    <a:pt x="15182" y="7451"/>
                  </a:cubicBezTo>
                  <a:cubicBezTo>
                    <a:pt x="18814" y="7521"/>
                    <a:pt x="22037" y="6997"/>
                    <a:pt x="22037" y="5071"/>
                  </a:cubicBezTo>
                  <a:cubicBezTo>
                    <a:pt x="22037" y="4478"/>
                    <a:pt x="21929" y="3983"/>
                    <a:pt x="21703" y="3527"/>
                  </a:cubicBezTo>
                  <a:cubicBezTo>
                    <a:pt x="21663" y="5424"/>
                    <a:pt x="18458" y="5942"/>
                    <a:pt x="14848" y="5872"/>
                  </a:cubicBezTo>
                  <a:cubicBezTo>
                    <a:pt x="11216" y="5802"/>
                    <a:pt x="8264" y="4373"/>
                    <a:pt x="7042" y="3508"/>
                  </a:cubicBezTo>
                  <a:cubicBezTo>
                    <a:pt x="2810" y="507"/>
                    <a:pt x="3311" y="1617"/>
                    <a:pt x="1023" y="696"/>
                  </a:cubicBezTo>
                  <a:cubicBezTo>
                    <a:pt x="487" y="480"/>
                    <a:pt x="185" y="298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2"/>
            <p:cNvSpPr/>
            <p:nvPr/>
          </p:nvSpPr>
          <p:spPr>
            <a:xfrm>
              <a:off x="3145069" y="1305118"/>
              <a:ext cx="243032" cy="565603"/>
            </a:xfrm>
            <a:custGeom>
              <a:avLst/>
              <a:gdLst/>
              <a:ahLst/>
              <a:cxnLst/>
              <a:rect l="l" t="t" r="r" b="b"/>
              <a:pathLst>
                <a:path w="11947" h="27804" extrusionOk="0">
                  <a:moveTo>
                    <a:pt x="1653" y="22750"/>
                  </a:moveTo>
                  <a:cubicBezTo>
                    <a:pt x="0" y="17491"/>
                    <a:pt x="3250" y="15080"/>
                    <a:pt x="4934" y="6335"/>
                  </a:cubicBezTo>
                  <a:cubicBezTo>
                    <a:pt x="6154" y="1"/>
                    <a:pt x="9910" y="173"/>
                    <a:pt x="10028" y="6628"/>
                  </a:cubicBezTo>
                  <a:cubicBezTo>
                    <a:pt x="11932" y="12705"/>
                    <a:pt x="11947" y="17343"/>
                    <a:pt x="11027" y="21501"/>
                  </a:cubicBezTo>
                  <a:cubicBezTo>
                    <a:pt x="9632" y="27804"/>
                    <a:pt x="4349" y="27174"/>
                    <a:pt x="1653" y="2275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2"/>
            <p:cNvSpPr/>
            <p:nvPr/>
          </p:nvSpPr>
          <p:spPr>
            <a:xfrm>
              <a:off x="3410487" y="1151600"/>
              <a:ext cx="193722" cy="143354"/>
            </a:xfrm>
            <a:custGeom>
              <a:avLst/>
              <a:gdLst/>
              <a:ahLst/>
              <a:cxnLst/>
              <a:rect l="l" t="t" r="r" b="b"/>
              <a:pathLst>
                <a:path w="9523" h="7047" extrusionOk="0">
                  <a:moveTo>
                    <a:pt x="9124" y="581"/>
                  </a:moveTo>
                  <a:lnTo>
                    <a:pt x="9124" y="581"/>
                  </a:lnTo>
                  <a:cubicBezTo>
                    <a:pt x="9523" y="1040"/>
                    <a:pt x="9450" y="1663"/>
                    <a:pt x="8975" y="1980"/>
                  </a:cubicBezTo>
                  <a:lnTo>
                    <a:pt x="1996" y="6729"/>
                  </a:lnTo>
                  <a:cubicBezTo>
                    <a:pt x="1522" y="7046"/>
                    <a:pt x="798" y="6923"/>
                    <a:pt x="401" y="6466"/>
                  </a:cubicBezTo>
                  <a:lnTo>
                    <a:pt x="401" y="6466"/>
                  </a:lnTo>
                  <a:cubicBezTo>
                    <a:pt x="0" y="6009"/>
                    <a:pt x="72" y="5385"/>
                    <a:pt x="548" y="5068"/>
                  </a:cubicBezTo>
                  <a:lnTo>
                    <a:pt x="7525" y="318"/>
                  </a:lnTo>
                  <a:cubicBezTo>
                    <a:pt x="8001" y="1"/>
                    <a:pt x="8725" y="124"/>
                    <a:pt x="9124" y="581"/>
                  </a:cubicBezTo>
                  <a:close/>
                </a:path>
              </a:pathLst>
            </a:custGeom>
            <a:solidFill>
              <a:srgbClr val="E6C8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2"/>
            <p:cNvSpPr/>
            <p:nvPr/>
          </p:nvSpPr>
          <p:spPr>
            <a:xfrm>
              <a:off x="3259898" y="1225949"/>
              <a:ext cx="281377" cy="223666"/>
            </a:xfrm>
            <a:custGeom>
              <a:avLst/>
              <a:gdLst/>
              <a:ahLst/>
              <a:cxnLst/>
              <a:rect l="l" t="t" r="r" b="b"/>
              <a:pathLst>
                <a:path w="13832" h="10995" extrusionOk="0">
                  <a:moveTo>
                    <a:pt x="0" y="7113"/>
                  </a:moveTo>
                  <a:lnTo>
                    <a:pt x="2753" y="10995"/>
                  </a:lnTo>
                  <a:lnTo>
                    <a:pt x="6986" y="9508"/>
                  </a:lnTo>
                  <a:cubicBezTo>
                    <a:pt x="9239" y="8714"/>
                    <a:pt x="12383" y="4107"/>
                    <a:pt x="13831" y="2114"/>
                  </a:cubicBezTo>
                  <a:lnTo>
                    <a:pt x="10989" y="0"/>
                  </a:lnTo>
                  <a:lnTo>
                    <a:pt x="3248" y="229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2"/>
            <p:cNvSpPr/>
            <p:nvPr/>
          </p:nvSpPr>
          <p:spPr>
            <a:xfrm>
              <a:off x="3389983" y="1341103"/>
              <a:ext cx="76244" cy="47703"/>
            </a:xfrm>
            <a:custGeom>
              <a:avLst/>
              <a:gdLst/>
              <a:ahLst/>
              <a:cxnLst/>
              <a:rect l="l" t="t" r="r" b="b"/>
              <a:pathLst>
                <a:path w="3748" h="2345" extrusionOk="0">
                  <a:moveTo>
                    <a:pt x="3567" y="809"/>
                  </a:moveTo>
                  <a:lnTo>
                    <a:pt x="3567" y="809"/>
                  </a:lnTo>
                  <a:cubicBezTo>
                    <a:pt x="3747" y="1298"/>
                    <a:pt x="3497" y="1784"/>
                    <a:pt x="3016" y="1888"/>
                  </a:cubicBezTo>
                  <a:lnTo>
                    <a:pt x="1382" y="2241"/>
                  </a:lnTo>
                  <a:cubicBezTo>
                    <a:pt x="901" y="2345"/>
                    <a:pt x="359" y="2026"/>
                    <a:pt x="179" y="1537"/>
                  </a:cubicBezTo>
                  <a:lnTo>
                    <a:pt x="179" y="1537"/>
                  </a:lnTo>
                  <a:cubicBezTo>
                    <a:pt x="0" y="1047"/>
                    <a:pt x="246" y="563"/>
                    <a:pt x="728" y="459"/>
                  </a:cubicBezTo>
                  <a:lnTo>
                    <a:pt x="2363" y="104"/>
                  </a:lnTo>
                  <a:cubicBezTo>
                    <a:pt x="2844" y="0"/>
                    <a:pt x="3387" y="319"/>
                    <a:pt x="3567" y="80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2"/>
            <p:cNvSpPr/>
            <p:nvPr/>
          </p:nvSpPr>
          <p:spPr>
            <a:xfrm>
              <a:off x="3259898" y="1260407"/>
              <a:ext cx="150941" cy="189206"/>
            </a:xfrm>
            <a:custGeom>
              <a:avLst/>
              <a:gdLst/>
              <a:ahLst/>
              <a:cxnLst/>
              <a:rect l="l" t="t" r="r" b="b"/>
              <a:pathLst>
                <a:path w="7420" h="9301" extrusionOk="0">
                  <a:moveTo>
                    <a:pt x="0" y="5419"/>
                  </a:moveTo>
                  <a:lnTo>
                    <a:pt x="2753" y="9301"/>
                  </a:lnTo>
                  <a:cubicBezTo>
                    <a:pt x="6026" y="8150"/>
                    <a:pt x="7420" y="3667"/>
                    <a:pt x="5852" y="1053"/>
                  </a:cubicBezTo>
                  <a:cubicBezTo>
                    <a:pt x="5697" y="680"/>
                    <a:pt x="5498" y="326"/>
                    <a:pt x="5260" y="0"/>
                  </a:cubicBezTo>
                  <a:lnTo>
                    <a:pt x="1144" y="984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2"/>
            <p:cNvSpPr/>
            <p:nvPr/>
          </p:nvSpPr>
          <p:spPr>
            <a:xfrm>
              <a:off x="3273099" y="1147633"/>
              <a:ext cx="67537" cy="203038"/>
            </a:xfrm>
            <a:custGeom>
              <a:avLst/>
              <a:gdLst/>
              <a:ahLst/>
              <a:cxnLst/>
              <a:rect l="l" t="t" r="r" b="b"/>
              <a:pathLst>
                <a:path w="3320" h="9981" extrusionOk="0">
                  <a:moveTo>
                    <a:pt x="1246" y="9778"/>
                  </a:moveTo>
                  <a:lnTo>
                    <a:pt x="2032" y="9980"/>
                  </a:lnTo>
                  <a:lnTo>
                    <a:pt x="2162" y="9121"/>
                  </a:lnTo>
                  <a:lnTo>
                    <a:pt x="3204" y="2236"/>
                  </a:lnTo>
                  <a:cubicBezTo>
                    <a:pt x="3320" y="1462"/>
                    <a:pt x="3064" y="965"/>
                    <a:pt x="2641" y="633"/>
                  </a:cubicBezTo>
                  <a:cubicBezTo>
                    <a:pt x="2282" y="350"/>
                    <a:pt x="1324" y="1"/>
                    <a:pt x="1269" y="367"/>
                  </a:cubicBezTo>
                  <a:lnTo>
                    <a:pt x="105" y="8191"/>
                  </a:lnTo>
                  <a:cubicBezTo>
                    <a:pt x="0" y="8873"/>
                    <a:pt x="515" y="9587"/>
                    <a:pt x="1246" y="97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2"/>
            <p:cNvSpPr/>
            <p:nvPr/>
          </p:nvSpPr>
          <p:spPr>
            <a:xfrm>
              <a:off x="3424503" y="1287584"/>
              <a:ext cx="82835" cy="54152"/>
            </a:xfrm>
            <a:custGeom>
              <a:avLst/>
              <a:gdLst/>
              <a:ahLst/>
              <a:cxnLst/>
              <a:rect l="l" t="t" r="r" b="b"/>
              <a:pathLst>
                <a:path w="4072" h="2662" extrusionOk="0">
                  <a:moveTo>
                    <a:pt x="3863" y="939"/>
                  </a:moveTo>
                  <a:lnTo>
                    <a:pt x="3863" y="939"/>
                  </a:lnTo>
                  <a:cubicBezTo>
                    <a:pt x="4072" y="1507"/>
                    <a:pt x="3783" y="2072"/>
                    <a:pt x="3225" y="2191"/>
                  </a:cubicBezTo>
                  <a:lnTo>
                    <a:pt x="1607" y="2540"/>
                  </a:lnTo>
                  <a:cubicBezTo>
                    <a:pt x="1048" y="2661"/>
                    <a:pt x="419" y="2292"/>
                    <a:pt x="209" y="1722"/>
                  </a:cubicBezTo>
                  <a:lnTo>
                    <a:pt x="209" y="1722"/>
                  </a:lnTo>
                  <a:cubicBezTo>
                    <a:pt x="0" y="1153"/>
                    <a:pt x="288" y="590"/>
                    <a:pt x="847" y="470"/>
                  </a:cubicBezTo>
                  <a:lnTo>
                    <a:pt x="2466" y="121"/>
                  </a:lnTo>
                  <a:cubicBezTo>
                    <a:pt x="3024" y="1"/>
                    <a:pt x="3653" y="370"/>
                    <a:pt x="3863" y="93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2"/>
            <p:cNvSpPr/>
            <p:nvPr/>
          </p:nvSpPr>
          <p:spPr>
            <a:xfrm>
              <a:off x="3464474" y="1232295"/>
              <a:ext cx="82814" cy="54111"/>
            </a:xfrm>
            <a:custGeom>
              <a:avLst/>
              <a:gdLst/>
              <a:ahLst/>
              <a:cxnLst/>
              <a:rect l="l" t="t" r="r" b="b"/>
              <a:pathLst>
                <a:path w="4071" h="2660" extrusionOk="0">
                  <a:moveTo>
                    <a:pt x="3862" y="940"/>
                  </a:moveTo>
                  <a:lnTo>
                    <a:pt x="3862" y="940"/>
                  </a:lnTo>
                  <a:cubicBezTo>
                    <a:pt x="4070" y="1509"/>
                    <a:pt x="3783" y="2071"/>
                    <a:pt x="3223" y="2192"/>
                  </a:cubicBezTo>
                  <a:lnTo>
                    <a:pt x="1607" y="2540"/>
                  </a:lnTo>
                  <a:cubicBezTo>
                    <a:pt x="1048" y="2659"/>
                    <a:pt x="417" y="2292"/>
                    <a:pt x="209" y="1722"/>
                  </a:cubicBezTo>
                  <a:lnTo>
                    <a:pt x="209" y="1722"/>
                  </a:lnTo>
                  <a:cubicBezTo>
                    <a:pt x="0" y="1153"/>
                    <a:pt x="286" y="590"/>
                    <a:pt x="846" y="470"/>
                  </a:cubicBezTo>
                  <a:lnTo>
                    <a:pt x="2464" y="121"/>
                  </a:lnTo>
                  <a:cubicBezTo>
                    <a:pt x="3024" y="1"/>
                    <a:pt x="3653" y="370"/>
                    <a:pt x="3862" y="94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2"/>
            <p:cNvSpPr/>
            <p:nvPr/>
          </p:nvSpPr>
          <p:spPr>
            <a:xfrm>
              <a:off x="1957540" y="704776"/>
              <a:ext cx="717134" cy="520666"/>
            </a:xfrm>
            <a:custGeom>
              <a:avLst/>
              <a:gdLst/>
              <a:ahLst/>
              <a:cxnLst/>
              <a:rect l="l" t="t" r="r" b="b"/>
              <a:pathLst>
                <a:path w="35253" h="25595" extrusionOk="0">
                  <a:moveTo>
                    <a:pt x="10160" y="14988"/>
                  </a:moveTo>
                  <a:cubicBezTo>
                    <a:pt x="12491" y="13160"/>
                    <a:pt x="15385" y="13413"/>
                    <a:pt x="16993" y="14336"/>
                  </a:cubicBezTo>
                  <a:cubicBezTo>
                    <a:pt x="18428" y="15159"/>
                    <a:pt x="19784" y="14983"/>
                    <a:pt x="20985" y="14206"/>
                  </a:cubicBezTo>
                  <a:cubicBezTo>
                    <a:pt x="22188" y="13428"/>
                    <a:pt x="26100" y="13411"/>
                    <a:pt x="28110" y="14522"/>
                  </a:cubicBezTo>
                  <a:cubicBezTo>
                    <a:pt x="32629" y="17020"/>
                    <a:pt x="29998" y="24344"/>
                    <a:pt x="31604" y="25076"/>
                  </a:cubicBezTo>
                  <a:cubicBezTo>
                    <a:pt x="32735" y="25594"/>
                    <a:pt x="33817" y="23558"/>
                    <a:pt x="34026" y="20727"/>
                  </a:cubicBezTo>
                  <a:cubicBezTo>
                    <a:pt x="34236" y="17894"/>
                    <a:pt x="35252" y="13883"/>
                    <a:pt x="34154" y="9934"/>
                  </a:cubicBezTo>
                  <a:cubicBezTo>
                    <a:pt x="33055" y="5983"/>
                    <a:pt x="29908" y="4602"/>
                    <a:pt x="30468" y="6104"/>
                  </a:cubicBezTo>
                  <a:cubicBezTo>
                    <a:pt x="31028" y="7606"/>
                    <a:pt x="28793" y="7857"/>
                    <a:pt x="25892" y="5074"/>
                  </a:cubicBezTo>
                  <a:cubicBezTo>
                    <a:pt x="22991" y="2292"/>
                    <a:pt x="19354" y="1"/>
                    <a:pt x="14535" y="705"/>
                  </a:cubicBezTo>
                  <a:cubicBezTo>
                    <a:pt x="10156" y="1343"/>
                    <a:pt x="10272" y="2032"/>
                    <a:pt x="13079" y="2245"/>
                  </a:cubicBezTo>
                  <a:cubicBezTo>
                    <a:pt x="15888" y="2458"/>
                    <a:pt x="14111" y="4370"/>
                    <a:pt x="10242" y="3384"/>
                  </a:cubicBezTo>
                  <a:cubicBezTo>
                    <a:pt x="6430" y="2412"/>
                    <a:pt x="4834" y="2790"/>
                    <a:pt x="2247" y="4651"/>
                  </a:cubicBezTo>
                  <a:cubicBezTo>
                    <a:pt x="0" y="6266"/>
                    <a:pt x="530" y="7442"/>
                    <a:pt x="2921" y="6425"/>
                  </a:cubicBezTo>
                  <a:cubicBezTo>
                    <a:pt x="5312" y="5410"/>
                    <a:pt x="6160" y="6117"/>
                    <a:pt x="4245" y="6868"/>
                  </a:cubicBezTo>
                  <a:cubicBezTo>
                    <a:pt x="2604" y="7511"/>
                    <a:pt x="370" y="11982"/>
                    <a:pt x="2177" y="10546"/>
                  </a:cubicBezTo>
                  <a:cubicBezTo>
                    <a:pt x="3983" y="9109"/>
                    <a:pt x="4484" y="16401"/>
                    <a:pt x="4459" y="17563"/>
                  </a:cubicBezTo>
                  <a:cubicBezTo>
                    <a:pt x="4389" y="20805"/>
                    <a:pt x="5617" y="24732"/>
                    <a:pt x="6571" y="23893"/>
                  </a:cubicBezTo>
                  <a:cubicBezTo>
                    <a:pt x="7655" y="22939"/>
                    <a:pt x="8084" y="16615"/>
                    <a:pt x="10160" y="1498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2"/>
            <p:cNvSpPr/>
            <p:nvPr/>
          </p:nvSpPr>
          <p:spPr>
            <a:xfrm>
              <a:off x="1139091" y="1536585"/>
              <a:ext cx="509458" cy="237295"/>
            </a:xfrm>
            <a:custGeom>
              <a:avLst/>
              <a:gdLst/>
              <a:ahLst/>
              <a:cxnLst/>
              <a:rect l="l" t="t" r="r" b="b"/>
              <a:pathLst>
                <a:path w="25044" h="11665" extrusionOk="0">
                  <a:moveTo>
                    <a:pt x="2902" y="0"/>
                  </a:moveTo>
                  <a:cubicBezTo>
                    <a:pt x="1289" y="0"/>
                    <a:pt x="0" y="2015"/>
                    <a:pt x="1115" y="3663"/>
                  </a:cubicBezTo>
                  <a:cubicBezTo>
                    <a:pt x="3948" y="7856"/>
                    <a:pt x="11161" y="11664"/>
                    <a:pt x="17540" y="11664"/>
                  </a:cubicBezTo>
                  <a:cubicBezTo>
                    <a:pt x="19282" y="11664"/>
                    <a:pt x="20962" y="11380"/>
                    <a:pt x="22473" y="10743"/>
                  </a:cubicBezTo>
                  <a:cubicBezTo>
                    <a:pt x="25043" y="9659"/>
                    <a:pt x="24414" y="6336"/>
                    <a:pt x="21922" y="6336"/>
                  </a:cubicBezTo>
                  <a:cubicBezTo>
                    <a:pt x="21675" y="6336"/>
                    <a:pt x="21411" y="6369"/>
                    <a:pt x="21129" y="6439"/>
                  </a:cubicBezTo>
                  <a:cubicBezTo>
                    <a:pt x="20471" y="6603"/>
                    <a:pt x="19744" y="6679"/>
                    <a:pt x="18971" y="6679"/>
                  </a:cubicBezTo>
                  <a:cubicBezTo>
                    <a:pt x="14129" y="6679"/>
                    <a:pt x="7466" y="3698"/>
                    <a:pt x="4546" y="760"/>
                  </a:cubicBezTo>
                  <a:cubicBezTo>
                    <a:pt x="4013" y="224"/>
                    <a:pt x="3440" y="0"/>
                    <a:pt x="29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2"/>
            <p:cNvSpPr/>
            <p:nvPr/>
          </p:nvSpPr>
          <p:spPr>
            <a:xfrm>
              <a:off x="1129469" y="1533310"/>
              <a:ext cx="510576" cy="232515"/>
            </a:xfrm>
            <a:custGeom>
              <a:avLst/>
              <a:gdLst/>
              <a:ahLst/>
              <a:cxnLst/>
              <a:rect l="l" t="t" r="r" b="b"/>
              <a:pathLst>
                <a:path w="25099" h="11430" extrusionOk="0">
                  <a:moveTo>
                    <a:pt x="22815" y="11177"/>
                  </a:moveTo>
                  <a:cubicBezTo>
                    <a:pt x="21389" y="11429"/>
                    <a:pt x="21699" y="9582"/>
                    <a:pt x="20643" y="9640"/>
                  </a:cubicBezTo>
                  <a:cubicBezTo>
                    <a:pt x="19588" y="9699"/>
                    <a:pt x="18597" y="10506"/>
                    <a:pt x="17881" y="9253"/>
                  </a:cubicBezTo>
                  <a:cubicBezTo>
                    <a:pt x="17166" y="7999"/>
                    <a:pt x="16026" y="8915"/>
                    <a:pt x="15036" y="8168"/>
                  </a:cubicBezTo>
                  <a:cubicBezTo>
                    <a:pt x="14046" y="7422"/>
                    <a:pt x="12593" y="8837"/>
                    <a:pt x="11448" y="7624"/>
                  </a:cubicBezTo>
                  <a:cubicBezTo>
                    <a:pt x="10305" y="6411"/>
                    <a:pt x="9930" y="6470"/>
                    <a:pt x="8797" y="6616"/>
                  </a:cubicBezTo>
                  <a:cubicBezTo>
                    <a:pt x="7664" y="6764"/>
                    <a:pt x="6975" y="6652"/>
                    <a:pt x="6388" y="5781"/>
                  </a:cubicBezTo>
                  <a:cubicBezTo>
                    <a:pt x="5803" y="4910"/>
                    <a:pt x="4502" y="5294"/>
                    <a:pt x="3812" y="4564"/>
                  </a:cubicBezTo>
                  <a:cubicBezTo>
                    <a:pt x="3119" y="3833"/>
                    <a:pt x="1214" y="4960"/>
                    <a:pt x="690" y="3133"/>
                  </a:cubicBezTo>
                  <a:cubicBezTo>
                    <a:pt x="1" y="730"/>
                    <a:pt x="1174" y="1"/>
                    <a:pt x="2195" y="78"/>
                  </a:cubicBezTo>
                  <a:cubicBezTo>
                    <a:pt x="3573" y="181"/>
                    <a:pt x="4054" y="1921"/>
                    <a:pt x="4821" y="1999"/>
                  </a:cubicBezTo>
                  <a:cubicBezTo>
                    <a:pt x="5963" y="2113"/>
                    <a:pt x="6845" y="2797"/>
                    <a:pt x="6963" y="3483"/>
                  </a:cubicBezTo>
                  <a:cubicBezTo>
                    <a:pt x="7093" y="4233"/>
                    <a:pt x="7567" y="4927"/>
                    <a:pt x="8373" y="4754"/>
                  </a:cubicBezTo>
                  <a:cubicBezTo>
                    <a:pt x="9518" y="4510"/>
                    <a:pt x="10546" y="4928"/>
                    <a:pt x="11027" y="5741"/>
                  </a:cubicBezTo>
                  <a:cubicBezTo>
                    <a:pt x="11353" y="6290"/>
                    <a:pt x="12867" y="6590"/>
                    <a:pt x="13342" y="6310"/>
                  </a:cubicBezTo>
                  <a:cubicBezTo>
                    <a:pt x="13817" y="6030"/>
                    <a:pt x="15046" y="6264"/>
                    <a:pt x="15493" y="6767"/>
                  </a:cubicBezTo>
                  <a:cubicBezTo>
                    <a:pt x="15939" y="7268"/>
                    <a:pt x="17109" y="6655"/>
                    <a:pt x="18070" y="7273"/>
                  </a:cubicBezTo>
                  <a:cubicBezTo>
                    <a:pt x="19028" y="7891"/>
                    <a:pt x="20203" y="7812"/>
                    <a:pt x="20853" y="7571"/>
                  </a:cubicBezTo>
                  <a:cubicBezTo>
                    <a:pt x="22477" y="6968"/>
                    <a:pt x="23895" y="7285"/>
                    <a:pt x="24506" y="8291"/>
                  </a:cubicBezTo>
                  <a:cubicBezTo>
                    <a:pt x="25099" y="9268"/>
                    <a:pt x="24444" y="10893"/>
                    <a:pt x="22815" y="1117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2"/>
            <p:cNvSpPr/>
            <p:nvPr/>
          </p:nvSpPr>
          <p:spPr>
            <a:xfrm>
              <a:off x="1083375" y="1536829"/>
              <a:ext cx="602423" cy="265592"/>
            </a:xfrm>
            <a:custGeom>
              <a:avLst/>
              <a:gdLst/>
              <a:ahLst/>
              <a:cxnLst/>
              <a:rect l="l" t="t" r="r" b="b"/>
              <a:pathLst>
                <a:path w="29614" h="13056" extrusionOk="0">
                  <a:moveTo>
                    <a:pt x="3487" y="1"/>
                  </a:moveTo>
                  <a:cubicBezTo>
                    <a:pt x="1675" y="1"/>
                    <a:pt x="0" y="2216"/>
                    <a:pt x="1543" y="4041"/>
                  </a:cubicBezTo>
                  <a:cubicBezTo>
                    <a:pt x="5685" y="8955"/>
                    <a:pt x="14891" y="13056"/>
                    <a:pt x="22289" y="13056"/>
                  </a:cubicBezTo>
                  <a:cubicBezTo>
                    <a:pt x="23910" y="13056"/>
                    <a:pt x="25445" y="12859"/>
                    <a:pt x="26820" y="12431"/>
                  </a:cubicBezTo>
                  <a:cubicBezTo>
                    <a:pt x="29613" y="11558"/>
                    <a:pt x="28667" y="7623"/>
                    <a:pt x="26169" y="7623"/>
                  </a:cubicBezTo>
                  <a:cubicBezTo>
                    <a:pt x="25915" y="7623"/>
                    <a:pt x="25645" y="7663"/>
                    <a:pt x="25361" y="7752"/>
                  </a:cubicBezTo>
                  <a:cubicBezTo>
                    <a:pt x="24435" y="8040"/>
                    <a:pt x="23381" y="8173"/>
                    <a:pt x="22248" y="8173"/>
                  </a:cubicBezTo>
                  <a:cubicBezTo>
                    <a:pt x="16387" y="8173"/>
                    <a:pt x="8430" y="4631"/>
                    <a:pt x="5274" y="886"/>
                  </a:cubicBezTo>
                  <a:cubicBezTo>
                    <a:pt x="4745" y="261"/>
                    <a:pt x="4108" y="1"/>
                    <a:pt x="34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2"/>
            <p:cNvSpPr/>
            <p:nvPr/>
          </p:nvSpPr>
          <p:spPr>
            <a:xfrm>
              <a:off x="1149364" y="1557741"/>
              <a:ext cx="452438" cy="183754"/>
            </a:xfrm>
            <a:custGeom>
              <a:avLst/>
              <a:gdLst/>
              <a:ahLst/>
              <a:cxnLst/>
              <a:rect l="l" t="t" r="r" b="b"/>
              <a:pathLst>
                <a:path w="22241" h="9033" extrusionOk="0">
                  <a:moveTo>
                    <a:pt x="1182" y="0"/>
                  </a:moveTo>
                  <a:cubicBezTo>
                    <a:pt x="1022" y="0"/>
                    <a:pt x="861" y="6"/>
                    <a:pt x="698" y="18"/>
                  </a:cubicBezTo>
                  <a:cubicBezTo>
                    <a:pt x="299" y="50"/>
                    <a:pt x="1" y="397"/>
                    <a:pt x="28" y="798"/>
                  </a:cubicBezTo>
                  <a:cubicBezTo>
                    <a:pt x="54" y="1184"/>
                    <a:pt x="376" y="1479"/>
                    <a:pt x="758" y="1479"/>
                  </a:cubicBezTo>
                  <a:cubicBezTo>
                    <a:pt x="771" y="1479"/>
                    <a:pt x="784" y="1479"/>
                    <a:pt x="797" y="1478"/>
                  </a:cubicBezTo>
                  <a:cubicBezTo>
                    <a:pt x="931" y="1469"/>
                    <a:pt x="1062" y="1464"/>
                    <a:pt x="1190" y="1464"/>
                  </a:cubicBezTo>
                  <a:cubicBezTo>
                    <a:pt x="1773" y="1464"/>
                    <a:pt x="2292" y="1562"/>
                    <a:pt x="2694" y="1770"/>
                  </a:cubicBezTo>
                  <a:cubicBezTo>
                    <a:pt x="3069" y="1963"/>
                    <a:pt x="3340" y="2265"/>
                    <a:pt x="3445" y="2684"/>
                  </a:cubicBezTo>
                  <a:cubicBezTo>
                    <a:pt x="3451" y="2706"/>
                    <a:pt x="3459" y="2734"/>
                    <a:pt x="3468" y="2767"/>
                  </a:cubicBezTo>
                  <a:lnTo>
                    <a:pt x="3468" y="2770"/>
                  </a:lnTo>
                  <a:lnTo>
                    <a:pt x="3466" y="2770"/>
                  </a:lnTo>
                  <a:cubicBezTo>
                    <a:pt x="3691" y="3574"/>
                    <a:pt x="4194" y="4287"/>
                    <a:pt x="4843" y="4750"/>
                  </a:cubicBezTo>
                  <a:cubicBezTo>
                    <a:pt x="5345" y="5105"/>
                    <a:pt x="5933" y="5316"/>
                    <a:pt x="6555" y="5316"/>
                  </a:cubicBezTo>
                  <a:cubicBezTo>
                    <a:pt x="6779" y="5316"/>
                    <a:pt x="7008" y="5289"/>
                    <a:pt x="7238" y="5231"/>
                  </a:cubicBezTo>
                  <a:lnTo>
                    <a:pt x="7305" y="5213"/>
                  </a:lnTo>
                  <a:cubicBezTo>
                    <a:pt x="7446" y="5174"/>
                    <a:pt x="7588" y="5156"/>
                    <a:pt x="7730" y="5156"/>
                  </a:cubicBezTo>
                  <a:cubicBezTo>
                    <a:pt x="8028" y="5156"/>
                    <a:pt x="8326" y="5237"/>
                    <a:pt x="8608" y="5378"/>
                  </a:cubicBezTo>
                  <a:cubicBezTo>
                    <a:pt x="9123" y="5636"/>
                    <a:pt x="9583" y="6084"/>
                    <a:pt x="9915" y="6611"/>
                  </a:cubicBezTo>
                  <a:cubicBezTo>
                    <a:pt x="9922" y="6623"/>
                    <a:pt x="9924" y="6624"/>
                    <a:pt x="9969" y="6688"/>
                  </a:cubicBezTo>
                  <a:lnTo>
                    <a:pt x="9966" y="6690"/>
                  </a:lnTo>
                  <a:cubicBezTo>
                    <a:pt x="10455" y="7412"/>
                    <a:pt x="11273" y="7927"/>
                    <a:pt x="12099" y="8171"/>
                  </a:cubicBezTo>
                  <a:cubicBezTo>
                    <a:pt x="12460" y="8277"/>
                    <a:pt x="12830" y="8332"/>
                    <a:pt x="13185" y="8332"/>
                  </a:cubicBezTo>
                  <a:cubicBezTo>
                    <a:pt x="13682" y="8332"/>
                    <a:pt x="14148" y="8223"/>
                    <a:pt x="14515" y="7992"/>
                  </a:cubicBezTo>
                  <a:cubicBezTo>
                    <a:pt x="14524" y="7986"/>
                    <a:pt x="14540" y="7976"/>
                    <a:pt x="14564" y="7959"/>
                  </a:cubicBezTo>
                  <a:cubicBezTo>
                    <a:pt x="14827" y="7781"/>
                    <a:pt x="15252" y="7683"/>
                    <a:pt x="15729" y="7683"/>
                  </a:cubicBezTo>
                  <a:cubicBezTo>
                    <a:pt x="15862" y="7683"/>
                    <a:pt x="15999" y="7691"/>
                    <a:pt x="16137" y="7706"/>
                  </a:cubicBezTo>
                  <a:cubicBezTo>
                    <a:pt x="16709" y="7770"/>
                    <a:pt x="17282" y="7973"/>
                    <a:pt x="17686" y="8341"/>
                  </a:cubicBezTo>
                  <a:cubicBezTo>
                    <a:pt x="17930" y="8565"/>
                    <a:pt x="18214" y="8742"/>
                    <a:pt x="18524" y="8860"/>
                  </a:cubicBezTo>
                  <a:cubicBezTo>
                    <a:pt x="18837" y="8979"/>
                    <a:pt x="19161" y="9033"/>
                    <a:pt x="19480" y="9033"/>
                  </a:cubicBezTo>
                  <a:cubicBezTo>
                    <a:pt x="19749" y="9033"/>
                    <a:pt x="20015" y="8994"/>
                    <a:pt x="20268" y="8924"/>
                  </a:cubicBezTo>
                  <a:cubicBezTo>
                    <a:pt x="20815" y="8774"/>
                    <a:pt x="21310" y="8470"/>
                    <a:pt x="21660" y="8087"/>
                  </a:cubicBezTo>
                  <a:cubicBezTo>
                    <a:pt x="21851" y="7884"/>
                    <a:pt x="22000" y="7645"/>
                    <a:pt x="22101" y="7386"/>
                  </a:cubicBezTo>
                  <a:cubicBezTo>
                    <a:pt x="22241" y="7008"/>
                    <a:pt x="22052" y="6588"/>
                    <a:pt x="21675" y="6446"/>
                  </a:cubicBezTo>
                  <a:cubicBezTo>
                    <a:pt x="21589" y="6413"/>
                    <a:pt x="21502" y="6398"/>
                    <a:pt x="21415" y="6398"/>
                  </a:cubicBezTo>
                  <a:cubicBezTo>
                    <a:pt x="21122" y="6398"/>
                    <a:pt x="20845" y="6575"/>
                    <a:pt x="20733" y="6865"/>
                  </a:cubicBezTo>
                  <a:cubicBezTo>
                    <a:pt x="20697" y="6953"/>
                    <a:pt x="20645" y="7034"/>
                    <a:pt x="20579" y="7103"/>
                  </a:cubicBezTo>
                  <a:cubicBezTo>
                    <a:pt x="20411" y="7287"/>
                    <a:pt x="20163" y="7435"/>
                    <a:pt x="19881" y="7513"/>
                  </a:cubicBezTo>
                  <a:cubicBezTo>
                    <a:pt x="19751" y="7549"/>
                    <a:pt x="19615" y="7569"/>
                    <a:pt x="19480" y="7569"/>
                  </a:cubicBezTo>
                  <a:cubicBezTo>
                    <a:pt x="19331" y="7569"/>
                    <a:pt x="19183" y="7545"/>
                    <a:pt x="19043" y="7492"/>
                  </a:cubicBezTo>
                  <a:cubicBezTo>
                    <a:pt x="18905" y="7438"/>
                    <a:pt x="18778" y="7360"/>
                    <a:pt x="18670" y="7260"/>
                  </a:cubicBezTo>
                  <a:cubicBezTo>
                    <a:pt x="18021" y="6667"/>
                    <a:pt x="17147" y="6347"/>
                    <a:pt x="16295" y="6252"/>
                  </a:cubicBezTo>
                  <a:cubicBezTo>
                    <a:pt x="16114" y="6232"/>
                    <a:pt x="15932" y="6222"/>
                    <a:pt x="15752" y="6222"/>
                  </a:cubicBezTo>
                  <a:cubicBezTo>
                    <a:pt x="14975" y="6222"/>
                    <a:pt x="14240" y="6408"/>
                    <a:pt x="13745" y="6743"/>
                  </a:cubicBezTo>
                  <a:lnTo>
                    <a:pt x="13742" y="6746"/>
                  </a:lnTo>
                  <a:cubicBezTo>
                    <a:pt x="13741" y="6747"/>
                    <a:pt x="13740" y="6748"/>
                    <a:pt x="13740" y="6748"/>
                  </a:cubicBezTo>
                  <a:cubicBezTo>
                    <a:pt x="13739" y="6748"/>
                    <a:pt x="13739" y="6747"/>
                    <a:pt x="13739" y="6747"/>
                  </a:cubicBezTo>
                  <a:cubicBezTo>
                    <a:pt x="13738" y="6747"/>
                    <a:pt x="13736" y="6748"/>
                    <a:pt x="13732" y="6751"/>
                  </a:cubicBezTo>
                  <a:cubicBezTo>
                    <a:pt x="13602" y="6833"/>
                    <a:pt x="13419" y="6872"/>
                    <a:pt x="13208" y="6872"/>
                  </a:cubicBezTo>
                  <a:cubicBezTo>
                    <a:pt x="12997" y="6872"/>
                    <a:pt x="12758" y="6833"/>
                    <a:pt x="12513" y="6761"/>
                  </a:cubicBezTo>
                  <a:cubicBezTo>
                    <a:pt x="11980" y="6605"/>
                    <a:pt x="11466" y="6292"/>
                    <a:pt x="11180" y="5869"/>
                  </a:cubicBezTo>
                  <a:lnTo>
                    <a:pt x="11179" y="5871"/>
                  </a:lnTo>
                  <a:lnTo>
                    <a:pt x="11177" y="5869"/>
                  </a:lnTo>
                  <a:cubicBezTo>
                    <a:pt x="11171" y="5860"/>
                    <a:pt x="11171" y="5859"/>
                    <a:pt x="11172" y="5859"/>
                  </a:cubicBezTo>
                  <a:cubicBezTo>
                    <a:pt x="11172" y="5859"/>
                    <a:pt x="11172" y="5859"/>
                    <a:pt x="11172" y="5859"/>
                  </a:cubicBezTo>
                  <a:cubicBezTo>
                    <a:pt x="11173" y="5859"/>
                    <a:pt x="11173" y="5858"/>
                    <a:pt x="11154" y="5828"/>
                  </a:cubicBezTo>
                  <a:cubicBezTo>
                    <a:pt x="10686" y="5085"/>
                    <a:pt x="10021" y="4443"/>
                    <a:pt x="9260" y="4064"/>
                  </a:cubicBezTo>
                  <a:cubicBezTo>
                    <a:pt x="8782" y="3826"/>
                    <a:pt x="8267" y="3688"/>
                    <a:pt x="7736" y="3688"/>
                  </a:cubicBezTo>
                  <a:cubicBezTo>
                    <a:pt x="7464" y="3688"/>
                    <a:pt x="7188" y="3724"/>
                    <a:pt x="6911" y="3802"/>
                  </a:cubicBezTo>
                  <a:cubicBezTo>
                    <a:pt x="6875" y="3811"/>
                    <a:pt x="6892" y="3808"/>
                    <a:pt x="6880" y="3811"/>
                  </a:cubicBezTo>
                  <a:cubicBezTo>
                    <a:pt x="6773" y="3837"/>
                    <a:pt x="6667" y="3850"/>
                    <a:pt x="6561" y="3850"/>
                  </a:cubicBezTo>
                  <a:cubicBezTo>
                    <a:pt x="6251" y="3850"/>
                    <a:pt x="5950" y="3740"/>
                    <a:pt x="5689" y="3555"/>
                  </a:cubicBezTo>
                  <a:cubicBezTo>
                    <a:pt x="5309" y="3284"/>
                    <a:pt x="5013" y="2859"/>
                    <a:pt x="4878" y="2376"/>
                  </a:cubicBezTo>
                  <a:lnTo>
                    <a:pt x="4876" y="2376"/>
                  </a:lnTo>
                  <a:cubicBezTo>
                    <a:pt x="4873" y="2362"/>
                    <a:pt x="4869" y="2346"/>
                    <a:pt x="4863" y="2325"/>
                  </a:cubicBezTo>
                  <a:cubicBezTo>
                    <a:pt x="4645" y="1463"/>
                    <a:pt x="4106" y="853"/>
                    <a:pt x="3361" y="469"/>
                  </a:cubicBezTo>
                  <a:cubicBezTo>
                    <a:pt x="2746" y="151"/>
                    <a:pt x="1994" y="0"/>
                    <a:pt x="11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2"/>
            <p:cNvSpPr/>
            <p:nvPr/>
          </p:nvSpPr>
          <p:spPr>
            <a:xfrm>
              <a:off x="1109148" y="1595637"/>
              <a:ext cx="521093" cy="237194"/>
            </a:xfrm>
            <a:custGeom>
              <a:avLst/>
              <a:gdLst/>
              <a:ahLst/>
              <a:cxnLst/>
              <a:rect l="l" t="t" r="r" b="b"/>
              <a:pathLst>
                <a:path w="25616" h="11660" extrusionOk="0">
                  <a:moveTo>
                    <a:pt x="1125" y="3560"/>
                  </a:moveTo>
                  <a:cubicBezTo>
                    <a:pt x="2109" y="4620"/>
                    <a:pt x="2980" y="2963"/>
                    <a:pt x="3785" y="3646"/>
                  </a:cubicBezTo>
                  <a:cubicBezTo>
                    <a:pt x="4589" y="4331"/>
                    <a:pt x="4891" y="5572"/>
                    <a:pt x="6219" y="5007"/>
                  </a:cubicBezTo>
                  <a:cubicBezTo>
                    <a:pt x="7547" y="4441"/>
                    <a:pt x="7901" y="5858"/>
                    <a:pt x="9143" y="5861"/>
                  </a:cubicBezTo>
                  <a:cubicBezTo>
                    <a:pt x="10383" y="5864"/>
                    <a:pt x="10685" y="7871"/>
                    <a:pt x="12328" y="7597"/>
                  </a:cubicBezTo>
                  <a:cubicBezTo>
                    <a:pt x="13973" y="7323"/>
                    <a:pt x="14237" y="7597"/>
                    <a:pt x="15051" y="8396"/>
                  </a:cubicBezTo>
                  <a:cubicBezTo>
                    <a:pt x="15865" y="9197"/>
                    <a:pt x="16480" y="9526"/>
                    <a:pt x="17473" y="9185"/>
                  </a:cubicBezTo>
                  <a:cubicBezTo>
                    <a:pt x="18467" y="8846"/>
                    <a:pt x="19271" y="9937"/>
                    <a:pt x="20264" y="9773"/>
                  </a:cubicBezTo>
                  <a:cubicBezTo>
                    <a:pt x="21257" y="9610"/>
                    <a:pt x="22093" y="11659"/>
                    <a:pt x="23615" y="10519"/>
                  </a:cubicBezTo>
                  <a:cubicBezTo>
                    <a:pt x="25616" y="9023"/>
                    <a:pt x="24563" y="7799"/>
                    <a:pt x="23646" y="7342"/>
                  </a:cubicBezTo>
                  <a:cubicBezTo>
                    <a:pt x="23155" y="7097"/>
                    <a:pt x="20925" y="7785"/>
                    <a:pt x="20519" y="7467"/>
                  </a:cubicBezTo>
                  <a:cubicBezTo>
                    <a:pt x="19615" y="6762"/>
                    <a:pt x="18914" y="6531"/>
                    <a:pt x="18405" y="7007"/>
                  </a:cubicBezTo>
                  <a:cubicBezTo>
                    <a:pt x="17849" y="7525"/>
                    <a:pt x="17052" y="7793"/>
                    <a:pt x="16513" y="7168"/>
                  </a:cubicBezTo>
                  <a:cubicBezTo>
                    <a:pt x="15749" y="6283"/>
                    <a:pt x="14676" y="5994"/>
                    <a:pt x="13803" y="6349"/>
                  </a:cubicBezTo>
                  <a:cubicBezTo>
                    <a:pt x="13211" y="6592"/>
                    <a:pt x="11825" y="5915"/>
                    <a:pt x="11615" y="5406"/>
                  </a:cubicBezTo>
                  <a:cubicBezTo>
                    <a:pt x="11405" y="4895"/>
                    <a:pt x="10284" y="4338"/>
                    <a:pt x="9625" y="4468"/>
                  </a:cubicBezTo>
                  <a:cubicBezTo>
                    <a:pt x="8965" y="4599"/>
                    <a:pt x="8404" y="3402"/>
                    <a:pt x="7267" y="3314"/>
                  </a:cubicBezTo>
                  <a:cubicBezTo>
                    <a:pt x="6128" y="3228"/>
                    <a:pt x="5239" y="2457"/>
                    <a:pt x="4867" y="1870"/>
                  </a:cubicBezTo>
                  <a:cubicBezTo>
                    <a:pt x="3937" y="407"/>
                    <a:pt x="2645" y="1"/>
                    <a:pt x="1549" y="432"/>
                  </a:cubicBezTo>
                  <a:cubicBezTo>
                    <a:pt x="488" y="854"/>
                    <a:pt x="1" y="2350"/>
                    <a:pt x="1125" y="356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2"/>
            <p:cNvSpPr/>
            <p:nvPr/>
          </p:nvSpPr>
          <p:spPr>
            <a:xfrm>
              <a:off x="1096292" y="1613375"/>
              <a:ext cx="539361" cy="251210"/>
            </a:xfrm>
            <a:custGeom>
              <a:avLst/>
              <a:gdLst/>
              <a:ahLst/>
              <a:cxnLst/>
              <a:rect l="l" t="t" r="r" b="b"/>
              <a:pathLst>
                <a:path w="26514" h="12349" extrusionOk="0">
                  <a:moveTo>
                    <a:pt x="3072" y="0"/>
                  </a:moveTo>
                  <a:cubicBezTo>
                    <a:pt x="1364" y="0"/>
                    <a:pt x="0" y="2133"/>
                    <a:pt x="1179" y="3877"/>
                  </a:cubicBezTo>
                  <a:cubicBezTo>
                    <a:pt x="4180" y="8317"/>
                    <a:pt x="11817" y="12349"/>
                    <a:pt x="18571" y="12349"/>
                  </a:cubicBezTo>
                  <a:cubicBezTo>
                    <a:pt x="20415" y="12349"/>
                    <a:pt x="22193" y="12048"/>
                    <a:pt x="23793" y="11374"/>
                  </a:cubicBezTo>
                  <a:cubicBezTo>
                    <a:pt x="26513" y="10226"/>
                    <a:pt x="25847" y="6708"/>
                    <a:pt x="23209" y="6708"/>
                  </a:cubicBezTo>
                  <a:cubicBezTo>
                    <a:pt x="22948" y="6708"/>
                    <a:pt x="22668" y="6743"/>
                    <a:pt x="22370" y="6817"/>
                  </a:cubicBezTo>
                  <a:cubicBezTo>
                    <a:pt x="21673" y="6991"/>
                    <a:pt x="20904" y="7072"/>
                    <a:pt x="20085" y="7072"/>
                  </a:cubicBezTo>
                  <a:cubicBezTo>
                    <a:pt x="14959" y="7072"/>
                    <a:pt x="7905" y="3915"/>
                    <a:pt x="4813" y="805"/>
                  </a:cubicBezTo>
                  <a:cubicBezTo>
                    <a:pt x="4249" y="237"/>
                    <a:pt x="3641" y="0"/>
                    <a:pt x="30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2"/>
            <p:cNvSpPr/>
            <p:nvPr/>
          </p:nvSpPr>
          <p:spPr>
            <a:xfrm>
              <a:off x="1118993" y="1650661"/>
              <a:ext cx="480673" cy="212640"/>
            </a:xfrm>
            <a:custGeom>
              <a:avLst/>
              <a:gdLst/>
              <a:ahLst/>
              <a:cxnLst/>
              <a:rect l="l" t="t" r="r" b="b"/>
              <a:pathLst>
                <a:path w="23629" h="10453" extrusionOk="0">
                  <a:moveTo>
                    <a:pt x="2580" y="1"/>
                  </a:moveTo>
                  <a:cubicBezTo>
                    <a:pt x="1103" y="1"/>
                    <a:pt x="1" y="1671"/>
                    <a:pt x="1073" y="3100"/>
                  </a:cubicBezTo>
                  <a:cubicBezTo>
                    <a:pt x="3914" y="6887"/>
                    <a:pt x="11058" y="10453"/>
                    <a:pt x="17126" y="10453"/>
                  </a:cubicBezTo>
                  <a:cubicBezTo>
                    <a:pt x="18580" y="10453"/>
                    <a:pt x="19972" y="10248"/>
                    <a:pt x="21228" y="9792"/>
                  </a:cubicBezTo>
                  <a:cubicBezTo>
                    <a:pt x="23629" y="8922"/>
                    <a:pt x="22899" y="5986"/>
                    <a:pt x="20501" y="5986"/>
                  </a:cubicBezTo>
                  <a:cubicBezTo>
                    <a:pt x="20296" y="5986"/>
                    <a:pt x="20080" y="6007"/>
                    <a:pt x="19851" y="6053"/>
                  </a:cubicBezTo>
                  <a:cubicBezTo>
                    <a:pt x="19339" y="6156"/>
                    <a:pt x="18780" y="6205"/>
                    <a:pt x="18186" y="6205"/>
                  </a:cubicBezTo>
                  <a:cubicBezTo>
                    <a:pt x="13643" y="6205"/>
                    <a:pt x="7082" y="3378"/>
                    <a:pt x="4197" y="701"/>
                  </a:cubicBezTo>
                  <a:cubicBezTo>
                    <a:pt x="3664" y="207"/>
                    <a:pt x="3099" y="1"/>
                    <a:pt x="25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2"/>
            <p:cNvSpPr/>
            <p:nvPr/>
          </p:nvSpPr>
          <p:spPr>
            <a:xfrm>
              <a:off x="3162929" y="1142284"/>
              <a:ext cx="514543" cy="123764"/>
            </a:xfrm>
            <a:custGeom>
              <a:avLst/>
              <a:gdLst/>
              <a:ahLst/>
              <a:cxnLst/>
              <a:rect l="l" t="t" r="r" b="b"/>
              <a:pathLst>
                <a:path w="25294" h="6084" extrusionOk="0">
                  <a:moveTo>
                    <a:pt x="3042" y="6084"/>
                  </a:moveTo>
                  <a:lnTo>
                    <a:pt x="22253" y="6084"/>
                  </a:lnTo>
                  <a:cubicBezTo>
                    <a:pt x="23926" y="6084"/>
                    <a:pt x="25294" y="4716"/>
                    <a:pt x="25294" y="3043"/>
                  </a:cubicBezTo>
                  <a:lnTo>
                    <a:pt x="25294" y="1700"/>
                  </a:lnTo>
                  <a:cubicBezTo>
                    <a:pt x="25294" y="765"/>
                    <a:pt x="24530" y="0"/>
                    <a:pt x="23595" y="0"/>
                  </a:cubicBezTo>
                  <a:lnTo>
                    <a:pt x="1701" y="0"/>
                  </a:lnTo>
                  <a:cubicBezTo>
                    <a:pt x="766" y="0"/>
                    <a:pt x="1" y="765"/>
                    <a:pt x="1" y="1700"/>
                  </a:cubicBezTo>
                  <a:lnTo>
                    <a:pt x="1" y="3043"/>
                  </a:lnTo>
                  <a:cubicBezTo>
                    <a:pt x="1" y="4714"/>
                    <a:pt x="1370" y="6084"/>
                    <a:pt x="3042" y="60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2"/>
            <p:cNvSpPr/>
            <p:nvPr/>
          </p:nvSpPr>
          <p:spPr>
            <a:xfrm>
              <a:off x="3198689" y="1217649"/>
              <a:ext cx="443060" cy="30209"/>
            </a:xfrm>
            <a:custGeom>
              <a:avLst/>
              <a:gdLst/>
              <a:ahLst/>
              <a:cxnLst/>
              <a:rect l="l" t="t" r="r" b="b"/>
              <a:pathLst>
                <a:path w="21780" h="1485" extrusionOk="0">
                  <a:moveTo>
                    <a:pt x="742" y="1484"/>
                  </a:moveTo>
                  <a:lnTo>
                    <a:pt x="21038" y="1484"/>
                  </a:lnTo>
                  <a:cubicBezTo>
                    <a:pt x="21447" y="1483"/>
                    <a:pt x="21778" y="1151"/>
                    <a:pt x="21779" y="742"/>
                  </a:cubicBezTo>
                  <a:lnTo>
                    <a:pt x="21779" y="414"/>
                  </a:lnTo>
                  <a:cubicBezTo>
                    <a:pt x="21779" y="185"/>
                    <a:pt x="21593" y="0"/>
                    <a:pt x="21365" y="0"/>
                  </a:cubicBezTo>
                  <a:lnTo>
                    <a:pt x="415" y="0"/>
                  </a:lnTo>
                  <a:cubicBezTo>
                    <a:pt x="187" y="0"/>
                    <a:pt x="1" y="185"/>
                    <a:pt x="1" y="414"/>
                  </a:cubicBezTo>
                  <a:lnTo>
                    <a:pt x="1" y="742"/>
                  </a:lnTo>
                  <a:cubicBezTo>
                    <a:pt x="1" y="1151"/>
                    <a:pt x="333" y="1483"/>
                    <a:pt x="742" y="14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2"/>
            <p:cNvSpPr/>
            <p:nvPr/>
          </p:nvSpPr>
          <p:spPr>
            <a:xfrm>
              <a:off x="3157396" y="1060938"/>
              <a:ext cx="525650" cy="94226"/>
            </a:xfrm>
            <a:custGeom>
              <a:avLst/>
              <a:gdLst/>
              <a:ahLst/>
              <a:cxnLst/>
              <a:rect l="l" t="t" r="r" b="b"/>
              <a:pathLst>
                <a:path w="25840" h="4632" extrusionOk="0">
                  <a:moveTo>
                    <a:pt x="2315" y="1"/>
                  </a:moveTo>
                  <a:cubicBezTo>
                    <a:pt x="1033" y="1"/>
                    <a:pt x="0" y="1032"/>
                    <a:pt x="0" y="2315"/>
                  </a:cubicBezTo>
                  <a:cubicBezTo>
                    <a:pt x="0" y="3599"/>
                    <a:pt x="1033" y="4632"/>
                    <a:pt x="2315" y="4632"/>
                  </a:cubicBezTo>
                  <a:lnTo>
                    <a:pt x="23523" y="4632"/>
                  </a:lnTo>
                  <a:cubicBezTo>
                    <a:pt x="24807" y="4632"/>
                    <a:pt x="25840" y="3599"/>
                    <a:pt x="25840" y="2315"/>
                  </a:cubicBezTo>
                  <a:cubicBezTo>
                    <a:pt x="25840" y="1032"/>
                    <a:pt x="24807" y="1"/>
                    <a:pt x="235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2"/>
            <p:cNvSpPr/>
            <p:nvPr/>
          </p:nvSpPr>
          <p:spPr>
            <a:xfrm>
              <a:off x="3101700" y="1100360"/>
              <a:ext cx="639670" cy="116440"/>
            </a:xfrm>
            <a:custGeom>
              <a:avLst/>
              <a:gdLst/>
              <a:ahLst/>
              <a:cxnLst/>
              <a:rect l="l" t="t" r="r" b="b"/>
              <a:pathLst>
                <a:path w="31445" h="5724" extrusionOk="0">
                  <a:moveTo>
                    <a:pt x="1769" y="1031"/>
                  </a:moveTo>
                  <a:cubicBezTo>
                    <a:pt x="3320" y="187"/>
                    <a:pt x="3682" y="2442"/>
                    <a:pt x="4877" y="1964"/>
                  </a:cubicBezTo>
                  <a:cubicBezTo>
                    <a:pt x="6073" y="1486"/>
                    <a:pt x="6905" y="169"/>
                    <a:pt x="8219" y="1338"/>
                  </a:cubicBezTo>
                  <a:cubicBezTo>
                    <a:pt x="9534" y="2506"/>
                    <a:pt x="10496" y="1007"/>
                    <a:pt x="11929" y="1486"/>
                  </a:cubicBezTo>
                  <a:cubicBezTo>
                    <a:pt x="13364" y="1966"/>
                    <a:pt x="14439" y="410"/>
                    <a:pt x="16231" y="1367"/>
                  </a:cubicBezTo>
                  <a:cubicBezTo>
                    <a:pt x="18025" y="2323"/>
                    <a:pt x="18650" y="2271"/>
                    <a:pt x="19904" y="1662"/>
                  </a:cubicBezTo>
                  <a:cubicBezTo>
                    <a:pt x="21155" y="1052"/>
                    <a:pt x="21833" y="105"/>
                    <a:pt x="22848" y="884"/>
                  </a:cubicBezTo>
                  <a:cubicBezTo>
                    <a:pt x="23863" y="1662"/>
                    <a:pt x="25218" y="714"/>
                    <a:pt x="26300" y="1288"/>
                  </a:cubicBezTo>
                  <a:cubicBezTo>
                    <a:pt x="27384" y="1865"/>
                    <a:pt x="28919" y="1"/>
                    <a:pt x="30464" y="1729"/>
                  </a:cubicBezTo>
                  <a:cubicBezTo>
                    <a:pt x="31247" y="2604"/>
                    <a:pt x="31445" y="5588"/>
                    <a:pt x="30092" y="4775"/>
                  </a:cubicBezTo>
                  <a:cubicBezTo>
                    <a:pt x="28738" y="3963"/>
                    <a:pt x="28229" y="3861"/>
                    <a:pt x="27756" y="4336"/>
                  </a:cubicBezTo>
                  <a:cubicBezTo>
                    <a:pt x="27283" y="4809"/>
                    <a:pt x="26605" y="4775"/>
                    <a:pt x="25861" y="4267"/>
                  </a:cubicBezTo>
                  <a:cubicBezTo>
                    <a:pt x="25117" y="3760"/>
                    <a:pt x="23491" y="4979"/>
                    <a:pt x="22917" y="4301"/>
                  </a:cubicBezTo>
                  <a:cubicBezTo>
                    <a:pt x="22340" y="3624"/>
                    <a:pt x="20581" y="3082"/>
                    <a:pt x="20039" y="4403"/>
                  </a:cubicBezTo>
                  <a:cubicBezTo>
                    <a:pt x="19497" y="5723"/>
                    <a:pt x="18753" y="5046"/>
                    <a:pt x="18312" y="4403"/>
                  </a:cubicBezTo>
                  <a:cubicBezTo>
                    <a:pt x="17873" y="3760"/>
                    <a:pt x="14996" y="3760"/>
                    <a:pt x="14556" y="4267"/>
                  </a:cubicBezTo>
                  <a:cubicBezTo>
                    <a:pt x="14116" y="4775"/>
                    <a:pt x="13303" y="4607"/>
                    <a:pt x="12593" y="4200"/>
                  </a:cubicBezTo>
                  <a:cubicBezTo>
                    <a:pt x="11881" y="3794"/>
                    <a:pt x="10122" y="4368"/>
                    <a:pt x="9580" y="3861"/>
                  </a:cubicBezTo>
                  <a:cubicBezTo>
                    <a:pt x="9038" y="3353"/>
                    <a:pt x="7617" y="3760"/>
                    <a:pt x="7109" y="4437"/>
                  </a:cubicBezTo>
                  <a:cubicBezTo>
                    <a:pt x="6601" y="5114"/>
                    <a:pt x="4605" y="5588"/>
                    <a:pt x="3657" y="4572"/>
                  </a:cubicBezTo>
                  <a:cubicBezTo>
                    <a:pt x="2709" y="3557"/>
                    <a:pt x="2153" y="4281"/>
                    <a:pt x="1424" y="4538"/>
                  </a:cubicBezTo>
                  <a:cubicBezTo>
                    <a:pt x="694" y="4796"/>
                    <a:pt x="1" y="1994"/>
                    <a:pt x="1769" y="103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2"/>
            <p:cNvSpPr/>
            <p:nvPr/>
          </p:nvSpPr>
          <p:spPr>
            <a:xfrm>
              <a:off x="3142485" y="782359"/>
              <a:ext cx="555472" cy="229524"/>
            </a:xfrm>
            <a:custGeom>
              <a:avLst/>
              <a:gdLst/>
              <a:ahLst/>
              <a:cxnLst/>
              <a:rect l="l" t="t" r="r" b="b"/>
              <a:pathLst>
                <a:path w="27306" h="11283" extrusionOk="0">
                  <a:moveTo>
                    <a:pt x="9125" y="0"/>
                  </a:moveTo>
                  <a:lnTo>
                    <a:pt x="18181" y="0"/>
                  </a:lnTo>
                  <a:cubicBezTo>
                    <a:pt x="23200" y="0"/>
                    <a:pt x="27305" y="4106"/>
                    <a:pt x="27305" y="9124"/>
                  </a:cubicBezTo>
                  <a:lnTo>
                    <a:pt x="27305" y="10392"/>
                  </a:lnTo>
                  <a:cubicBezTo>
                    <a:pt x="27304" y="10884"/>
                    <a:pt x="26906" y="11281"/>
                    <a:pt x="26415" y="11283"/>
                  </a:cubicBezTo>
                  <a:lnTo>
                    <a:pt x="891" y="11283"/>
                  </a:lnTo>
                  <a:cubicBezTo>
                    <a:pt x="400" y="11281"/>
                    <a:pt x="2" y="10884"/>
                    <a:pt x="1" y="10392"/>
                  </a:cubicBezTo>
                  <a:lnTo>
                    <a:pt x="1" y="9124"/>
                  </a:lnTo>
                  <a:cubicBezTo>
                    <a:pt x="1" y="4106"/>
                    <a:pt x="4107" y="0"/>
                    <a:pt x="91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2"/>
            <p:cNvSpPr/>
            <p:nvPr/>
          </p:nvSpPr>
          <p:spPr>
            <a:xfrm>
              <a:off x="3160549" y="828209"/>
              <a:ext cx="519324" cy="183672"/>
            </a:xfrm>
            <a:custGeom>
              <a:avLst/>
              <a:gdLst/>
              <a:ahLst/>
              <a:cxnLst/>
              <a:rect l="l" t="t" r="r" b="b"/>
              <a:pathLst>
                <a:path w="25529" h="9029" extrusionOk="0">
                  <a:moveTo>
                    <a:pt x="8531" y="0"/>
                  </a:moveTo>
                  <a:lnTo>
                    <a:pt x="16997" y="0"/>
                  </a:lnTo>
                  <a:cubicBezTo>
                    <a:pt x="21689" y="0"/>
                    <a:pt x="25528" y="3285"/>
                    <a:pt x="25528" y="7300"/>
                  </a:cubicBezTo>
                  <a:lnTo>
                    <a:pt x="25528" y="8317"/>
                  </a:lnTo>
                  <a:cubicBezTo>
                    <a:pt x="25528" y="8707"/>
                    <a:pt x="25153" y="9029"/>
                    <a:pt x="24696" y="9029"/>
                  </a:cubicBezTo>
                  <a:lnTo>
                    <a:pt x="832" y="9029"/>
                  </a:lnTo>
                  <a:cubicBezTo>
                    <a:pt x="375" y="9029"/>
                    <a:pt x="0" y="8709"/>
                    <a:pt x="0" y="8317"/>
                  </a:cubicBezTo>
                  <a:lnTo>
                    <a:pt x="0" y="7302"/>
                  </a:lnTo>
                  <a:cubicBezTo>
                    <a:pt x="0" y="3285"/>
                    <a:pt x="3839" y="0"/>
                    <a:pt x="85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2"/>
            <p:cNvSpPr/>
            <p:nvPr/>
          </p:nvSpPr>
          <p:spPr>
            <a:xfrm>
              <a:off x="3478734" y="934921"/>
              <a:ext cx="14687" cy="16172"/>
            </a:xfrm>
            <a:custGeom>
              <a:avLst/>
              <a:gdLst/>
              <a:ahLst/>
              <a:cxnLst/>
              <a:rect l="l" t="t" r="r" b="b"/>
              <a:pathLst>
                <a:path w="722" h="795" extrusionOk="0">
                  <a:moveTo>
                    <a:pt x="361" y="795"/>
                  </a:moveTo>
                  <a:cubicBezTo>
                    <a:pt x="721" y="795"/>
                    <a:pt x="594" y="0"/>
                    <a:pt x="361" y="0"/>
                  </a:cubicBezTo>
                  <a:cubicBezTo>
                    <a:pt x="129" y="0"/>
                    <a:pt x="1" y="795"/>
                    <a:pt x="361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2"/>
            <p:cNvSpPr/>
            <p:nvPr/>
          </p:nvSpPr>
          <p:spPr>
            <a:xfrm>
              <a:off x="3590552" y="933029"/>
              <a:ext cx="20200" cy="19590"/>
            </a:xfrm>
            <a:custGeom>
              <a:avLst/>
              <a:gdLst/>
              <a:ahLst/>
              <a:cxnLst/>
              <a:rect l="l" t="t" r="r" b="b"/>
              <a:pathLst>
                <a:path w="993" h="963" extrusionOk="0">
                  <a:moveTo>
                    <a:pt x="766" y="681"/>
                  </a:moveTo>
                  <a:cubicBezTo>
                    <a:pt x="992" y="401"/>
                    <a:pt x="294" y="1"/>
                    <a:pt x="147" y="182"/>
                  </a:cubicBezTo>
                  <a:cubicBezTo>
                    <a:pt x="1" y="364"/>
                    <a:pt x="540" y="962"/>
                    <a:pt x="766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2"/>
            <p:cNvSpPr/>
            <p:nvPr/>
          </p:nvSpPr>
          <p:spPr>
            <a:xfrm>
              <a:off x="3289362" y="946048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7" y="699"/>
                  </a:moveTo>
                  <a:cubicBezTo>
                    <a:pt x="472" y="971"/>
                    <a:pt x="990" y="355"/>
                    <a:pt x="839" y="178"/>
                  </a:cubicBezTo>
                  <a:cubicBezTo>
                    <a:pt x="685" y="1"/>
                    <a:pt x="1" y="427"/>
                    <a:pt x="237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2"/>
            <p:cNvSpPr/>
            <p:nvPr/>
          </p:nvSpPr>
          <p:spPr>
            <a:xfrm>
              <a:off x="3350805" y="853880"/>
              <a:ext cx="19732" cy="20159"/>
            </a:xfrm>
            <a:custGeom>
              <a:avLst/>
              <a:gdLst/>
              <a:ahLst/>
              <a:cxnLst/>
              <a:rect l="l" t="t" r="r" b="b"/>
              <a:pathLst>
                <a:path w="970" h="991" extrusionOk="0">
                  <a:moveTo>
                    <a:pt x="274" y="234"/>
                  </a:moveTo>
                  <a:cubicBezTo>
                    <a:pt x="0" y="468"/>
                    <a:pt x="615" y="990"/>
                    <a:pt x="792" y="839"/>
                  </a:cubicBezTo>
                  <a:cubicBezTo>
                    <a:pt x="969" y="687"/>
                    <a:pt x="548" y="0"/>
                    <a:pt x="274" y="2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2"/>
            <p:cNvSpPr/>
            <p:nvPr/>
          </p:nvSpPr>
          <p:spPr>
            <a:xfrm>
              <a:off x="3215481" y="892977"/>
              <a:ext cx="19692" cy="20159"/>
            </a:xfrm>
            <a:custGeom>
              <a:avLst/>
              <a:gdLst/>
              <a:ahLst/>
              <a:cxnLst/>
              <a:rect l="l" t="t" r="r" b="b"/>
              <a:pathLst>
                <a:path w="968" h="991" extrusionOk="0">
                  <a:moveTo>
                    <a:pt x="274" y="235"/>
                  </a:moveTo>
                  <a:cubicBezTo>
                    <a:pt x="0" y="469"/>
                    <a:pt x="614" y="990"/>
                    <a:pt x="791" y="840"/>
                  </a:cubicBezTo>
                  <a:cubicBezTo>
                    <a:pt x="968" y="688"/>
                    <a:pt x="547" y="0"/>
                    <a:pt x="274" y="2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2"/>
            <p:cNvSpPr/>
            <p:nvPr/>
          </p:nvSpPr>
          <p:spPr>
            <a:xfrm>
              <a:off x="3579547" y="862180"/>
              <a:ext cx="19692" cy="20159"/>
            </a:xfrm>
            <a:custGeom>
              <a:avLst/>
              <a:gdLst/>
              <a:ahLst/>
              <a:cxnLst/>
              <a:rect l="l" t="t" r="r" b="b"/>
              <a:pathLst>
                <a:path w="968" h="991" extrusionOk="0">
                  <a:moveTo>
                    <a:pt x="274" y="234"/>
                  </a:moveTo>
                  <a:cubicBezTo>
                    <a:pt x="0" y="468"/>
                    <a:pt x="613" y="990"/>
                    <a:pt x="791" y="838"/>
                  </a:cubicBezTo>
                  <a:cubicBezTo>
                    <a:pt x="968" y="687"/>
                    <a:pt x="546" y="0"/>
                    <a:pt x="274" y="2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2"/>
            <p:cNvSpPr/>
            <p:nvPr/>
          </p:nvSpPr>
          <p:spPr>
            <a:xfrm>
              <a:off x="3417180" y="770907"/>
              <a:ext cx="19692" cy="20159"/>
            </a:xfrm>
            <a:custGeom>
              <a:avLst/>
              <a:gdLst/>
              <a:ahLst/>
              <a:cxnLst/>
              <a:rect l="l" t="t" r="r" b="b"/>
              <a:pathLst>
                <a:path w="968" h="991" extrusionOk="0">
                  <a:moveTo>
                    <a:pt x="274" y="234"/>
                  </a:moveTo>
                  <a:cubicBezTo>
                    <a:pt x="0" y="470"/>
                    <a:pt x="613" y="991"/>
                    <a:pt x="791" y="839"/>
                  </a:cubicBezTo>
                  <a:cubicBezTo>
                    <a:pt x="968" y="687"/>
                    <a:pt x="548" y="1"/>
                    <a:pt x="274" y="2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2"/>
            <p:cNvSpPr/>
            <p:nvPr/>
          </p:nvSpPr>
          <p:spPr>
            <a:xfrm>
              <a:off x="3216895" y="800524"/>
              <a:ext cx="19712" cy="20159"/>
            </a:xfrm>
            <a:custGeom>
              <a:avLst/>
              <a:gdLst/>
              <a:ahLst/>
              <a:cxnLst/>
              <a:rect l="l" t="t" r="r" b="b"/>
              <a:pathLst>
                <a:path w="969" h="991" extrusionOk="0">
                  <a:moveTo>
                    <a:pt x="274" y="236"/>
                  </a:moveTo>
                  <a:cubicBezTo>
                    <a:pt x="0" y="469"/>
                    <a:pt x="614" y="990"/>
                    <a:pt x="791" y="840"/>
                  </a:cubicBezTo>
                  <a:cubicBezTo>
                    <a:pt x="968" y="688"/>
                    <a:pt x="548" y="1"/>
                    <a:pt x="274" y="23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2"/>
            <p:cNvSpPr/>
            <p:nvPr/>
          </p:nvSpPr>
          <p:spPr>
            <a:xfrm>
              <a:off x="3583453" y="788441"/>
              <a:ext cx="20180" cy="19590"/>
            </a:xfrm>
            <a:custGeom>
              <a:avLst/>
              <a:gdLst/>
              <a:ahLst/>
              <a:cxnLst/>
              <a:rect l="l" t="t" r="r" b="b"/>
              <a:pathLst>
                <a:path w="992" h="963" extrusionOk="0">
                  <a:moveTo>
                    <a:pt x="767" y="682"/>
                  </a:moveTo>
                  <a:cubicBezTo>
                    <a:pt x="992" y="401"/>
                    <a:pt x="293" y="1"/>
                    <a:pt x="148" y="182"/>
                  </a:cubicBezTo>
                  <a:cubicBezTo>
                    <a:pt x="0" y="364"/>
                    <a:pt x="541" y="962"/>
                    <a:pt x="767" y="68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2"/>
            <p:cNvSpPr/>
            <p:nvPr/>
          </p:nvSpPr>
          <p:spPr>
            <a:xfrm>
              <a:off x="3288356" y="808600"/>
              <a:ext cx="20220" cy="19569"/>
            </a:xfrm>
            <a:custGeom>
              <a:avLst/>
              <a:gdLst/>
              <a:ahLst/>
              <a:cxnLst/>
              <a:rect l="l" t="t" r="r" b="b"/>
              <a:pathLst>
                <a:path w="994" h="962" extrusionOk="0">
                  <a:moveTo>
                    <a:pt x="767" y="681"/>
                  </a:moveTo>
                  <a:cubicBezTo>
                    <a:pt x="994" y="401"/>
                    <a:pt x="294" y="1"/>
                    <a:pt x="148" y="183"/>
                  </a:cubicBezTo>
                  <a:cubicBezTo>
                    <a:pt x="1" y="364"/>
                    <a:pt x="541" y="961"/>
                    <a:pt x="767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3160131" y="871415"/>
              <a:ext cx="20220" cy="19590"/>
            </a:xfrm>
            <a:custGeom>
              <a:avLst/>
              <a:gdLst/>
              <a:ahLst/>
              <a:cxnLst/>
              <a:rect l="l" t="t" r="r" b="b"/>
              <a:pathLst>
                <a:path w="994" h="963" extrusionOk="0">
                  <a:moveTo>
                    <a:pt x="767" y="681"/>
                  </a:moveTo>
                  <a:cubicBezTo>
                    <a:pt x="993" y="401"/>
                    <a:pt x="293" y="0"/>
                    <a:pt x="147" y="182"/>
                  </a:cubicBezTo>
                  <a:cubicBezTo>
                    <a:pt x="0" y="364"/>
                    <a:pt x="540" y="962"/>
                    <a:pt x="767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3473221" y="848876"/>
              <a:ext cx="20220" cy="19590"/>
            </a:xfrm>
            <a:custGeom>
              <a:avLst/>
              <a:gdLst/>
              <a:ahLst/>
              <a:cxnLst/>
              <a:rect l="l" t="t" r="r" b="b"/>
              <a:pathLst>
                <a:path w="994" h="963" extrusionOk="0">
                  <a:moveTo>
                    <a:pt x="767" y="683"/>
                  </a:moveTo>
                  <a:cubicBezTo>
                    <a:pt x="994" y="401"/>
                    <a:pt x="294" y="1"/>
                    <a:pt x="148" y="182"/>
                  </a:cubicBezTo>
                  <a:cubicBezTo>
                    <a:pt x="1" y="364"/>
                    <a:pt x="541" y="962"/>
                    <a:pt x="767" y="6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3648648" y="882074"/>
              <a:ext cx="20180" cy="19590"/>
            </a:xfrm>
            <a:custGeom>
              <a:avLst/>
              <a:gdLst/>
              <a:ahLst/>
              <a:cxnLst/>
              <a:rect l="l" t="t" r="r" b="b"/>
              <a:pathLst>
                <a:path w="992" h="963" extrusionOk="0">
                  <a:moveTo>
                    <a:pt x="765" y="681"/>
                  </a:moveTo>
                  <a:cubicBezTo>
                    <a:pt x="992" y="401"/>
                    <a:pt x="293" y="0"/>
                    <a:pt x="146" y="182"/>
                  </a:cubicBezTo>
                  <a:cubicBezTo>
                    <a:pt x="0" y="364"/>
                    <a:pt x="539" y="962"/>
                    <a:pt x="765" y="6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3400947" y="916431"/>
              <a:ext cx="20220" cy="19590"/>
            </a:xfrm>
            <a:custGeom>
              <a:avLst/>
              <a:gdLst/>
              <a:ahLst/>
              <a:cxnLst/>
              <a:rect l="l" t="t" r="r" b="b"/>
              <a:pathLst>
                <a:path w="994" h="963" extrusionOk="0">
                  <a:moveTo>
                    <a:pt x="767" y="683"/>
                  </a:moveTo>
                  <a:cubicBezTo>
                    <a:pt x="993" y="401"/>
                    <a:pt x="294" y="1"/>
                    <a:pt x="148" y="183"/>
                  </a:cubicBezTo>
                  <a:cubicBezTo>
                    <a:pt x="0" y="364"/>
                    <a:pt x="541" y="963"/>
                    <a:pt x="767" y="6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3370902" y="799792"/>
              <a:ext cx="14687" cy="16233"/>
            </a:xfrm>
            <a:custGeom>
              <a:avLst/>
              <a:gdLst/>
              <a:ahLst/>
              <a:cxnLst/>
              <a:rect l="l" t="t" r="r" b="b"/>
              <a:pathLst>
                <a:path w="722" h="798" extrusionOk="0">
                  <a:moveTo>
                    <a:pt x="361" y="797"/>
                  </a:moveTo>
                  <a:cubicBezTo>
                    <a:pt x="721" y="797"/>
                    <a:pt x="595" y="1"/>
                    <a:pt x="361" y="1"/>
                  </a:cubicBezTo>
                  <a:cubicBezTo>
                    <a:pt x="127" y="1"/>
                    <a:pt x="1" y="797"/>
                    <a:pt x="361" y="79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3491793" y="776094"/>
              <a:ext cx="14667" cy="16213"/>
            </a:xfrm>
            <a:custGeom>
              <a:avLst/>
              <a:gdLst/>
              <a:ahLst/>
              <a:cxnLst/>
              <a:rect l="l" t="t" r="r" b="b"/>
              <a:pathLst>
                <a:path w="721" h="797" extrusionOk="0">
                  <a:moveTo>
                    <a:pt x="360" y="797"/>
                  </a:moveTo>
                  <a:cubicBezTo>
                    <a:pt x="721" y="797"/>
                    <a:pt x="594" y="0"/>
                    <a:pt x="360" y="0"/>
                  </a:cubicBezTo>
                  <a:cubicBezTo>
                    <a:pt x="127" y="0"/>
                    <a:pt x="0" y="797"/>
                    <a:pt x="360" y="79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3268970" y="786753"/>
              <a:ext cx="14687" cy="16213"/>
            </a:xfrm>
            <a:custGeom>
              <a:avLst/>
              <a:gdLst/>
              <a:ahLst/>
              <a:cxnLst/>
              <a:rect l="l" t="t" r="r" b="b"/>
              <a:pathLst>
                <a:path w="722" h="797" extrusionOk="0">
                  <a:moveTo>
                    <a:pt x="361" y="797"/>
                  </a:moveTo>
                  <a:cubicBezTo>
                    <a:pt x="721" y="797"/>
                    <a:pt x="595" y="0"/>
                    <a:pt x="361" y="0"/>
                  </a:cubicBezTo>
                  <a:cubicBezTo>
                    <a:pt x="127" y="0"/>
                    <a:pt x="1" y="797"/>
                    <a:pt x="361" y="79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3227493" y="855508"/>
              <a:ext cx="14667" cy="16193"/>
            </a:xfrm>
            <a:custGeom>
              <a:avLst/>
              <a:gdLst/>
              <a:ahLst/>
              <a:cxnLst/>
              <a:rect l="l" t="t" r="r" b="b"/>
              <a:pathLst>
                <a:path w="721" h="796" extrusionOk="0">
                  <a:moveTo>
                    <a:pt x="361" y="796"/>
                  </a:moveTo>
                  <a:cubicBezTo>
                    <a:pt x="721" y="796"/>
                    <a:pt x="594" y="1"/>
                    <a:pt x="361" y="1"/>
                  </a:cubicBezTo>
                  <a:cubicBezTo>
                    <a:pt x="127" y="1"/>
                    <a:pt x="0" y="796"/>
                    <a:pt x="361" y="79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3420679" y="842469"/>
              <a:ext cx="14687" cy="16193"/>
            </a:xfrm>
            <a:custGeom>
              <a:avLst/>
              <a:gdLst/>
              <a:ahLst/>
              <a:cxnLst/>
              <a:rect l="l" t="t" r="r" b="b"/>
              <a:pathLst>
                <a:path w="722" h="796" extrusionOk="0">
                  <a:moveTo>
                    <a:pt x="361" y="795"/>
                  </a:moveTo>
                  <a:cubicBezTo>
                    <a:pt x="721" y="795"/>
                    <a:pt x="593" y="0"/>
                    <a:pt x="361" y="0"/>
                  </a:cubicBezTo>
                  <a:cubicBezTo>
                    <a:pt x="127" y="0"/>
                    <a:pt x="1" y="795"/>
                    <a:pt x="361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3549869" y="824690"/>
              <a:ext cx="14667" cy="16193"/>
            </a:xfrm>
            <a:custGeom>
              <a:avLst/>
              <a:gdLst/>
              <a:ahLst/>
              <a:cxnLst/>
              <a:rect l="l" t="t" r="r" b="b"/>
              <a:pathLst>
                <a:path w="721" h="796" extrusionOk="0">
                  <a:moveTo>
                    <a:pt x="359" y="795"/>
                  </a:moveTo>
                  <a:cubicBezTo>
                    <a:pt x="721" y="795"/>
                    <a:pt x="593" y="0"/>
                    <a:pt x="359" y="0"/>
                  </a:cubicBezTo>
                  <a:cubicBezTo>
                    <a:pt x="127" y="0"/>
                    <a:pt x="0" y="795"/>
                    <a:pt x="359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2"/>
            <p:cNvSpPr/>
            <p:nvPr/>
          </p:nvSpPr>
          <p:spPr>
            <a:xfrm>
              <a:off x="3287929" y="853128"/>
              <a:ext cx="14687" cy="16193"/>
            </a:xfrm>
            <a:custGeom>
              <a:avLst/>
              <a:gdLst/>
              <a:ahLst/>
              <a:cxnLst/>
              <a:rect l="l" t="t" r="r" b="b"/>
              <a:pathLst>
                <a:path w="722" h="796" extrusionOk="0">
                  <a:moveTo>
                    <a:pt x="361" y="795"/>
                  </a:moveTo>
                  <a:cubicBezTo>
                    <a:pt x="721" y="795"/>
                    <a:pt x="595" y="0"/>
                    <a:pt x="361" y="0"/>
                  </a:cubicBezTo>
                  <a:cubicBezTo>
                    <a:pt x="129" y="0"/>
                    <a:pt x="1" y="795"/>
                    <a:pt x="361" y="79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2"/>
            <p:cNvSpPr/>
            <p:nvPr/>
          </p:nvSpPr>
          <p:spPr>
            <a:xfrm>
              <a:off x="3332294" y="771843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6" y="699"/>
                  </a:moveTo>
                  <a:cubicBezTo>
                    <a:pt x="471" y="971"/>
                    <a:pt x="991" y="355"/>
                    <a:pt x="837" y="178"/>
                  </a:cubicBezTo>
                  <a:cubicBezTo>
                    <a:pt x="684" y="1"/>
                    <a:pt x="1" y="427"/>
                    <a:pt x="236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2"/>
            <p:cNvSpPr/>
            <p:nvPr/>
          </p:nvSpPr>
          <p:spPr>
            <a:xfrm>
              <a:off x="3450784" y="807400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7" y="699"/>
                  </a:moveTo>
                  <a:cubicBezTo>
                    <a:pt x="472" y="971"/>
                    <a:pt x="990" y="355"/>
                    <a:pt x="839" y="178"/>
                  </a:cubicBezTo>
                  <a:cubicBezTo>
                    <a:pt x="685" y="0"/>
                    <a:pt x="1" y="426"/>
                    <a:pt x="237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2"/>
            <p:cNvSpPr/>
            <p:nvPr/>
          </p:nvSpPr>
          <p:spPr>
            <a:xfrm>
              <a:off x="3520739" y="874954"/>
              <a:ext cx="20119" cy="19773"/>
            </a:xfrm>
            <a:custGeom>
              <a:avLst/>
              <a:gdLst/>
              <a:ahLst/>
              <a:cxnLst/>
              <a:rect l="l" t="t" r="r" b="b"/>
              <a:pathLst>
                <a:path w="989" h="972" extrusionOk="0">
                  <a:moveTo>
                    <a:pt x="234" y="699"/>
                  </a:moveTo>
                  <a:cubicBezTo>
                    <a:pt x="471" y="971"/>
                    <a:pt x="989" y="355"/>
                    <a:pt x="837" y="178"/>
                  </a:cubicBezTo>
                  <a:cubicBezTo>
                    <a:pt x="684" y="1"/>
                    <a:pt x="0" y="426"/>
                    <a:pt x="234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2"/>
            <p:cNvSpPr/>
            <p:nvPr/>
          </p:nvSpPr>
          <p:spPr>
            <a:xfrm>
              <a:off x="3271859" y="889193"/>
              <a:ext cx="20119" cy="19753"/>
            </a:xfrm>
            <a:custGeom>
              <a:avLst/>
              <a:gdLst/>
              <a:ahLst/>
              <a:cxnLst/>
              <a:rect l="l" t="t" r="r" b="b"/>
              <a:pathLst>
                <a:path w="989" h="971" extrusionOk="0">
                  <a:moveTo>
                    <a:pt x="236" y="698"/>
                  </a:moveTo>
                  <a:cubicBezTo>
                    <a:pt x="471" y="971"/>
                    <a:pt x="989" y="354"/>
                    <a:pt x="837" y="177"/>
                  </a:cubicBezTo>
                  <a:cubicBezTo>
                    <a:pt x="685" y="0"/>
                    <a:pt x="0" y="426"/>
                    <a:pt x="236" y="6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2"/>
            <p:cNvSpPr/>
            <p:nvPr/>
          </p:nvSpPr>
          <p:spPr>
            <a:xfrm>
              <a:off x="3169692" y="935389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6" y="699"/>
                  </a:moveTo>
                  <a:cubicBezTo>
                    <a:pt x="471" y="971"/>
                    <a:pt x="990" y="355"/>
                    <a:pt x="837" y="178"/>
                  </a:cubicBezTo>
                  <a:cubicBezTo>
                    <a:pt x="685" y="1"/>
                    <a:pt x="1" y="427"/>
                    <a:pt x="236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2"/>
            <p:cNvSpPr/>
            <p:nvPr/>
          </p:nvSpPr>
          <p:spPr>
            <a:xfrm>
              <a:off x="3626171" y="827538"/>
              <a:ext cx="20159" cy="19793"/>
            </a:xfrm>
            <a:custGeom>
              <a:avLst/>
              <a:gdLst/>
              <a:ahLst/>
              <a:cxnLst/>
              <a:rect l="l" t="t" r="r" b="b"/>
              <a:pathLst>
                <a:path w="991" h="973" extrusionOk="0">
                  <a:moveTo>
                    <a:pt x="237" y="700"/>
                  </a:moveTo>
                  <a:cubicBezTo>
                    <a:pt x="472" y="972"/>
                    <a:pt x="991" y="356"/>
                    <a:pt x="839" y="179"/>
                  </a:cubicBezTo>
                  <a:cubicBezTo>
                    <a:pt x="685" y="0"/>
                    <a:pt x="1" y="428"/>
                    <a:pt x="237" y="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2"/>
            <p:cNvSpPr/>
            <p:nvPr/>
          </p:nvSpPr>
          <p:spPr>
            <a:xfrm>
              <a:off x="3500560" y="816899"/>
              <a:ext cx="20159" cy="19732"/>
            </a:xfrm>
            <a:custGeom>
              <a:avLst/>
              <a:gdLst/>
              <a:ahLst/>
              <a:cxnLst/>
              <a:rect l="l" t="t" r="r" b="b"/>
              <a:pathLst>
                <a:path w="991" h="970" extrusionOk="0">
                  <a:moveTo>
                    <a:pt x="236" y="698"/>
                  </a:moveTo>
                  <a:cubicBezTo>
                    <a:pt x="473" y="970"/>
                    <a:pt x="991" y="354"/>
                    <a:pt x="837" y="177"/>
                  </a:cubicBezTo>
                  <a:cubicBezTo>
                    <a:pt x="686" y="1"/>
                    <a:pt x="1" y="425"/>
                    <a:pt x="236" y="6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2"/>
            <p:cNvSpPr/>
            <p:nvPr/>
          </p:nvSpPr>
          <p:spPr>
            <a:xfrm>
              <a:off x="3333474" y="822819"/>
              <a:ext cx="20159" cy="19753"/>
            </a:xfrm>
            <a:custGeom>
              <a:avLst/>
              <a:gdLst/>
              <a:ahLst/>
              <a:cxnLst/>
              <a:rect l="l" t="t" r="r" b="b"/>
              <a:pathLst>
                <a:path w="991" h="971" extrusionOk="0">
                  <a:moveTo>
                    <a:pt x="237" y="698"/>
                  </a:moveTo>
                  <a:cubicBezTo>
                    <a:pt x="473" y="971"/>
                    <a:pt x="991" y="354"/>
                    <a:pt x="839" y="177"/>
                  </a:cubicBezTo>
                  <a:cubicBezTo>
                    <a:pt x="685" y="0"/>
                    <a:pt x="1" y="426"/>
                    <a:pt x="237" y="69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2"/>
            <p:cNvSpPr/>
            <p:nvPr/>
          </p:nvSpPr>
          <p:spPr>
            <a:xfrm>
              <a:off x="3197184" y="844157"/>
              <a:ext cx="20159" cy="19773"/>
            </a:xfrm>
            <a:custGeom>
              <a:avLst/>
              <a:gdLst/>
              <a:ahLst/>
              <a:cxnLst/>
              <a:rect l="l" t="t" r="r" b="b"/>
              <a:pathLst>
                <a:path w="991" h="972" extrusionOk="0">
                  <a:moveTo>
                    <a:pt x="236" y="699"/>
                  </a:moveTo>
                  <a:cubicBezTo>
                    <a:pt x="472" y="971"/>
                    <a:pt x="990" y="355"/>
                    <a:pt x="837" y="178"/>
                  </a:cubicBezTo>
                  <a:cubicBezTo>
                    <a:pt x="685" y="1"/>
                    <a:pt x="0" y="426"/>
                    <a:pt x="236" y="69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2"/>
            <p:cNvSpPr/>
            <p:nvPr/>
          </p:nvSpPr>
          <p:spPr>
            <a:xfrm>
              <a:off x="3135650" y="1043830"/>
              <a:ext cx="569122" cy="17128"/>
            </a:xfrm>
            <a:custGeom>
              <a:avLst/>
              <a:gdLst/>
              <a:ahLst/>
              <a:cxnLst/>
              <a:rect l="l" t="t" r="r" b="b"/>
              <a:pathLst>
                <a:path w="27977" h="842" extrusionOk="0">
                  <a:moveTo>
                    <a:pt x="1" y="1"/>
                  </a:moveTo>
                  <a:lnTo>
                    <a:pt x="1" y="842"/>
                  </a:lnTo>
                  <a:lnTo>
                    <a:pt x="27976" y="842"/>
                  </a:lnTo>
                  <a:lnTo>
                    <a:pt x="2797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2"/>
            <p:cNvSpPr/>
            <p:nvPr/>
          </p:nvSpPr>
          <p:spPr>
            <a:xfrm>
              <a:off x="3119224" y="1011850"/>
              <a:ext cx="331542" cy="31999"/>
            </a:xfrm>
            <a:custGeom>
              <a:avLst/>
              <a:gdLst/>
              <a:ahLst/>
              <a:cxnLst/>
              <a:rect l="l" t="t" r="r" b="b"/>
              <a:pathLst>
                <a:path w="14481" h="1573" extrusionOk="0">
                  <a:moveTo>
                    <a:pt x="1" y="1"/>
                  </a:moveTo>
                  <a:lnTo>
                    <a:pt x="1" y="1573"/>
                  </a:lnTo>
                  <a:lnTo>
                    <a:pt x="14480" y="1573"/>
                  </a:lnTo>
                  <a:lnTo>
                    <a:pt x="144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2"/>
            <p:cNvSpPr/>
            <p:nvPr/>
          </p:nvSpPr>
          <p:spPr>
            <a:xfrm>
              <a:off x="3426598" y="1011853"/>
              <a:ext cx="294600" cy="31999"/>
            </a:xfrm>
            <a:custGeom>
              <a:avLst/>
              <a:gdLst/>
              <a:ahLst/>
              <a:cxnLst/>
              <a:rect l="l" t="t" r="r" b="b"/>
              <a:pathLst>
                <a:path w="14482" h="1573" extrusionOk="0">
                  <a:moveTo>
                    <a:pt x="0" y="1"/>
                  </a:moveTo>
                  <a:lnTo>
                    <a:pt x="0" y="1573"/>
                  </a:lnTo>
                  <a:lnTo>
                    <a:pt x="14481" y="1573"/>
                  </a:lnTo>
                  <a:lnTo>
                    <a:pt x="1448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" grpId="0"/>
      <p:bldP spid="30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42"/>
          <p:cNvSpPr txBox="1">
            <a:spLocks noGrp="1"/>
          </p:cNvSpPr>
          <p:nvPr>
            <p:ph type="title"/>
          </p:nvPr>
        </p:nvSpPr>
        <p:spPr>
          <a:xfrm>
            <a:off x="-527100" y="302150"/>
            <a:ext cx="955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" dirty="0"/>
              <a:t>hart of information about calories</a:t>
            </a:r>
            <a:endParaRPr dirty="0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xmlns="" id="{11C88E39-7B20-1CEC-C75F-3BED21778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818346"/>
              </p:ext>
            </p:extLst>
          </p:nvPr>
        </p:nvGraphicFramePr>
        <p:xfrm>
          <a:off x="1524000" y="1704194"/>
          <a:ext cx="6096000" cy="2770261"/>
        </p:xfrm>
        <a:graphic>
          <a:graphicData uri="http://schemas.openxmlformats.org/drawingml/2006/table">
            <a:tbl>
              <a:tblPr firstRow="1" bandRow="1">
                <a:tableStyleId>{DE7D505D-5765-44F1-91A8-6A95EC33F5A5}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700537072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xmlns="" val="1827110893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xmlns="" val="843574313"/>
                    </a:ext>
                  </a:extLst>
                </a:gridCol>
              </a:tblGrid>
              <a:tr h="97194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25E9E"/>
                          </a:solidFill>
                        </a:rPr>
                        <a:t>How many calories should an average person eat a day: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25E9E"/>
                          </a:solidFill>
                        </a:rPr>
                        <a:t>How much calories an obese person eats a day: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325E9E"/>
                          </a:solidFill>
                        </a:rPr>
                        <a:t>How does it affect the BMI: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979619"/>
                  </a:ext>
                </a:extLst>
              </a:tr>
              <a:tr h="971941"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rgbClr val="F28393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The recommended daily calorie intake is 2,000 calories a day for women and 2,500 for men.</a:t>
                      </a:r>
                      <a:endParaRPr lang="en-US" dirty="0">
                        <a:solidFill>
                          <a:srgbClr val="F2839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rgbClr val="F28393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Obese individuals should consume 22 calories for every kilogram they weigh. At 136kg, their body needs about 2,992 calories daily</a:t>
                      </a:r>
                      <a:endParaRPr lang="en-US" dirty="0">
                        <a:solidFill>
                          <a:srgbClr val="F2839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lang="en-US" sz="1400" b="0" i="0" u="none" strike="noStrike" cap="none" dirty="0">
                          <a:solidFill>
                            <a:srgbClr val="F28393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High fat intake, high-fat diets, and high energy from fat were significantly associated with bodyweight, BMI, and the risk of overweight and obesity.</a:t>
                      </a:r>
                      <a:endParaRPr lang="en-US" dirty="0">
                        <a:solidFill>
                          <a:srgbClr val="F2839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11932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2" grpId="0"/>
    </p:bldLst>
  </p:timing>
</p:sld>
</file>

<file path=ppt/theme/theme1.xml><?xml version="1.0" encoding="utf-8"?>
<a:theme xmlns:a="http://schemas.openxmlformats.org/drawingml/2006/main" name="Overweight Breakthrough by Slidesgo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3D58A3"/>
      </a:accent1>
      <a:accent2>
        <a:srgbClr val="599AF2"/>
      </a:accent2>
      <a:accent3>
        <a:srgbClr val="A2D0F9"/>
      </a:accent3>
      <a:accent4>
        <a:srgbClr val="F28393"/>
      </a:accent4>
      <a:accent5>
        <a:srgbClr val="F7A9B4"/>
      </a:accent5>
      <a:accent6>
        <a:srgbClr val="F9DCE2"/>
      </a:accent6>
      <a:hlink>
        <a:srgbClr val="3D58A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408</Words>
  <Application>Microsoft Office PowerPoint</Application>
  <PresentationFormat>On-screen Show (16:9)</PresentationFormat>
  <Paragraphs>53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Catamaran</vt:lpstr>
      <vt:lpstr>Lilita One</vt:lpstr>
      <vt:lpstr>Overweight Breakthrough by Slidesgo</vt:lpstr>
      <vt:lpstr>The Case Against Obesity</vt:lpstr>
      <vt:lpstr>What is Obesity?</vt:lpstr>
      <vt:lpstr>Causes Of Obesity</vt:lpstr>
      <vt:lpstr>Consequences Of Obesity</vt:lpstr>
      <vt:lpstr>How To Prevent Obesity</vt:lpstr>
      <vt:lpstr>Our Solution</vt:lpstr>
      <vt:lpstr>Our Aim</vt:lpstr>
      <vt:lpstr>Conclusion </vt:lpstr>
      <vt:lpstr>Chart of information about calories</vt:lpstr>
      <vt:lpstr>Resources </vt:lpstr>
      <vt:lpstr>Thank You For Listenting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Case Against Obesity</dc:title>
  <cp:lastModifiedBy>ADMIN</cp:lastModifiedBy>
  <cp:revision>11</cp:revision>
  <dcterms:modified xsi:type="dcterms:W3CDTF">2023-05-19T20:12:10Z</dcterms:modified>
</cp:coreProperties>
</file>