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972AB-1340-4A79-B7A0-EE8F6F9F97F8}" v="4" dt="2023-05-09T07:08:02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69FDB-22A1-4DDD-A866-19F1A4C3915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FAB54-3D2D-4FAB-8305-D2FB4B6E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0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WHAT ARE EARTHQUAKES?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 EARTHQUAKE IS A SUDDEN MOVEMENT FROM THE GROUND THAT RELEASES ELASTIC ENERGY STORED IN ROCKS.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FAB54-3D2D-4FAB-8305-D2FB4B6E31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6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Causes and consequences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tectonic plates are slowly moving, but they get stuck at their edges due to friction. When the stress on the edge overcomes the friction . There is an earthquake that releases energy in waves that travel through the earths crust and causes the shaking.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FAB54-3D2D-4FAB-8305-D2FB4B6E31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4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CANNOT PREVENT EARTHQUAKES BUT WE CAN LESSEN THE EFFECTS OF THEM BY IDENTIFYING HAZARDS, BUILDING SAFER STRUCTURES, AND PROVIDING EDUCATION.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CANNOT PREVENT EARTHQUAKES BUT WE CAN LESSEN THE EFFECTS OF THEM BY IDENTIFYING HAZARDS, BUILDING SAFER STRUCTURES, AND PROVIDING EDUCATION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FAB54-3D2D-4FAB-8305-D2FB4B6E31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0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earthquake is a dangerous natural disaster </a:t>
            </a:r>
            <a:r>
              <a:rPr lang="en-US" dirty="0" err="1"/>
              <a:t>thet</a:t>
            </a:r>
            <a:r>
              <a:rPr lang="en-US" dirty="0"/>
              <a:t> causes extensive damage in various parts of the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FAB54-3D2D-4FAB-8305-D2FB4B6E31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613C-9D6A-4618-B643-035F2C29E23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281930E-77F3-453A-98B2-3C99ADF8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6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613C-9D6A-4618-B643-035F2C29E23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930E-77F3-453A-98B2-3C99ADF8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613C-9D6A-4618-B643-035F2C29E23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930E-77F3-453A-98B2-3C99ADF8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6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613C-9D6A-4618-B643-035F2C29E23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930E-77F3-453A-98B2-3C99ADF8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C61613C-9D6A-4618-B643-035F2C29E23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281930E-77F3-453A-98B2-3C99ADF8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2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613C-9D6A-4618-B643-035F2C29E23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930E-77F3-453A-98B2-3C99ADF8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613C-9D6A-4618-B643-035F2C29E23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930E-77F3-453A-98B2-3C99ADF8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4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613C-9D6A-4618-B643-035F2C29E23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930E-77F3-453A-98B2-3C99ADF8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4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613C-9D6A-4618-B643-035F2C29E23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930E-77F3-453A-98B2-3C99ADF8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4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613C-9D6A-4618-B643-035F2C29E23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930E-77F3-453A-98B2-3C99ADF8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1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613C-9D6A-4618-B643-035F2C29E236}" type="datetimeFigureOut">
              <a:rPr lang="en-US" smtClean="0"/>
              <a:t>5/9/2023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930E-77F3-453A-98B2-3C99ADF8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7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C61613C-9D6A-4618-B643-035F2C29E23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281930E-77F3-453A-98B2-3C99ADF8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xhere.com/fr/photo/432056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7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chive.internationalrivers.org/earthquakes-triggered-by-dams" TargetMode="External"/><Relationship Id="rId5" Type="http://schemas.openxmlformats.org/officeDocument/2006/relationships/image" Target="../media/image8.jpg"/><Relationship Id="rId10" Type="http://schemas.openxmlformats.org/officeDocument/2006/relationships/hyperlink" Target="https://cherylbernstein.blogspot.com/2010/09/aesthetics-of-earthquakes.html" TargetMode="External"/><Relationship Id="rId4" Type="http://schemas.openxmlformats.org/officeDocument/2006/relationships/hyperlink" Target="https://deceleration.news/2016/04/24/nepal-earthquake-how-climate-change-triggers-earthquake/" TargetMode="External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populationdata.net/2019/09/03/earthquakes-in-the-20th-century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versetoday.com/61200/earths-layers/" TargetMode="Externa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abiusmaximus.com/2017/10/24/stratfor-elections-austria-czech-republic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ddleeastmonitor.com/20200125-turkish-authorities-say-1234-injured-in-earthquake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xfuel.com/en/free-photo-eyqxt" TargetMode="External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the-science-behind-the-nepal-earthquake-40835" TargetMode="External"/><Relationship Id="rId7" Type="http://schemas.openxmlformats.org/officeDocument/2006/relationships/hyperlink" Target="https://en.wikipedia.org/wiki/List_of_earthquakes_in_1985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hyperlink" Target="https://www.pikist.com/search?q=earthquake&amp;page=2" TargetMode="Externa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DB3701-D24D-1590-7D3A-88FCB7916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8363" y="961232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Earthquakes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3DCD9-96C1-6B64-624B-9091F1D38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447" y="4455408"/>
            <a:ext cx="2609419" cy="1774273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182880">
              <a:buFont typeface="Wingdings" pitchFamily="2" charset="2"/>
              <a:buChar char="§"/>
            </a:pPr>
            <a:r>
              <a:rPr lang="en-US" sz="1800" dirty="0"/>
              <a:t>Made by:   Tala Mouasher, </a:t>
            </a:r>
          </a:p>
          <a:p>
            <a:r>
              <a:rPr lang="en-US" sz="1800" dirty="0"/>
              <a:t>                  Tia AlAyoub, </a:t>
            </a:r>
          </a:p>
          <a:p>
            <a:r>
              <a:rPr lang="en-US" sz="1800" dirty="0"/>
              <a:t>                      Taleen Ammari, </a:t>
            </a:r>
          </a:p>
          <a:p>
            <a:r>
              <a:rPr lang="en-US" sz="1800" dirty="0"/>
              <a:t>                       Alba Lara</a:t>
            </a:r>
          </a:p>
          <a:p>
            <a:r>
              <a:rPr lang="en-US" sz="1800" dirty="0"/>
              <a:t>                      Saama Dababneh</a:t>
            </a:r>
          </a:p>
        </p:txBody>
      </p:sp>
      <p:pic>
        <p:nvPicPr>
          <p:cNvPr id="7" name="Picture 6" descr="A picture containing ground, outdoor, dirt, nature&#10;&#10;Description automatically generated">
            <a:extLst>
              <a:ext uri="{FF2B5EF4-FFF2-40B4-BE49-F238E27FC236}">
                <a16:creationId xmlns:a16="http://schemas.microsoft.com/office/drawing/2014/main" id="{8B97D7A2-9A5B-37E0-9C82-FE433653BD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3132" r="25527" b="2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347AC-EC95-D571-0596-8B6213CDC06E}"/>
              </a:ext>
            </a:extLst>
          </p:cNvPr>
          <p:cNvSpPr txBox="1"/>
          <p:nvPr/>
        </p:nvSpPr>
        <p:spPr>
          <a:xfrm>
            <a:off x="-1599126" y="2110447"/>
            <a:ext cx="936678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INTRODUCTION TO EARTHQUAKES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CAUSES AND CONSEQUENCES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COURSE OF ACTIONS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87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ground, stone, several&#10;&#10;Description automatically generated">
            <a:extLst>
              <a:ext uri="{FF2B5EF4-FFF2-40B4-BE49-F238E27FC236}">
                <a16:creationId xmlns:a16="http://schemas.microsoft.com/office/drawing/2014/main" id="{EB7F189F-92A3-0FE6-D9FE-353D7B1942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948" r="19781" b="-1"/>
          <a:stretch/>
        </p:blipFill>
        <p:spPr>
          <a:xfrm>
            <a:off x="1" y="10"/>
            <a:ext cx="7546216" cy="685799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C23ABF-DB7C-F0EC-E693-C1C116D7C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21925" y="0"/>
            <a:ext cx="4670074" cy="311727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C5DACA-F8BB-CBBD-F443-8CDBFB1764C3}"/>
              </a:ext>
            </a:extLst>
          </p:cNvPr>
          <p:cNvSpPr txBox="1"/>
          <p:nvPr/>
        </p:nvSpPr>
        <p:spPr>
          <a:xfrm>
            <a:off x="4926590" y="6657945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deceleration.news/2016/04/24/nepal-earthquake-how-climate-change-triggers-earthquak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57215-78C8-2DB2-146D-747A1CAE78DF}"/>
              </a:ext>
            </a:extLst>
          </p:cNvPr>
          <p:cNvSpPr txBox="1"/>
          <p:nvPr/>
        </p:nvSpPr>
        <p:spPr>
          <a:xfrm>
            <a:off x="11187108" y="4025756"/>
            <a:ext cx="916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archive.internationalrivers.org/earthquakes-triggered-by-dam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13D049-B601-21AE-6427-569114DCE7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546217" y="3117273"/>
            <a:ext cx="4674977" cy="37407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5D4E9F-B322-E9D4-6EF9-249CF4F738CC}"/>
              </a:ext>
            </a:extLst>
          </p:cNvPr>
          <p:cNvSpPr txBox="1"/>
          <p:nvPr/>
        </p:nvSpPr>
        <p:spPr>
          <a:xfrm>
            <a:off x="8988977" y="6884910"/>
            <a:ext cx="323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s://cherylbernstein.blogspot.com/2010/09/aesthetics-of-earthquak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9087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9">
            <a:extLst>
              <a:ext uri="{FF2B5EF4-FFF2-40B4-BE49-F238E27FC236}">
                <a16:creationId xmlns:a16="http://schemas.microsoft.com/office/drawing/2014/main" id="{8E517B64-8E09-4304-8D71-7EDCAB04A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E58E8F-F745-4CB3-8EB2-71B3C5347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943A29A-CD4A-4902-BECB-F71F97E8C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1" name="Rectangle 23">
            <a:extLst>
              <a:ext uri="{FF2B5EF4-FFF2-40B4-BE49-F238E27FC236}">
                <a16:creationId xmlns:a16="http://schemas.microsoft.com/office/drawing/2014/main" id="{A2168B3A-3AE7-4946-8AF6-76E3E5176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64C2224D-8669-4449-BA35-66D2DEF0E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5325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music&#10;&#10;Description automatically generated">
            <a:extLst>
              <a:ext uri="{FF2B5EF4-FFF2-40B4-BE49-F238E27FC236}">
                <a16:creationId xmlns:a16="http://schemas.microsoft.com/office/drawing/2014/main" id="{90FC2B8B-11F3-4D01-E5C5-27356C4B1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4339" y="2024161"/>
            <a:ext cx="4806264" cy="2680169"/>
          </a:xfrm>
          <a:prstGeom prst="rect">
            <a:avLst/>
          </a:prstGeom>
        </p:spPr>
      </p:pic>
      <p:sp>
        <p:nvSpPr>
          <p:cNvPr id="33" name="Rectangle 27">
            <a:extLst>
              <a:ext uri="{FF2B5EF4-FFF2-40B4-BE49-F238E27FC236}">
                <a16:creationId xmlns:a16="http://schemas.microsoft.com/office/drawing/2014/main" id="{F99E36D9-8C4D-4CA1-89BA-D0BF2FB97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070" y="480060"/>
            <a:ext cx="5455325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indoor, colorful&#10;&#10;Description automatically generated">
            <a:extLst>
              <a:ext uri="{FF2B5EF4-FFF2-40B4-BE49-F238E27FC236}">
                <a16:creationId xmlns:a16="http://schemas.microsoft.com/office/drawing/2014/main" id="{F9043BFD-B7D3-1003-B8C5-B929EF04B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581390" y="2140781"/>
            <a:ext cx="4806271" cy="25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4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9">
            <a:extLst>
              <a:ext uri="{FF2B5EF4-FFF2-40B4-BE49-F238E27FC236}">
                <a16:creationId xmlns:a16="http://schemas.microsoft.com/office/drawing/2014/main" id="{EE6C75A5-F4B8-415F-B4EA-A9AD45087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D9CC178-C06A-480F-AAFC-127638C29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7235C6D-8D65-4BC6-AE0E-523AB3C8D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E20707D-5841-41A3-B3F5-FD5979CAE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4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F05012-3070-48EC-BC58-E908A8D70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5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7847DF6C-8068-06CA-EEB8-266202AFFF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2691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3EAD004-AB0B-4352-9991-A040EA93D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9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A7988-0AC8-4A38-B50C-98AB68FB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1FC82A6-F8A0-4CAF-9A07-E9E063936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26563EE-360A-48F5-B99D-0055D1134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86C4190-423F-42E4-AEAF-838249EBE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877BD4-EFFB-40E3-AC0D-C7668EFD2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07345" cy="216130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outdoor, sky, building, earthquake&#10;&#10;Description automatically generated">
            <a:extLst>
              <a:ext uri="{FF2B5EF4-FFF2-40B4-BE49-F238E27FC236}">
                <a16:creationId xmlns:a16="http://schemas.microsoft.com/office/drawing/2014/main" id="{3A1EA7B8-ED92-9954-8C90-D05C9FAB3B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5621" r="-1" b="3162"/>
          <a:stretch/>
        </p:blipFill>
        <p:spPr>
          <a:xfrm>
            <a:off x="4654728" y="10"/>
            <a:ext cx="7537272" cy="4571990"/>
          </a:xfrm>
          <a:prstGeom prst="rect">
            <a:avLst/>
          </a:prstGeom>
        </p:spPr>
      </p:pic>
      <p:pic>
        <p:nvPicPr>
          <p:cNvPr id="5" name="Picture 4" descr="A picture containing outdoor, sky, land vehicle, vehicle&#10;&#10;Description automatically generated">
            <a:extLst>
              <a:ext uri="{FF2B5EF4-FFF2-40B4-BE49-F238E27FC236}">
                <a16:creationId xmlns:a16="http://schemas.microsoft.com/office/drawing/2014/main" id="{B2A254DB-0F37-D1B9-214F-91ED05ABCF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4926" r="-2" b="11942"/>
          <a:stretch/>
        </p:blipFill>
        <p:spPr>
          <a:xfrm>
            <a:off x="20" y="2322176"/>
            <a:ext cx="8174162" cy="4535824"/>
          </a:xfrm>
          <a:custGeom>
            <a:avLst/>
            <a:gdLst/>
            <a:ahLst/>
            <a:cxnLst/>
            <a:rect l="l" t="t" r="r" b="b"/>
            <a:pathLst>
              <a:path w="8174182" h="4535824">
                <a:moveTo>
                  <a:pt x="0" y="0"/>
                </a:moveTo>
                <a:lnTo>
                  <a:pt x="4507344" y="0"/>
                </a:lnTo>
                <a:lnTo>
                  <a:pt x="4507344" y="2397606"/>
                </a:lnTo>
                <a:lnTo>
                  <a:pt x="8174182" y="2397606"/>
                </a:lnTo>
                <a:lnTo>
                  <a:pt x="8174182" y="4535824"/>
                </a:lnTo>
                <a:lnTo>
                  <a:pt x="0" y="4535824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1D6CC5-0832-4732-BF96-D94A9EA15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200" y="4719782"/>
            <a:ext cx="3860800" cy="21382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C765D7-2C2D-4D1F-A193-AE7050F75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0D05F57-C7E6-4508-88A2-4516805E8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B469224-BC45-4BB1-BA6F-B541C9A31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77080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9C9E90E2-2926-60D0-C91F-610E811C5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320" r="3" b="14459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11" name="Picture 10" descr="A picture containing outdoor, ground, sky, window&#10;&#10;Description automatically generated">
            <a:extLst>
              <a:ext uri="{FF2B5EF4-FFF2-40B4-BE49-F238E27FC236}">
                <a16:creationId xmlns:a16="http://schemas.microsoft.com/office/drawing/2014/main" id="{7024973A-981E-7440-8D80-231A3144B4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1302" b="2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Picture 7" descr="A picture containing outdoor, building, sky, clothing&#10;&#10;Description automatically generated">
            <a:extLst>
              <a:ext uri="{FF2B5EF4-FFF2-40B4-BE49-F238E27FC236}">
                <a16:creationId xmlns:a16="http://schemas.microsoft.com/office/drawing/2014/main" id="{087CC127-917D-4D1A-7BAB-BA524C752F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0039" r="3" b="6738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858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3CA16-5902-4B6C-3360-7137B9BB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305B4-BFD3-5308-3FE1-6F18DAB6A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Gupshups.Org</a:t>
            </a:r>
          </a:p>
          <a:p>
            <a:r>
              <a:rPr lang="en-US" dirty="0"/>
              <a:t> usgs.org</a:t>
            </a:r>
          </a:p>
          <a:p>
            <a:r>
              <a:rPr lang="en-US" dirty="0"/>
              <a:t> usgs.gov</a:t>
            </a:r>
          </a:p>
          <a:p>
            <a:r>
              <a:rPr lang="en-US" dirty="0"/>
              <a:t>Who.int</a:t>
            </a:r>
          </a:p>
          <a:p>
            <a:r>
              <a:rPr lang="en-US" dirty="0"/>
              <a:t> spaceplace.nasa.gov</a:t>
            </a:r>
          </a:p>
        </p:txBody>
      </p:sp>
    </p:spTree>
    <p:extLst>
      <p:ext uri="{BB962C8B-B14F-4D97-AF65-F5344CB8AC3E}">
        <p14:creationId xmlns:p14="http://schemas.microsoft.com/office/powerpoint/2010/main" val="1422165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111</TotalTime>
  <Words>227</Words>
  <Application>Microsoft Office PowerPoint</Application>
  <PresentationFormat>Widescreen</PresentationFormat>
  <Paragraphs>35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Rockwell</vt:lpstr>
      <vt:lpstr>Rockwell Condensed</vt:lpstr>
      <vt:lpstr>Wingdings</vt:lpstr>
      <vt:lpstr>Wood Type</vt:lpstr>
      <vt:lpstr>Earthquakes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962799444123</dc:creator>
  <cp:lastModifiedBy>962799444123</cp:lastModifiedBy>
  <cp:revision>3</cp:revision>
  <dcterms:created xsi:type="dcterms:W3CDTF">2023-05-02T06:51:39Z</dcterms:created>
  <dcterms:modified xsi:type="dcterms:W3CDTF">2023-05-09T07:16:43Z</dcterms:modified>
</cp:coreProperties>
</file>