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8" r:id="rId2"/>
    <p:sldId id="259" r:id="rId3"/>
    <p:sldId id="260" r:id="rId4"/>
    <p:sldId id="261" r:id="rId5"/>
    <p:sldId id="262" r:id="rId6"/>
    <p:sldId id="263" r:id="rId7"/>
    <p:sldId id="264" r:id="rId8"/>
    <p:sldId id="265" r:id="rId9"/>
    <p:sldId id="266"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5-11T14:42:26.298"/>
    </inkml:context>
    <inkml:brush xml:id="br0">
      <inkml:brushProperty name="width" value="0.05" units="cm"/>
      <inkml:brushProperty name="height" value="0.05" units="cm"/>
    </inkml:brush>
  </inkml:definitions>
  <inkml:trace contextRef="#ctx0" brushRef="#br0">1 1 24575</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67ADB-6251-F77C-ADE6-C5E2FEFA9A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9937AD17-22FD-3D95-CE5C-93EA24D320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B81A40DE-954E-D217-E68A-6ABEA1067551}"/>
              </a:ext>
            </a:extLst>
          </p:cNvPr>
          <p:cNvSpPr>
            <a:spLocks noGrp="1"/>
          </p:cNvSpPr>
          <p:nvPr>
            <p:ph type="dt" sz="half" idx="10"/>
          </p:nvPr>
        </p:nvSpPr>
        <p:spPr/>
        <p:txBody>
          <a:bodyPr/>
          <a:lstStyle/>
          <a:p>
            <a:fld id="{3E4B7FE8-7BC2-477C-ACD2-03102F96D0FC}" type="datetimeFigureOut">
              <a:rPr lang="en-CA" smtClean="0"/>
              <a:t>2023-05-11</a:t>
            </a:fld>
            <a:endParaRPr lang="en-CA"/>
          </a:p>
        </p:txBody>
      </p:sp>
      <p:sp>
        <p:nvSpPr>
          <p:cNvPr id="5" name="Footer Placeholder 4">
            <a:extLst>
              <a:ext uri="{FF2B5EF4-FFF2-40B4-BE49-F238E27FC236}">
                <a16:creationId xmlns:a16="http://schemas.microsoft.com/office/drawing/2014/main" id="{11C8441B-729B-19F8-747C-8C88E81A53A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38541E8-326C-4BED-86CD-A81BF613D56F}"/>
              </a:ext>
            </a:extLst>
          </p:cNvPr>
          <p:cNvSpPr>
            <a:spLocks noGrp="1"/>
          </p:cNvSpPr>
          <p:nvPr>
            <p:ph type="sldNum" sz="quarter" idx="12"/>
          </p:nvPr>
        </p:nvSpPr>
        <p:spPr/>
        <p:txBody>
          <a:bodyPr/>
          <a:lstStyle/>
          <a:p>
            <a:fld id="{86E09E59-4346-4ADE-9D58-2C8D4B0C1137}" type="slidenum">
              <a:rPr lang="en-CA" smtClean="0"/>
              <a:t>‹#›</a:t>
            </a:fld>
            <a:endParaRPr lang="en-CA"/>
          </a:p>
        </p:txBody>
      </p:sp>
    </p:spTree>
    <p:extLst>
      <p:ext uri="{BB962C8B-B14F-4D97-AF65-F5344CB8AC3E}">
        <p14:creationId xmlns:p14="http://schemas.microsoft.com/office/powerpoint/2010/main" val="886672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3EB89-8C9E-A589-1C72-A554F0155080}"/>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C9CD427-F011-0CB1-41D2-9474441B04F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5B7C732-1949-6AAD-98E8-0A86256386AE}"/>
              </a:ext>
            </a:extLst>
          </p:cNvPr>
          <p:cNvSpPr>
            <a:spLocks noGrp="1"/>
          </p:cNvSpPr>
          <p:nvPr>
            <p:ph type="dt" sz="half" idx="10"/>
          </p:nvPr>
        </p:nvSpPr>
        <p:spPr/>
        <p:txBody>
          <a:bodyPr/>
          <a:lstStyle/>
          <a:p>
            <a:fld id="{3E4B7FE8-7BC2-477C-ACD2-03102F96D0FC}" type="datetimeFigureOut">
              <a:rPr lang="en-CA" smtClean="0"/>
              <a:t>2023-05-11</a:t>
            </a:fld>
            <a:endParaRPr lang="en-CA"/>
          </a:p>
        </p:txBody>
      </p:sp>
      <p:sp>
        <p:nvSpPr>
          <p:cNvPr id="5" name="Footer Placeholder 4">
            <a:extLst>
              <a:ext uri="{FF2B5EF4-FFF2-40B4-BE49-F238E27FC236}">
                <a16:creationId xmlns:a16="http://schemas.microsoft.com/office/drawing/2014/main" id="{A41740EE-931D-FBD8-5DA1-C04AD4AADCD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AE1BDAD-F85F-4C5C-441C-4D22939DE4E3}"/>
              </a:ext>
            </a:extLst>
          </p:cNvPr>
          <p:cNvSpPr>
            <a:spLocks noGrp="1"/>
          </p:cNvSpPr>
          <p:nvPr>
            <p:ph type="sldNum" sz="quarter" idx="12"/>
          </p:nvPr>
        </p:nvSpPr>
        <p:spPr/>
        <p:txBody>
          <a:bodyPr/>
          <a:lstStyle/>
          <a:p>
            <a:fld id="{86E09E59-4346-4ADE-9D58-2C8D4B0C1137}" type="slidenum">
              <a:rPr lang="en-CA" smtClean="0"/>
              <a:t>‹#›</a:t>
            </a:fld>
            <a:endParaRPr lang="en-CA"/>
          </a:p>
        </p:txBody>
      </p:sp>
    </p:spTree>
    <p:extLst>
      <p:ext uri="{BB962C8B-B14F-4D97-AF65-F5344CB8AC3E}">
        <p14:creationId xmlns:p14="http://schemas.microsoft.com/office/powerpoint/2010/main" val="2352326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5F08CE6-3FEF-AAD0-4300-49699CCF5E2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B90463E5-9939-C352-31EA-2E26E9F31C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0E26CDB-352C-3FB1-6167-048A9A2B0AAF}"/>
              </a:ext>
            </a:extLst>
          </p:cNvPr>
          <p:cNvSpPr>
            <a:spLocks noGrp="1"/>
          </p:cNvSpPr>
          <p:nvPr>
            <p:ph type="dt" sz="half" idx="10"/>
          </p:nvPr>
        </p:nvSpPr>
        <p:spPr/>
        <p:txBody>
          <a:bodyPr/>
          <a:lstStyle/>
          <a:p>
            <a:fld id="{3E4B7FE8-7BC2-477C-ACD2-03102F96D0FC}" type="datetimeFigureOut">
              <a:rPr lang="en-CA" smtClean="0"/>
              <a:t>2023-05-11</a:t>
            </a:fld>
            <a:endParaRPr lang="en-CA"/>
          </a:p>
        </p:txBody>
      </p:sp>
      <p:sp>
        <p:nvSpPr>
          <p:cNvPr id="5" name="Footer Placeholder 4">
            <a:extLst>
              <a:ext uri="{FF2B5EF4-FFF2-40B4-BE49-F238E27FC236}">
                <a16:creationId xmlns:a16="http://schemas.microsoft.com/office/drawing/2014/main" id="{2F978861-6FE0-479A-488D-6E726676BF6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779050B-1EC6-EBD7-6342-844C71D8CB1F}"/>
              </a:ext>
            </a:extLst>
          </p:cNvPr>
          <p:cNvSpPr>
            <a:spLocks noGrp="1"/>
          </p:cNvSpPr>
          <p:nvPr>
            <p:ph type="sldNum" sz="quarter" idx="12"/>
          </p:nvPr>
        </p:nvSpPr>
        <p:spPr/>
        <p:txBody>
          <a:bodyPr/>
          <a:lstStyle/>
          <a:p>
            <a:fld id="{86E09E59-4346-4ADE-9D58-2C8D4B0C1137}" type="slidenum">
              <a:rPr lang="en-CA" smtClean="0"/>
              <a:t>‹#›</a:t>
            </a:fld>
            <a:endParaRPr lang="en-CA"/>
          </a:p>
        </p:txBody>
      </p:sp>
    </p:spTree>
    <p:extLst>
      <p:ext uri="{BB962C8B-B14F-4D97-AF65-F5344CB8AC3E}">
        <p14:creationId xmlns:p14="http://schemas.microsoft.com/office/powerpoint/2010/main" val="181510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84034-0EFD-AA8A-1C24-E56090984498}"/>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81AE050-3F42-CC29-61C3-CC6E142A532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16FD281-6F5B-AB98-1966-5960214D88E7}"/>
              </a:ext>
            </a:extLst>
          </p:cNvPr>
          <p:cNvSpPr>
            <a:spLocks noGrp="1"/>
          </p:cNvSpPr>
          <p:nvPr>
            <p:ph type="dt" sz="half" idx="10"/>
          </p:nvPr>
        </p:nvSpPr>
        <p:spPr/>
        <p:txBody>
          <a:bodyPr/>
          <a:lstStyle/>
          <a:p>
            <a:fld id="{3E4B7FE8-7BC2-477C-ACD2-03102F96D0FC}" type="datetimeFigureOut">
              <a:rPr lang="en-CA" smtClean="0"/>
              <a:t>2023-05-11</a:t>
            </a:fld>
            <a:endParaRPr lang="en-CA"/>
          </a:p>
        </p:txBody>
      </p:sp>
      <p:sp>
        <p:nvSpPr>
          <p:cNvPr id="5" name="Footer Placeholder 4">
            <a:extLst>
              <a:ext uri="{FF2B5EF4-FFF2-40B4-BE49-F238E27FC236}">
                <a16:creationId xmlns:a16="http://schemas.microsoft.com/office/drawing/2014/main" id="{9B6C5FBA-C41F-26B2-B105-4437F9F7774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FEEB7CD-443E-8234-B5B2-C2FCDFC8884E}"/>
              </a:ext>
            </a:extLst>
          </p:cNvPr>
          <p:cNvSpPr>
            <a:spLocks noGrp="1"/>
          </p:cNvSpPr>
          <p:nvPr>
            <p:ph type="sldNum" sz="quarter" idx="12"/>
          </p:nvPr>
        </p:nvSpPr>
        <p:spPr/>
        <p:txBody>
          <a:bodyPr/>
          <a:lstStyle/>
          <a:p>
            <a:fld id="{86E09E59-4346-4ADE-9D58-2C8D4B0C1137}" type="slidenum">
              <a:rPr lang="en-CA" smtClean="0"/>
              <a:t>‹#›</a:t>
            </a:fld>
            <a:endParaRPr lang="en-CA"/>
          </a:p>
        </p:txBody>
      </p:sp>
    </p:spTree>
    <p:extLst>
      <p:ext uri="{BB962C8B-B14F-4D97-AF65-F5344CB8AC3E}">
        <p14:creationId xmlns:p14="http://schemas.microsoft.com/office/powerpoint/2010/main" val="3965037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54655-297C-4537-E683-3D748985930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B3F25D31-7F7F-35DE-7A7D-7927574117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DF47596-A671-37B1-6141-ACF6A68E2F3F}"/>
              </a:ext>
            </a:extLst>
          </p:cNvPr>
          <p:cNvSpPr>
            <a:spLocks noGrp="1"/>
          </p:cNvSpPr>
          <p:nvPr>
            <p:ph type="dt" sz="half" idx="10"/>
          </p:nvPr>
        </p:nvSpPr>
        <p:spPr/>
        <p:txBody>
          <a:bodyPr/>
          <a:lstStyle/>
          <a:p>
            <a:fld id="{3E4B7FE8-7BC2-477C-ACD2-03102F96D0FC}" type="datetimeFigureOut">
              <a:rPr lang="en-CA" smtClean="0"/>
              <a:t>2023-05-11</a:t>
            </a:fld>
            <a:endParaRPr lang="en-CA"/>
          </a:p>
        </p:txBody>
      </p:sp>
      <p:sp>
        <p:nvSpPr>
          <p:cNvPr id="5" name="Footer Placeholder 4">
            <a:extLst>
              <a:ext uri="{FF2B5EF4-FFF2-40B4-BE49-F238E27FC236}">
                <a16:creationId xmlns:a16="http://schemas.microsoft.com/office/drawing/2014/main" id="{B038B88B-9B64-3187-7AA8-21CB77E650D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97CFE56-AEE6-3DA8-2D6B-570D15FC8DD9}"/>
              </a:ext>
            </a:extLst>
          </p:cNvPr>
          <p:cNvSpPr>
            <a:spLocks noGrp="1"/>
          </p:cNvSpPr>
          <p:nvPr>
            <p:ph type="sldNum" sz="quarter" idx="12"/>
          </p:nvPr>
        </p:nvSpPr>
        <p:spPr/>
        <p:txBody>
          <a:bodyPr/>
          <a:lstStyle/>
          <a:p>
            <a:fld id="{86E09E59-4346-4ADE-9D58-2C8D4B0C1137}" type="slidenum">
              <a:rPr lang="en-CA" smtClean="0"/>
              <a:t>‹#›</a:t>
            </a:fld>
            <a:endParaRPr lang="en-CA"/>
          </a:p>
        </p:txBody>
      </p:sp>
    </p:spTree>
    <p:extLst>
      <p:ext uri="{BB962C8B-B14F-4D97-AF65-F5344CB8AC3E}">
        <p14:creationId xmlns:p14="http://schemas.microsoft.com/office/powerpoint/2010/main" val="1648460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1F048-0DAC-B692-464B-938CA73BDAF3}"/>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F52A5CBD-6032-4519-5E5A-03F59C92FAD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6905B0D3-88E4-FCDE-5708-3F539153C5D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1831B9CA-55B4-882D-48EF-7E166C2D1BB3}"/>
              </a:ext>
            </a:extLst>
          </p:cNvPr>
          <p:cNvSpPr>
            <a:spLocks noGrp="1"/>
          </p:cNvSpPr>
          <p:nvPr>
            <p:ph type="dt" sz="half" idx="10"/>
          </p:nvPr>
        </p:nvSpPr>
        <p:spPr/>
        <p:txBody>
          <a:bodyPr/>
          <a:lstStyle/>
          <a:p>
            <a:fld id="{3E4B7FE8-7BC2-477C-ACD2-03102F96D0FC}" type="datetimeFigureOut">
              <a:rPr lang="en-CA" smtClean="0"/>
              <a:t>2023-05-11</a:t>
            </a:fld>
            <a:endParaRPr lang="en-CA"/>
          </a:p>
        </p:txBody>
      </p:sp>
      <p:sp>
        <p:nvSpPr>
          <p:cNvPr id="6" name="Footer Placeholder 5">
            <a:extLst>
              <a:ext uri="{FF2B5EF4-FFF2-40B4-BE49-F238E27FC236}">
                <a16:creationId xmlns:a16="http://schemas.microsoft.com/office/drawing/2014/main" id="{265BBA77-6402-3662-F4D6-A33EDEA6946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C608117-F575-5022-D142-06AD07B37990}"/>
              </a:ext>
            </a:extLst>
          </p:cNvPr>
          <p:cNvSpPr>
            <a:spLocks noGrp="1"/>
          </p:cNvSpPr>
          <p:nvPr>
            <p:ph type="sldNum" sz="quarter" idx="12"/>
          </p:nvPr>
        </p:nvSpPr>
        <p:spPr/>
        <p:txBody>
          <a:bodyPr/>
          <a:lstStyle/>
          <a:p>
            <a:fld id="{86E09E59-4346-4ADE-9D58-2C8D4B0C1137}" type="slidenum">
              <a:rPr lang="en-CA" smtClean="0"/>
              <a:t>‹#›</a:t>
            </a:fld>
            <a:endParaRPr lang="en-CA"/>
          </a:p>
        </p:txBody>
      </p:sp>
    </p:spTree>
    <p:extLst>
      <p:ext uri="{BB962C8B-B14F-4D97-AF65-F5344CB8AC3E}">
        <p14:creationId xmlns:p14="http://schemas.microsoft.com/office/powerpoint/2010/main" val="2186222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7AD97-F2C7-2642-146A-B48F7D429A3C}"/>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AC0E105B-FDA2-6098-6C05-496C325311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87D4BDB-0D28-0486-6662-65162C85B32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1E5893F8-83F1-5A00-7480-07395E3729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372B001-6BC1-CF09-DCD9-D375A33A831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BA3368E1-EB71-73CF-B40E-00E242D5081B}"/>
              </a:ext>
            </a:extLst>
          </p:cNvPr>
          <p:cNvSpPr>
            <a:spLocks noGrp="1"/>
          </p:cNvSpPr>
          <p:nvPr>
            <p:ph type="dt" sz="half" idx="10"/>
          </p:nvPr>
        </p:nvSpPr>
        <p:spPr/>
        <p:txBody>
          <a:bodyPr/>
          <a:lstStyle/>
          <a:p>
            <a:fld id="{3E4B7FE8-7BC2-477C-ACD2-03102F96D0FC}" type="datetimeFigureOut">
              <a:rPr lang="en-CA" smtClean="0"/>
              <a:t>2023-05-11</a:t>
            </a:fld>
            <a:endParaRPr lang="en-CA"/>
          </a:p>
        </p:txBody>
      </p:sp>
      <p:sp>
        <p:nvSpPr>
          <p:cNvPr id="8" name="Footer Placeholder 7">
            <a:extLst>
              <a:ext uri="{FF2B5EF4-FFF2-40B4-BE49-F238E27FC236}">
                <a16:creationId xmlns:a16="http://schemas.microsoft.com/office/drawing/2014/main" id="{C0FFAC21-824D-4CBE-9632-D9C37A367E89}"/>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FC8F1326-D8FE-0B1C-2EFC-F109B6BE6B29}"/>
              </a:ext>
            </a:extLst>
          </p:cNvPr>
          <p:cNvSpPr>
            <a:spLocks noGrp="1"/>
          </p:cNvSpPr>
          <p:nvPr>
            <p:ph type="sldNum" sz="quarter" idx="12"/>
          </p:nvPr>
        </p:nvSpPr>
        <p:spPr/>
        <p:txBody>
          <a:bodyPr/>
          <a:lstStyle/>
          <a:p>
            <a:fld id="{86E09E59-4346-4ADE-9D58-2C8D4B0C1137}" type="slidenum">
              <a:rPr lang="en-CA" smtClean="0"/>
              <a:t>‹#›</a:t>
            </a:fld>
            <a:endParaRPr lang="en-CA"/>
          </a:p>
        </p:txBody>
      </p:sp>
    </p:spTree>
    <p:extLst>
      <p:ext uri="{BB962C8B-B14F-4D97-AF65-F5344CB8AC3E}">
        <p14:creationId xmlns:p14="http://schemas.microsoft.com/office/powerpoint/2010/main" val="396088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B74CE-AB9E-F2C0-F56B-2BF1D6ED2FBA}"/>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C44C8CB3-E0A3-C7EC-78B6-D74121A8A084}"/>
              </a:ext>
            </a:extLst>
          </p:cNvPr>
          <p:cNvSpPr>
            <a:spLocks noGrp="1"/>
          </p:cNvSpPr>
          <p:nvPr>
            <p:ph type="dt" sz="half" idx="10"/>
          </p:nvPr>
        </p:nvSpPr>
        <p:spPr/>
        <p:txBody>
          <a:bodyPr/>
          <a:lstStyle/>
          <a:p>
            <a:fld id="{3E4B7FE8-7BC2-477C-ACD2-03102F96D0FC}" type="datetimeFigureOut">
              <a:rPr lang="en-CA" smtClean="0"/>
              <a:t>2023-05-11</a:t>
            </a:fld>
            <a:endParaRPr lang="en-CA"/>
          </a:p>
        </p:txBody>
      </p:sp>
      <p:sp>
        <p:nvSpPr>
          <p:cNvPr id="4" name="Footer Placeholder 3">
            <a:extLst>
              <a:ext uri="{FF2B5EF4-FFF2-40B4-BE49-F238E27FC236}">
                <a16:creationId xmlns:a16="http://schemas.microsoft.com/office/drawing/2014/main" id="{D10C9978-B094-2767-1B6D-53518AE7B455}"/>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1EC01FA1-5DAF-BA05-8C85-820EC84399AE}"/>
              </a:ext>
            </a:extLst>
          </p:cNvPr>
          <p:cNvSpPr>
            <a:spLocks noGrp="1"/>
          </p:cNvSpPr>
          <p:nvPr>
            <p:ph type="sldNum" sz="quarter" idx="12"/>
          </p:nvPr>
        </p:nvSpPr>
        <p:spPr/>
        <p:txBody>
          <a:bodyPr/>
          <a:lstStyle/>
          <a:p>
            <a:fld id="{86E09E59-4346-4ADE-9D58-2C8D4B0C1137}" type="slidenum">
              <a:rPr lang="en-CA" smtClean="0"/>
              <a:t>‹#›</a:t>
            </a:fld>
            <a:endParaRPr lang="en-CA"/>
          </a:p>
        </p:txBody>
      </p:sp>
    </p:spTree>
    <p:extLst>
      <p:ext uri="{BB962C8B-B14F-4D97-AF65-F5344CB8AC3E}">
        <p14:creationId xmlns:p14="http://schemas.microsoft.com/office/powerpoint/2010/main" val="1169448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9BBE794-9961-732F-104D-27DD1745A453}"/>
              </a:ext>
            </a:extLst>
          </p:cNvPr>
          <p:cNvSpPr>
            <a:spLocks noGrp="1"/>
          </p:cNvSpPr>
          <p:nvPr>
            <p:ph type="dt" sz="half" idx="10"/>
          </p:nvPr>
        </p:nvSpPr>
        <p:spPr/>
        <p:txBody>
          <a:bodyPr/>
          <a:lstStyle/>
          <a:p>
            <a:fld id="{3E4B7FE8-7BC2-477C-ACD2-03102F96D0FC}" type="datetimeFigureOut">
              <a:rPr lang="en-CA" smtClean="0"/>
              <a:t>2023-05-11</a:t>
            </a:fld>
            <a:endParaRPr lang="en-CA"/>
          </a:p>
        </p:txBody>
      </p:sp>
      <p:sp>
        <p:nvSpPr>
          <p:cNvPr id="3" name="Footer Placeholder 2">
            <a:extLst>
              <a:ext uri="{FF2B5EF4-FFF2-40B4-BE49-F238E27FC236}">
                <a16:creationId xmlns:a16="http://schemas.microsoft.com/office/drawing/2014/main" id="{96E27224-1865-1247-127C-AF94D83F4EE6}"/>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95C9DE47-8354-DA4C-78F8-66B2CAE8319A}"/>
              </a:ext>
            </a:extLst>
          </p:cNvPr>
          <p:cNvSpPr>
            <a:spLocks noGrp="1"/>
          </p:cNvSpPr>
          <p:nvPr>
            <p:ph type="sldNum" sz="quarter" idx="12"/>
          </p:nvPr>
        </p:nvSpPr>
        <p:spPr/>
        <p:txBody>
          <a:bodyPr/>
          <a:lstStyle/>
          <a:p>
            <a:fld id="{86E09E59-4346-4ADE-9D58-2C8D4B0C1137}" type="slidenum">
              <a:rPr lang="en-CA" smtClean="0"/>
              <a:t>‹#›</a:t>
            </a:fld>
            <a:endParaRPr lang="en-CA"/>
          </a:p>
        </p:txBody>
      </p:sp>
    </p:spTree>
    <p:extLst>
      <p:ext uri="{BB962C8B-B14F-4D97-AF65-F5344CB8AC3E}">
        <p14:creationId xmlns:p14="http://schemas.microsoft.com/office/powerpoint/2010/main" val="3365512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7C2F0-610D-AB0F-8BA0-5FADBF4BD3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0DA90C91-BD7B-CA0B-4BB6-36DDB3372D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67AD4179-7B7B-A0ED-C5E7-F9D0D9E430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F6CA5D-01B7-E2E2-BB69-CBF01076F2CD}"/>
              </a:ext>
            </a:extLst>
          </p:cNvPr>
          <p:cNvSpPr>
            <a:spLocks noGrp="1"/>
          </p:cNvSpPr>
          <p:nvPr>
            <p:ph type="dt" sz="half" idx="10"/>
          </p:nvPr>
        </p:nvSpPr>
        <p:spPr/>
        <p:txBody>
          <a:bodyPr/>
          <a:lstStyle/>
          <a:p>
            <a:fld id="{3E4B7FE8-7BC2-477C-ACD2-03102F96D0FC}" type="datetimeFigureOut">
              <a:rPr lang="en-CA" smtClean="0"/>
              <a:t>2023-05-11</a:t>
            </a:fld>
            <a:endParaRPr lang="en-CA"/>
          </a:p>
        </p:txBody>
      </p:sp>
      <p:sp>
        <p:nvSpPr>
          <p:cNvPr id="6" name="Footer Placeholder 5">
            <a:extLst>
              <a:ext uri="{FF2B5EF4-FFF2-40B4-BE49-F238E27FC236}">
                <a16:creationId xmlns:a16="http://schemas.microsoft.com/office/drawing/2014/main" id="{16BABB18-FC9A-72A7-F06A-718204E1586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2B956A73-3958-451B-5132-B4D232238932}"/>
              </a:ext>
            </a:extLst>
          </p:cNvPr>
          <p:cNvSpPr>
            <a:spLocks noGrp="1"/>
          </p:cNvSpPr>
          <p:nvPr>
            <p:ph type="sldNum" sz="quarter" idx="12"/>
          </p:nvPr>
        </p:nvSpPr>
        <p:spPr/>
        <p:txBody>
          <a:bodyPr/>
          <a:lstStyle/>
          <a:p>
            <a:fld id="{86E09E59-4346-4ADE-9D58-2C8D4B0C1137}" type="slidenum">
              <a:rPr lang="en-CA" smtClean="0"/>
              <a:t>‹#›</a:t>
            </a:fld>
            <a:endParaRPr lang="en-CA"/>
          </a:p>
        </p:txBody>
      </p:sp>
    </p:spTree>
    <p:extLst>
      <p:ext uri="{BB962C8B-B14F-4D97-AF65-F5344CB8AC3E}">
        <p14:creationId xmlns:p14="http://schemas.microsoft.com/office/powerpoint/2010/main" val="1275973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D774E-08F9-5D59-43A9-04A9A602A3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E8F0C6A7-1C3A-BCE6-6C41-A5CC7EAA3C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AD8CC8F5-4E06-ABC8-EB6B-6691B6979E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CACCB4-E283-09BA-E313-AEFBB757F8B2}"/>
              </a:ext>
            </a:extLst>
          </p:cNvPr>
          <p:cNvSpPr>
            <a:spLocks noGrp="1"/>
          </p:cNvSpPr>
          <p:nvPr>
            <p:ph type="dt" sz="half" idx="10"/>
          </p:nvPr>
        </p:nvSpPr>
        <p:spPr/>
        <p:txBody>
          <a:bodyPr/>
          <a:lstStyle/>
          <a:p>
            <a:fld id="{3E4B7FE8-7BC2-477C-ACD2-03102F96D0FC}" type="datetimeFigureOut">
              <a:rPr lang="en-CA" smtClean="0"/>
              <a:t>2023-05-11</a:t>
            </a:fld>
            <a:endParaRPr lang="en-CA"/>
          </a:p>
        </p:txBody>
      </p:sp>
      <p:sp>
        <p:nvSpPr>
          <p:cNvPr id="6" name="Footer Placeholder 5">
            <a:extLst>
              <a:ext uri="{FF2B5EF4-FFF2-40B4-BE49-F238E27FC236}">
                <a16:creationId xmlns:a16="http://schemas.microsoft.com/office/drawing/2014/main" id="{EFB5BBAF-3A8F-B648-693F-C76223EAB97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EB08F10-FF70-E6E7-16E9-86AE1FFACC85}"/>
              </a:ext>
            </a:extLst>
          </p:cNvPr>
          <p:cNvSpPr>
            <a:spLocks noGrp="1"/>
          </p:cNvSpPr>
          <p:nvPr>
            <p:ph type="sldNum" sz="quarter" idx="12"/>
          </p:nvPr>
        </p:nvSpPr>
        <p:spPr/>
        <p:txBody>
          <a:bodyPr/>
          <a:lstStyle/>
          <a:p>
            <a:fld id="{86E09E59-4346-4ADE-9D58-2C8D4B0C1137}" type="slidenum">
              <a:rPr lang="en-CA" smtClean="0"/>
              <a:t>‹#›</a:t>
            </a:fld>
            <a:endParaRPr lang="en-CA"/>
          </a:p>
        </p:txBody>
      </p:sp>
    </p:spTree>
    <p:extLst>
      <p:ext uri="{BB962C8B-B14F-4D97-AF65-F5344CB8AC3E}">
        <p14:creationId xmlns:p14="http://schemas.microsoft.com/office/powerpoint/2010/main" val="2231459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640BED-589D-F85C-F5E1-A177003349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1343C37E-AEBB-87FC-84DA-768998613A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265C368-2A2E-E383-E8EF-51FA0BABAE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4B7FE8-7BC2-477C-ACD2-03102F96D0FC}" type="datetimeFigureOut">
              <a:rPr lang="en-CA" smtClean="0"/>
              <a:t>2023-05-11</a:t>
            </a:fld>
            <a:endParaRPr lang="en-CA"/>
          </a:p>
        </p:txBody>
      </p:sp>
      <p:sp>
        <p:nvSpPr>
          <p:cNvPr id="5" name="Footer Placeholder 4">
            <a:extLst>
              <a:ext uri="{FF2B5EF4-FFF2-40B4-BE49-F238E27FC236}">
                <a16:creationId xmlns:a16="http://schemas.microsoft.com/office/drawing/2014/main" id="{D9BB12AA-BBC4-D9FD-284B-6BBB5B0521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2B120ADB-27B2-0093-AC68-7991C228F7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E09E59-4346-4ADE-9D58-2C8D4B0C1137}" type="slidenum">
              <a:rPr lang="en-CA" smtClean="0"/>
              <a:t>‹#›</a:t>
            </a:fld>
            <a:endParaRPr lang="en-CA"/>
          </a:p>
        </p:txBody>
      </p:sp>
    </p:spTree>
    <p:extLst>
      <p:ext uri="{BB962C8B-B14F-4D97-AF65-F5344CB8AC3E}">
        <p14:creationId xmlns:p14="http://schemas.microsoft.com/office/powerpoint/2010/main" val="338719704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flickr.com/photos/lawmurray/22740533860/"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9000"/>
            <a:lum/>
            <a:extLst>
              <a:ext uri="{837473B0-CC2E-450A-ABE3-18F120FF3D39}">
                <a1611:picAttrSrcUrl xmlns:a1611="http://schemas.microsoft.com/office/drawing/2016/11/main" r:id="rId3"/>
              </a:ext>
            </a:extLst>
          </a:blip>
          <a:srcRect/>
          <a:stretch>
            <a:fillRect l="-6000" r="-6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A25C9-4531-29C5-8368-757EAE98A638}"/>
              </a:ext>
            </a:extLst>
          </p:cNvPr>
          <p:cNvSpPr>
            <a:spLocks noGrp="1"/>
          </p:cNvSpPr>
          <p:nvPr>
            <p:ph type="ctrTitle"/>
          </p:nvPr>
        </p:nvSpPr>
        <p:spPr>
          <a:xfrm>
            <a:off x="1524000" y="352424"/>
            <a:ext cx="9020175" cy="2328863"/>
          </a:xfrm>
        </p:spPr>
        <p:txBody>
          <a:bodyPr>
            <a:normAutofit/>
          </a:bodyPr>
          <a:lstStyle/>
          <a:p>
            <a:r>
              <a:rPr lang="en-US" sz="7200" b="1" dirty="0"/>
              <a:t>Wadi Rum </a:t>
            </a:r>
            <a:endParaRPr lang="en-CA" sz="7200" b="1" dirty="0"/>
          </a:p>
        </p:txBody>
      </p:sp>
      <p:sp>
        <p:nvSpPr>
          <p:cNvPr id="3" name="Subtitle 2">
            <a:extLst>
              <a:ext uri="{FF2B5EF4-FFF2-40B4-BE49-F238E27FC236}">
                <a16:creationId xmlns:a16="http://schemas.microsoft.com/office/drawing/2014/main" id="{8BE13F32-1BD1-7B96-96C9-1A8C731A14F4}"/>
              </a:ext>
            </a:extLst>
          </p:cNvPr>
          <p:cNvSpPr>
            <a:spLocks noGrp="1"/>
          </p:cNvSpPr>
          <p:nvPr>
            <p:ph type="subTitle" idx="1"/>
          </p:nvPr>
        </p:nvSpPr>
        <p:spPr>
          <a:xfrm>
            <a:off x="207330" y="5917261"/>
            <a:ext cx="9144000" cy="1655762"/>
          </a:xfrm>
        </p:spPr>
        <p:txBody>
          <a:bodyPr/>
          <a:lstStyle/>
          <a:p>
            <a:pPr algn="l"/>
            <a:r>
              <a:rPr lang="en-US" b="1" i="1" dirty="0"/>
              <a:t>Done by: </a:t>
            </a:r>
            <a:r>
              <a:rPr lang="en-US" b="1" i="1" dirty="0" err="1"/>
              <a:t>natalia</a:t>
            </a:r>
            <a:r>
              <a:rPr lang="en-US" b="1" i="1" dirty="0"/>
              <a:t> </a:t>
            </a:r>
            <a:r>
              <a:rPr lang="en-US" b="1" i="1" dirty="0" err="1"/>
              <a:t>abuhadba</a:t>
            </a:r>
            <a:r>
              <a:rPr lang="en-US" b="1" i="1" dirty="0"/>
              <a:t>, </a:t>
            </a:r>
            <a:r>
              <a:rPr lang="en-US" b="1" i="1" dirty="0" err="1"/>
              <a:t>sama</a:t>
            </a:r>
            <a:r>
              <a:rPr lang="en-US" b="1" i="1" dirty="0"/>
              <a:t> </a:t>
            </a:r>
            <a:r>
              <a:rPr lang="en-US" b="1" i="1" dirty="0" err="1"/>
              <a:t>khair</a:t>
            </a:r>
            <a:r>
              <a:rPr lang="en-US" b="1" i="1" dirty="0"/>
              <a:t>, </a:t>
            </a:r>
            <a:r>
              <a:rPr lang="en-US" b="1" i="1" dirty="0" err="1"/>
              <a:t>nuor</a:t>
            </a:r>
            <a:r>
              <a:rPr lang="en-US" b="1" i="1" dirty="0"/>
              <a:t> </a:t>
            </a:r>
            <a:r>
              <a:rPr lang="en-US" b="1" i="1" dirty="0" err="1"/>
              <a:t>alazzwai</a:t>
            </a:r>
            <a:r>
              <a:rPr lang="en-US" b="1" i="1" dirty="0"/>
              <a:t>, </a:t>
            </a:r>
            <a:r>
              <a:rPr lang="en-US" b="1" i="1" dirty="0" err="1"/>
              <a:t>kareem</a:t>
            </a:r>
            <a:r>
              <a:rPr lang="en-US" b="1" i="1" dirty="0"/>
              <a:t> </a:t>
            </a:r>
            <a:r>
              <a:rPr lang="en-US" b="1" i="1" dirty="0" err="1"/>
              <a:t>fakhouri</a:t>
            </a:r>
            <a:r>
              <a:rPr lang="en-US" b="1" i="1" dirty="0"/>
              <a:t>, </a:t>
            </a:r>
            <a:r>
              <a:rPr lang="en-US" b="1" i="1" dirty="0" err="1"/>
              <a:t>marius</a:t>
            </a:r>
            <a:r>
              <a:rPr lang="en-US" b="1" i="1" dirty="0"/>
              <a:t> </a:t>
            </a:r>
            <a:r>
              <a:rPr lang="en-US" b="1" i="1" dirty="0" err="1"/>
              <a:t>sahawneh</a:t>
            </a:r>
            <a:r>
              <a:rPr lang="en-US" b="1" i="1" dirty="0"/>
              <a:t> </a:t>
            </a:r>
            <a:endParaRPr lang="en-CA" b="1" i="1" dirty="0"/>
          </a:p>
        </p:txBody>
      </p:sp>
    </p:spTree>
    <p:extLst>
      <p:ext uri="{BB962C8B-B14F-4D97-AF65-F5344CB8AC3E}">
        <p14:creationId xmlns:p14="http://schemas.microsoft.com/office/powerpoint/2010/main" val="11753899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223" name="Rectangle 9222">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218" name="Picture 2" descr="French Background Images - Free Download on Freepik">
            <a:extLst>
              <a:ext uri="{FF2B5EF4-FFF2-40B4-BE49-F238E27FC236}">
                <a16:creationId xmlns:a16="http://schemas.microsoft.com/office/drawing/2014/main" id="{7D4E9F42-8A99-E58F-A751-F77234FBB9D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7406" b="1671"/>
          <a:stretch/>
        </p:blipFill>
        <p:spPr bwMode="auto">
          <a:xfrm>
            <a:off x="1" y="10"/>
            <a:ext cx="9669642" cy="6857990"/>
          </a:xfrm>
          <a:prstGeom prst="rect">
            <a:avLst/>
          </a:prstGeom>
          <a:noFill/>
          <a:extLst>
            <a:ext uri="{909E8E84-426E-40DD-AFC4-6F175D3DCCD1}">
              <a14:hiddenFill xmlns:a14="http://schemas.microsoft.com/office/drawing/2010/main">
                <a:solidFill>
                  <a:srgbClr val="FFFFFF"/>
                </a:solidFill>
              </a14:hiddenFill>
            </a:ext>
          </a:extLst>
        </p:spPr>
      </p:pic>
      <p:sp>
        <p:nvSpPr>
          <p:cNvPr id="9225" name="Rectangle 9224">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E32040E-2057-8DBE-DC65-B2DB49118CFB}"/>
              </a:ext>
            </a:extLst>
          </p:cNvPr>
          <p:cNvSpPr>
            <a:spLocks noGrp="1"/>
          </p:cNvSpPr>
          <p:nvPr>
            <p:ph idx="1"/>
          </p:nvPr>
        </p:nvSpPr>
        <p:spPr>
          <a:xfrm>
            <a:off x="8237288" y="1768279"/>
            <a:ext cx="3822189" cy="3742762"/>
          </a:xfrm>
        </p:spPr>
        <p:txBody>
          <a:bodyPr>
            <a:normAutofit/>
          </a:bodyPr>
          <a:lstStyle/>
          <a:p>
            <a:pPr marL="0" indent="0">
              <a:buNone/>
            </a:pPr>
            <a:r>
              <a:rPr lang="fr-FR" sz="3600" dirty="0">
                <a:effectLst>
                  <a:glow rad="101600">
                    <a:srgbClr val="CC00FF"/>
                  </a:glow>
                </a:effectLst>
                <a:latin typeface="Bahnschrift SemiLight" panose="020B0502040204020203" pitchFamily="34" charset="0"/>
              </a:rPr>
              <a:t>Merci de votre attention!!</a:t>
            </a:r>
          </a:p>
          <a:p>
            <a:pPr marL="0" indent="0">
              <a:buNone/>
            </a:pPr>
            <a:r>
              <a:rPr lang="fr-FR" sz="3600" dirty="0">
                <a:effectLst>
                  <a:glow rad="101600">
                    <a:srgbClr val="CC00FF"/>
                  </a:glow>
                </a:effectLst>
                <a:latin typeface="Bahnschrift SemiLight" panose="020B0502040204020203" pitchFamily="34" charset="0"/>
              </a:rPr>
              <a:t>viens visiter la </a:t>
            </a:r>
            <a:r>
              <a:rPr lang="fr-FR" sz="3600" dirty="0" err="1">
                <a:effectLst>
                  <a:glow rad="101600">
                    <a:srgbClr val="CC00FF"/>
                  </a:glow>
                </a:effectLst>
                <a:latin typeface="Bahnschrift SemiLight" panose="020B0502040204020203" pitchFamily="34" charset="0"/>
              </a:rPr>
              <a:t>jordanie</a:t>
            </a:r>
            <a:endParaRPr lang="en-CA" sz="3600" dirty="0">
              <a:effectLst>
                <a:glow rad="101600">
                  <a:srgbClr val="CC00FF"/>
                </a:glow>
              </a:effectLst>
              <a:latin typeface="Bahnschrift SemiLight" panose="020B0502040204020203" pitchFamily="34" charset="0"/>
            </a:endParaRPr>
          </a:p>
        </p:txBody>
      </p:sp>
      <p:sp>
        <p:nvSpPr>
          <p:cNvPr id="2" name="Title 1" hidden="1">
            <a:extLst>
              <a:ext uri="{FF2B5EF4-FFF2-40B4-BE49-F238E27FC236}">
                <a16:creationId xmlns:a16="http://schemas.microsoft.com/office/drawing/2014/main" id="{A22AB8AB-6E74-4684-A4FE-4C6A732EF799}"/>
              </a:ext>
            </a:extLst>
          </p:cNvPr>
          <p:cNvSpPr>
            <a:spLocks noGrp="1"/>
          </p:cNvSpPr>
          <p:nvPr>
            <p:ph type="title"/>
          </p:nvPr>
        </p:nvSpPr>
        <p:spPr/>
        <p:txBody>
          <a:bodyPr/>
          <a:lstStyle/>
          <a:p>
            <a:endParaRPr lang="en-CA" dirty="0"/>
          </a:p>
        </p:txBody>
      </p:sp>
      <p:sp>
        <p:nvSpPr>
          <p:cNvPr id="4" name="Rectangle 3">
            <a:extLst>
              <a:ext uri="{FF2B5EF4-FFF2-40B4-BE49-F238E27FC236}">
                <a16:creationId xmlns:a16="http://schemas.microsoft.com/office/drawing/2014/main" id="{EC8CB471-646C-7AEB-0F9C-4EF405F01E6E}"/>
              </a:ext>
            </a:extLst>
          </p:cNvPr>
          <p:cNvSpPr/>
          <p:nvPr/>
        </p:nvSpPr>
        <p:spPr>
          <a:xfrm>
            <a:off x="6003634" y="2967335"/>
            <a:ext cx="184730" cy="923330"/>
          </a:xfrm>
          <a:prstGeom prst="rect">
            <a:avLst/>
          </a:prstGeom>
          <a:noFill/>
        </p:spPr>
        <p:txBody>
          <a:bodyPr wrap="none" lIns="91440" tIns="45720" rIns="91440" bIns="45720">
            <a:spAutoFit/>
          </a:bodyPr>
          <a:lstStyle/>
          <a:p>
            <a:pPr algn="ctr"/>
            <a:endParaRPr lang="en-US"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3578897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sp useBgFill="1">
        <p:nvSpPr>
          <p:cNvPr id="1032" name="Rectangle 1031">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7" name="Picture 3" descr="Mountain Clipart Images | Free Download | PNG Transparent Background -  Pngtree">
            <a:extLst>
              <a:ext uri="{FF2B5EF4-FFF2-40B4-BE49-F238E27FC236}">
                <a16:creationId xmlns:a16="http://schemas.microsoft.com/office/drawing/2014/main" id="{E7A6021D-769D-D251-1F85-0AA9494843B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599" r="3213"/>
          <a:stretch/>
        </p:blipFill>
        <p:spPr bwMode="auto">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18651C4A-5FA5-E67E-D5A3-E61539FCC370}"/>
              </a:ext>
            </a:extLst>
          </p:cNvPr>
          <p:cNvSpPr>
            <a:spLocks noGrp="1"/>
          </p:cNvSpPr>
          <p:nvPr>
            <p:ph idx="1"/>
          </p:nvPr>
        </p:nvSpPr>
        <p:spPr>
          <a:xfrm>
            <a:off x="6589988" y="1733222"/>
            <a:ext cx="4840010" cy="3843666"/>
          </a:xfrm>
        </p:spPr>
        <p:txBody>
          <a:bodyPr>
            <a:normAutofit/>
          </a:bodyPr>
          <a:lstStyle/>
          <a:p>
            <a:pPr marL="0" indent="0">
              <a:buNone/>
            </a:pPr>
            <a:r>
              <a:rPr lang="fr-FR" sz="3600" b="1" dirty="0">
                <a:ln w="22225">
                  <a:solidFill>
                    <a:schemeClr val="accent1"/>
                  </a:solidFill>
                  <a:prstDash val="solid"/>
                </a:ln>
                <a:solidFill>
                  <a:schemeClr val="accent1">
                    <a:lumMod val="40000"/>
                    <a:lumOff val="60000"/>
                  </a:schemeClr>
                </a:solidFill>
                <a:effectLst>
                  <a:glow rad="63500">
                    <a:schemeClr val="accent4">
                      <a:satMod val="175000"/>
                      <a:alpha val="40000"/>
                    </a:schemeClr>
                  </a:glow>
                </a:effectLst>
                <a:latin typeface="Bahnschrift SemiLight" panose="020B0502040204020203" pitchFamily="34" charset="0"/>
              </a:rPr>
              <a:t>moi et mes 4 amis sommes allés à </a:t>
            </a:r>
            <a:r>
              <a:rPr lang="fr-FR" sz="3600" b="1" dirty="0" err="1">
                <a:ln w="22225">
                  <a:solidFill>
                    <a:schemeClr val="accent1"/>
                  </a:solidFill>
                  <a:prstDash val="solid"/>
                </a:ln>
                <a:solidFill>
                  <a:schemeClr val="accent1">
                    <a:lumMod val="40000"/>
                    <a:lumOff val="60000"/>
                  </a:schemeClr>
                </a:solidFill>
                <a:effectLst>
                  <a:glow rad="63500">
                    <a:schemeClr val="accent4">
                      <a:satMod val="175000"/>
                      <a:alpha val="40000"/>
                    </a:schemeClr>
                  </a:glow>
                </a:effectLst>
                <a:latin typeface="Bahnschrift SemiLight" panose="020B0502040204020203" pitchFamily="34" charset="0"/>
              </a:rPr>
              <a:t>wadi</a:t>
            </a:r>
            <a:r>
              <a:rPr lang="fr-FR" sz="3600" b="1" dirty="0">
                <a:ln w="22225">
                  <a:solidFill>
                    <a:schemeClr val="accent1"/>
                  </a:solidFill>
                  <a:prstDash val="solid"/>
                </a:ln>
                <a:solidFill>
                  <a:schemeClr val="accent1">
                    <a:lumMod val="40000"/>
                    <a:lumOff val="60000"/>
                  </a:schemeClr>
                </a:solidFill>
                <a:effectLst>
                  <a:glow rad="63500">
                    <a:schemeClr val="accent4">
                      <a:satMod val="175000"/>
                      <a:alpha val="40000"/>
                    </a:schemeClr>
                  </a:glow>
                </a:effectLst>
                <a:latin typeface="Bahnschrift SemiLight" panose="020B0502040204020203" pitchFamily="34" charset="0"/>
              </a:rPr>
              <a:t> </a:t>
            </a:r>
            <a:r>
              <a:rPr lang="fr-FR" sz="3600" b="1" dirty="0" err="1">
                <a:ln w="22225">
                  <a:solidFill>
                    <a:schemeClr val="accent1"/>
                  </a:solidFill>
                  <a:prstDash val="solid"/>
                </a:ln>
                <a:solidFill>
                  <a:schemeClr val="accent1">
                    <a:lumMod val="40000"/>
                    <a:lumOff val="60000"/>
                  </a:schemeClr>
                </a:solidFill>
                <a:effectLst>
                  <a:glow rad="63500">
                    <a:schemeClr val="accent4">
                      <a:satMod val="175000"/>
                      <a:alpha val="40000"/>
                    </a:schemeClr>
                  </a:glow>
                </a:effectLst>
                <a:latin typeface="Bahnschrift SemiLight" panose="020B0502040204020203" pitchFamily="34" charset="0"/>
              </a:rPr>
              <a:t>rum</a:t>
            </a:r>
            <a:r>
              <a:rPr lang="fr-FR" sz="3600" b="1" dirty="0">
                <a:ln w="22225">
                  <a:solidFill>
                    <a:schemeClr val="accent1"/>
                  </a:solidFill>
                  <a:prstDash val="solid"/>
                </a:ln>
                <a:solidFill>
                  <a:schemeClr val="accent1">
                    <a:lumMod val="40000"/>
                    <a:lumOff val="60000"/>
                  </a:schemeClr>
                </a:solidFill>
                <a:effectLst>
                  <a:glow rad="63500">
                    <a:schemeClr val="accent4">
                      <a:satMod val="175000"/>
                      <a:alpha val="40000"/>
                    </a:schemeClr>
                  </a:glow>
                </a:effectLst>
                <a:latin typeface="Bahnschrift SemiLight" panose="020B0502040204020203" pitchFamily="34" charset="0"/>
              </a:rPr>
              <a:t> en </a:t>
            </a:r>
            <a:r>
              <a:rPr lang="fr-FR" sz="3600" b="1" dirty="0" err="1">
                <a:ln w="22225">
                  <a:solidFill>
                    <a:schemeClr val="accent1"/>
                  </a:solidFill>
                  <a:prstDash val="solid"/>
                </a:ln>
                <a:solidFill>
                  <a:schemeClr val="accent1">
                    <a:lumMod val="40000"/>
                    <a:lumOff val="60000"/>
                  </a:schemeClr>
                </a:solidFill>
                <a:effectLst>
                  <a:glow rad="63500">
                    <a:schemeClr val="accent4">
                      <a:satMod val="175000"/>
                      <a:alpha val="40000"/>
                    </a:schemeClr>
                  </a:glow>
                </a:effectLst>
                <a:latin typeface="Bahnschrift SemiLight" panose="020B0502040204020203" pitchFamily="34" charset="0"/>
              </a:rPr>
              <a:t>jordanie</a:t>
            </a:r>
            <a:r>
              <a:rPr lang="fr-FR" sz="3600" b="1" dirty="0">
                <a:ln w="22225">
                  <a:solidFill>
                    <a:schemeClr val="accent1"/>
                  </a:solidFill>
                  <a:prstDash val="solid"/>
                </a:ln>
                <a:solidFill>
                  <a:schemeClr val="accent1">
                    <a:lumMod val="40000"/>
                    <a:lumOff val="60000"/>
                  </a:schemeClr>
                </a:solidFill>
                <a:effectLst>
                  <a:glow rad="63500">
                    <a:schemeClr val="accent4">
                      <a:satMod val="175000"/>
                      <a:alpha val="40000"/>
                    </a:schemeClr>
                  </a:glow>
                </a:effectLst>
                <a:latin typeface="Bahnschrift SemiLight" panose="020B0502040204020203" pitchFamily="34" charset="0"/>
              </a:rPr>
              <a:t> pendant les vacances d'été c'était magnifique et à couper le souffle</a:t>
            </a:r>
            <a:endParaRPr lang="en-CA" sz="3600" b="1" dirty="0">
              <a:ln w="22225">
                <a:solidFill>
                  <a:schemeClr val="accent1"/>
                </a:solidFill>
                <a:prstDash val="solid"/>
              </a:ln>
              <a:solidFill>
                <a:schemeClr val="accent1">
                  <a:lumMod val="40000"/>
                  <a:lumOff val="60000"/>
                </a:schemeClr>
              </a:solidFill>
              <a:effectLst>
                <a:glow rad="63500">
                  <a:schemeClr val="accent4">
                    <a:satMod val="175000"/>
                    <a:alpha val="40000"/>
                  </a:schemeClr>
                </a:glow>
              </a:effectLst>
              <a:latin typeface="Bahnschrift SemiLight" panose="020B0502040204020203" pitchFamily="34" charset="0"/>
            </a:endParaRPr>
          </a:p>
        </p:txBody>
      </p:sp>
      <p:sp>
        <p:nvSpPr>
          <p:cNvPr id="1038" name="Title 1" hidden="1">
            <a:extLst>
              <a:ext uri="{FF2B5EF4-FFF2-40B4-BE49-F238E27FC236}">
                <a16:creationId xmlns:a16="http://schemas.microsoft.com/office/drawing/2014/main" id="{B1B866F1-890F-5118-4026-C6CD3EDC6194}"/>
              </a:ext>
            </a:extLst>
          </p:cNvPr>
          <p:cNvSpPr>
            <a:spLocks noGrp="1"/>
          </p:cNvSpPr>
          <p:nvPr>
            <p:ph type="title"/>
          </p:nvPr>
        </p:nvSpPr>
        <p:spPr/>
        <p:txBody>
          <a:bodyPr/>
          <a:lstStyle/>
          <a:p>
            <a:endParaRPr lang="en-CA"/>
          </a:p>
        </p:txBody>
      </p:sp>
      <mc:AlternateContent xmlns:mc="http://schemas.openxmlformats.org/markup-compatibility/2006">
        <mc:Choice xmlns:p14="http://schemas.microsoft.com/office/powerpoint/2010/main" Requires="p14">
          <p:contentPart p14:bwMode="auto" r:id="rId3">
            <p14:nvContentPartPr>
              <p14:cNvPr id="7" name="Ink 6">
                <a:extLst>
                  <a:ext uri="{FF2B5EF4-FFF2-40B4-BE49-F238E27FC236}">
                    <a16:creationId xmlns:a16="http://schemas.microsoft.com/office/drawing/2014/main" id="{068E9392-95A2-D4A6-9A42-EEB28350BBDE}"/>
                  </a:ext>
                </a:extLst>
              </p14:cNvPr>
              <p14:cNvContentPartPr/>
              <p14:nvPr/>
            </p14:nvContentPartPr>
            <p14:xfrm>
              <a:off x="2066580" y="1580610"/>
              <a:ext cx="360" cy="360"/>
            </p14:xfrm>
          </p:contentPart>
        </mc:Choice>
        <mc:Fallback>
          <p:pic>
            <p:nvPicPr>
              <p:cNvPr id="7" name="Ink 6">
                <a:extLst>
                  <a:ext uri="{FF2B5EF4-FFF2-40B4-BE49-F238E27FC236}">
                    <a16:creationId xmlns:a16="http://schemas.microsoft.com/office/drawing/2014/main" id="{068E9392-95A2-D4A6-9A42-EEB28350BBDE}"/>
                  </a:ext>
                </a:extLst>
              </p:cNvPr>
              <p:cNvPicPr/>
              <p:nvPr/>
            </p:nvPicPr>
            <p:blipFill>
              <a:blip r:embed="rId4"/>
              <a:stretch>
                <a:fillRect/>
              </a:stretch>
            </p:blipFill>
            <p:spPr>
              <a:xfrm>
                <a:off x="2057580" y="1571610"/>
                <a:ext cx="18000" cy="18000"/>
              </a:xfrm>
              <a:prstGeom prst="rect">
                <a:avLst/>
              </a:prstGeom>
            </p:spPr>
          </p:pic>
        </mc:Fallback>
      </mc:AlternateContent>
    </p:spTree>
    <p:extLst>
      <p:ext uri="{BB962C8B-B14F-4D97-AF65-F5344CB8AC3E}">
        <p14:creationId xmlns:p14="http://schemas.microsoft.com/office/powerpoint/2010/main" val="6542149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0">
            <a:extLst>
              <a:ext uri="{FF2B5EF4-FFF2-40B4-BE49-F238E27FC236}">
                <a16:creationId xmlns:a16="http://schemas.microsoft.com/office/drawing/2014/main" id="{1A9F7B4E-B03D-4F64-BE33-00D074458D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picture containing nature, dark, sunset&#10;&#10;Description automatically generated">
            <a:extLst>
              <a:ext uri="{FF2B5EF4-FFF2-40B4-BE49-F238E27FC236}">
                <a16:creationId xmlns:a16="http://schemas.microsoft.com/office/drawing/2014/main" id="{9FDAE8BD-9EBF-6722-39F4-7565948CBB31}"/>
              </a:ext>
            </a:extLst>
          </p:cNvPr>
          <p:cNvPicPr>
            <a:picLocks noChangeAspect="1"/>
          </p:cNvPicPr>
          <p:nvPr/>
        </p:nvPicPr>
        <p:blipFill rotWithShape="1">
          <a:blip r:embed="rId2">
            <a:alphaModFix amt="40000"/>
            <a:extLst>
              <a:ext uri="{28A0092B-C50C-407E-A947-70E740481C1C}">
                <a14:useLocalDpi xmlns:a14="http://schemas.microsoft.com/office/drawing/2010/main" val="0"/>
              </a:ext>
            </a:extLst>
          </a:blip>
          <a:srcRect t="25000"/>
          <a:stretch/>
        </p:blipFill>
        <p:spPr>
          <a:xfrm>
            <a:off x="20" y="10"/>
            <a:ext cx="12191979" cy="6857990"/>
          </a:xfrm>
          <a:prstGeom prst="rect">
            <a:avLst/>
          </a:prstGeom>
        </p:spPr>
      </p:pic>
      <p:sp>
        <p:nvSpPr>
          <p:cNvPr id="13" name="sketchy line">
            <a:extLst>
              <a:ext uri="{FF2B5EF4-FFF2-40B4-BE49-F238E27FC236}">
                <a16:creationId xmlns:a16="http://schemas.microsoft.com/office/drawing/2014/main" id="{7E2BE7F7-CA89-4002-ACCE-A478AEA24F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4399" y="1681544"/>
            <a:ext cx="9692640" cy="18288"/>
          </a:xfrm>
          <a:custGeom>
            <a:avLst/>
            <a:gdLst>
              <a:gd name="connsiteX0" fmla="*/ 0 w 9692640"/>
              <a:gd name="connsiteY0" fmla="*/ 0 h 18288"/>
              <a:gd name="connsiteX1" fmla="*/ 401552 w 9692640"/>
              <a:gd name="connsiteY1" fmla="*/ 0 h 18288"/>
              <a:gd name="connsiteX2" fmla="*/ 996957 w 9692640"/>
              <a:gd name="connsiteY2" fmla="*/ 0 h 18288"/>
              <a:gd name="connsiteX3" fmla="*/ 1398509 w 9692640"/>
              <a:gd name="connsiteY3" fmla="*/ 0 h 18288"/>
              <a:gd name="connsiteX4" fmla="*/ 2090841 w 9692640"/>
              <a:gd name="connsiteY4" fmla="*/ 0 h 18288"/>
              <a:gd name="connsiteX5" fmla="*/ 2686246 w 9692640"/>
              <a:gd name="connsiteY5" fmla="*/ 0 h 18288"/>
              <a:gd name="connsiteX6" fmla="*/ 3475504 w 9692640"/>
              <a:gd name="connsiteY6" fmla="*/ 0 h 18288"/>
              <a:gd name="connsiteX7" fmla="*/ 4361688 w 9692640"/>
              <a:gd name="connsiteY7" fmla="*/ 0 h 18288"/>
              <a:gd name="connsiteX8" fmla="*/ 5054019 w 9692640"/>
              <a:gd name="connsiteY8" fmla="*/ 0 h 18288"/>
              <a:gd name="connsiteX9" fmla="*/ 5940204 w 9692640"/>
              <a:gd name="connsiteY9" fmla="*/ 0 h 18288"/>
              <a:gd name="connsiteX10" fmla="*/ 6632535 w 9692640"/>
              <a:gd name="connsiteY10" fmla="*/ 0 h 18288"/>
              <a:gd name="connsiteX11" fmla="*/ 7034087 w 9692640"/>
              <a:gd name="connsiteY11" fmla="*/ 0 h 18288"/>
              <a:gd name="connsiteX12" fmla="*/ 7532566 w 9692640"/>
              <a:gd name="connsiteY12" fmla="*/ 0 h 18288"/>
              <a:gd name="connsiteX13" fmla="*/ 8418750 w 9692640"/>
              <a:gd name="connsiteY13" fmla="*/ 0 h 18288"/>
              <a:gd name="connsiteX14" fmla="*/ 9692640 w 9692640"/>
              <a:gd name="connsiteY14" fmla="*/ 0 h 18288"/>
              <a:gd name="connsiteX15" fmla="*/ 9692640 w 9692640"/>
              <a:gd name="connsiteY15" fmla="*/ 18288 h 18288"/>
              <a:gd name="connsiteX16" fmla="*/ 9000309 w 9692640"/>
              <a:gd name="connsiteY16" fmla="*/ 18288 h 18288"/>
              <a:gd name="connsiteX17" fmla="*/ 8307977 w 9692640"/>
              <a:gd name="connsiteY17" fmla="*/ 18288 h 18288"/>
              <a:gd name="connsiteX18" fmla="*/ 7712572 w 9692640"/>
              <a:gd name="connsiteY18" fmla="*/ 18288 h 18288"/>
              <a:gd name="connsiteX19" fmla="*/ 7214093 w 9692640"/>
              <a:gd name="connsiteY19" fmla="*/ 18288 h 18288"/>
              <a:gd name="connsiteX20" fmla="*/ 6327909 w 9692640"/>
              <a:gd name="connsiteY20" fmla="*/ 18288 h 18288"/>
              <a:gd name="connsiteX21" fmla="*/ 5635578 w 9692640"/>
              <a:gd name="connsiteY21" fmla="*/ 18288 h 18288"/>
              <a:gd name="connsiteX22" fmla="*/ 4846320 w 9692640"/>
              <a:gd name="connsiteY22" fmla="*/ 18288 h 18288"/>
              <a:gd name="connsiteX23" fmla="*/ 4444768 w 9692640"/>
              <a:gd name="connsiteY23" fmla="*/ 18288 h 18288"/>
              <a:gd name="connsiteX24" fmla="*/ 3946289 w 9692640"/>
              <a:gd name="connsiteY24" fmla="*/ 18288 h 18288"/>
              <a:gd name="connsiteX25" fmla="*/ 3253958 w 9692640"/>
              <a:gd name="connsiteY25" fmla="*/ 18288 h 18288"/>
              <a:gd name="connsiteX26" fmla="*/ 2464700 w 9692640"/>
              <a:gd name="connsiteY26" fmla="*/ 18288 h 18288"/>
              <a:gd name="connsiteX27" fmla="*/ 2063148 w 9692640"/>
              <a:gd name="connsiteY27" fmla="*/ 18288 h 18288"/>
              <a:gd name="connsiteX28" fmla="*/ 1661595 w 9692640"/>
              <a:gd name="connsiteY28" fmla="*/ 18288 h 18288"/>
              <a:gd name="connsiteX29" fmla="*/ 969264 w 9692640"/>
              <a:gd name="connsiteY29" fmla="*/ 18288 h 18288"/>
              <a:gd name="connsiteX30" fmla="*/ 0 w 9692640"/>
              <a:gd name="connsiteY30" fmla="*/ 18288 h 18288"/>
              <a:gd name="connsiteX31" fmla="*/ 0 w 9692640"/>
              <a:gd name="connsiteY3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9692640" h="18288" fill="none" extrusionOk="0">
                <a:moveTo>
                  <a:pt x="0" y="0"/>
                </a:moveTo>
                <a:cubicBezTo>
                  <a:pt x="142992" y="4732"/>
                  <a:pt x="265909" y="-3365"/>
                  <a:pt x="401552" y="0"/>
                </a:cubicBezTo>
                <a:cubicBezTo>
                  <a:pt x="537195" y="3365"/>
                  <a:pt x="738153" y="6482"/>
                  <a:pt x="996957" y="0"/>
                </a:cubicBezTo>
                <a:cubicBezTo>
                  <a:pt x="1255762" y="-6482"/>
                  <a:pt x="1280511" y="12509"/>
                  <a:pt x="1398509" y="0"/>
                </a:cubicBezTo>
                <a:cubicBezTo>
                  <a:pt x="1516507" y="-12509"/>
                  <a:pt x="1782573" y="-31523"/>
                  <a:pt x="2090841" y="0"/>
                </a:cubicBezTo>
                <a:cubicBezTo>
                  <a:pt x="2399109" y="31523"/>
                  <a:pt x="2488380" y="26286"/>
                  <a:pt x="2686246" y="0"/>
                </a:cubicBezTo>
                <a:cubicBezTo>
                  <a:pt x="2884112" y="-26286"/>
                  <a:pt x="3186024" y="-14734"/>
                  <a:pt x="3475504" y="0"/>
                </a:cubicBezTo>
                <a:cubicBezTo>
                  <a:pt x="3764984" y="14734"/>
                  <a:pt x="4053017" y="43292"/>
                  <a:pt x="4361688" y="0"/>
                </a:cubicBezTo>
                <a:cubicBezTo>
                  <a:pt x="4670359" y="-43292"/>
                  <a:pt x="4736164" y="-729"/>
                  <a:pt x="5054019" y="0"/>
                </a:cubicBezTo>
                <a:cubicBezTo>
                  <a:pt x="5371874" y="729"/>
                  <a:pt x="5543528" y="-22963"/>
                  <a:pt x="5940204" y="0"/>
                </a:cubicBezTo>
                <a:cubicBezTo>
                  <a:pt x="6336881" y="22963"/>
                  <a:pt x="6423838" y="6469"/>
                  <a:pt x="6632535" y="0"/>
                </a:cubicBezTo>
                <a:cubicBezTo>
                  <a:pt x="6841232" y="-6469"/>
                  <a:pt x="6852819" y="17036"/>
                  <a:pt x="7034087" y="0"/>
                </a:cubicBezTo>
                <a:cubicBezTo>
                  <a:pt x="7215355" y="-17036"/>
                  <a:pt x="7313136" y="11151"/>
                  <a:pt x="7532566" y="0"/>
                </a:cubicBezTo>
                <a:cubicBezTo>
                  <a:pt x="7751996" y="-11151"/>
                  <a:pt x="8015001" y="25614"/>
                  <a:pt x="8418750" y="0"/>
                </a:cubicBezTo>
                <a:cubicBezTo>
                  <a:pt x="8822499" y="-25614"/>
                  <a:pt x="9163239" y="48603"/>
                  <a:pt x="9692640" y="0"/>
                </a:cubicBezTo>
                <a:cubicBezTo>
                  <a:pt x="9691955" y="4437"/>
                  <a:pt x="9693170" y="10717"/>
                  <a:pt x="9692640" y="18288"/>
                </a:cubicBezTo>
                <a:cubicBezTo>
                  <a:pt x="9545125" y="42172"/>
                  <a:pt x="9164259" y="6706"/>
                  <a:pt x="9000309" y="18288"/>
                </a:cubicBezTo>
                <a:cubicBezTo>
                  <a:pt x="8836359" y="29870"/>
                  <a:pt x="8521035" y="-14108"/>
                  <a:pt x="8307977" y="18288"/>
                </a:cubicBezTo>
                <a:cubicBezTo>
                  <a:pt x="8094919" y="50684"/>
                  <a:pt x="7881757" y="11235"/>
                  <a:pt x="7712572" y="18288"/>
                </a:cubicBezTo>
                <a:cubicBezTo>
                  <a:pt x="7543387" y="25341"/>
                  <a:pt x="7358861" y="20625"/>
                  <a:pt x="7214093" y="18288"/>
                </a:cubicBezTo>
                <a:cubicBezTo>
                  <a:pt x="7069325" y="15951"/>
                  <a:pt x="6523705" y="52160"/>
                  <a:pt x="6327909" y="18288"/>
                </a:cubicBezTo>
                <a:cubicBezTo>
                  <a:pt x="6132113" y="-15584"/>
                  <a:pt x="5923847" y="21204"/>
                  <a:pt x="5635578" y="18288"/>
                </a:cubicBezTo>
                <a:cubicBezTo>
                  <a:pt x="5347309" y="15372"/>
                  <a:pt x="5114749" y="50642"/>
                  <a:pt x="4846320" y="18288"/>
                </a:cubicBezTo>
                <a:cubicBezTo>
                  <a:pt x="4577891" y="-14066"/>
                  <a:pt x="4576701" y="1487"/>
                  <a:pt x="4444768" y="18288"/>
                </a:cubicBezTo>
                <a:cubicBezTo>
                  <a:pt x="4312835" y="35089"/>
                  <a:pt x="4112575" y="15158"/>
                  <a:pt x="3946289" y="18288"/>
                </a:cubicBezTo>
                <a:cubicBezTo>
                  <a:pt x="3780003" y="21418"/>
                  <a:pt x="3396009" y="18797"/>
                  <a:pt x="3253958" y="18288"/>
                </a:cubicBezTo>
                <a:cubicBezTo>
                  <a:pt x="3111907" y="17779"/>
                  <a:pt x="2760272" y="57223"/>
                  <a:pt x="2464700" y="18288"/>
                </a:cubicBezTo>
                <a:cubicBezTo>
                  <a:pt x="2169128" y="-20647"/>
                  <a:pt x="2232262" y="7960"/>
                  <a:pt x="2063148" y="18288"/>
                </a:cubicBezTo>
                <a:cubicBezTo>
                  <a:pt x="1894034" y="28616"/>
                  <a:pt x="1799338" y="3019"/>
                  <a:pt x="1661595" y="18288"/>
                </a:cubicBezTo>
                <a:cubicBezTo>
                  <a:pt x="1523852" y="33557"/>
                  <a:pt x="1113928" y="-4352"/>
                  <a:pt x="969264" y="18288"/>
                </a:cubicBezTo>
                <a:cubicBezTo>
                  <a:pt x="824600" y="40928"/>
                  <a:pt x="356149" y="-3128"/>
                  <a:pt x="0" y="18288"/>
                </a:cubicBezTo>
                <a:cubicBezTo>
                  <a:pt x="-540" y="12521"/>
                  <a:pt x="894" y="7749"/>
                  <a:pt x="0" y="0"/>
                </a:cubicBezTo>
                <a:close/>
              </a:path>
              <a:path w="9692640" h="18288" stroke="0" extrusionOk="0">
                <a:moveTo>
                  <a:pt x="0" y="0"/>
                </a:moveTo>
                <a:cubicBezTo>
                  <a:pt x="162642" y="3864"/>
                  <a:pt x="346119" y="-18364"/>
                  <a:pt x="498479" y="0"/>
                </a:cubicBezTo>
                <a:cubicBezTo>
                  <a:pt x="650839" y="18364"/>
                  <a:pt x="712065" y="-9389"/>
                  <a:pt x="900031" y="0"/>
                </a:cubicBezTo>
                <a:cubicBezTo>
                  <a:pt x="1087997" y="9389"/>
                  <a:pt x="1177291" y="3685"/>
                  <a:pt x="1398509" y="0"/>
                </a:cubicBezTo>
                <a:cubicBezTo>
                  <a:pt x="1619727" y="-3685"/>
                  <a:pt x="1874008" y="-8897"/>
                  <a:pt x="2090841" y="0"/>
                </a:cubicBezTo>
                <a:cubicBezTo>
                  <a:pt x="2307674" y="8897"/>
                  <a:pt x="2573432" y="-313"/>
                  <a:pt x="2880099" y="0"/>
                </a:cubicBezTo>
                <a:cubicBezTo>
                  <a:pt x="3186766" y="313"/>
                  <a:pt x="3422577" y="10664"/>
                  <a:pt x="3766283" y="0"/>
                </a:cubicBezTo>
                <a:cubicBezTo>
                  <a:pt x="4109989" y="-10664"/>
                  <a:pt x="4342683" y="-32873"/>
                  <a:pt x="4652467" y="0"/>
                </a:cubicBezTo>
                <a:cubicBezTo>
                  <a:pt x="4962251" y="32873"/>
                  <a:pt x="5122120" y="29155"/>
                  <a:pt x="5247872" y="0"/>
                </a:cubicBezTo>
                <a:cubicBezTo>
                  <a:pt x="5373625" y="-29155"/>
                  <a:pt x="5749491" y="1706"/>
                  <a:pt x="6037130" y="0"/>
                </a:cubicBezTo>
                <a:cubicBezTo>
                  <a:pt x="6324769" y="-1706"/>
                  <a:pt x="6531407" y="1172"/>
                  <a:pt x="6729461" y="0"/>
                </a:cubicBezTo>
                <a:cubicBezTo>
                  <a:pt x="6927515" y="-1172"/>
                  <a:pt x="7096794" y="-1520"/>
                  <a:pt x="7324867" y="0"/>
                </a:cubicBezTo>
                <a:cubicBezTo>
                  <a:pt x="7552940" y="1520"/>
                  <a:pt x="7878827" y="-17110"/>
                  <a:pt x="8114124" y="0"/>
                </a:cubicBezTo>
                <a:cubicBezTo>
                  <a:pt x="8349421" y="17110"/>
                  <a:pt x="8334208" y="15114"/>
                  <a:pt x="8515677" y="0"/>
                </a:cubicBezTo>
                <a:cubicBezTo>
                  <a:pt x="8697146" y="-15114"/>
                  <a:pt x="9236164" y="22466"/>
                  <a:pt x="9692640" y="0"/>
                </a:cubicBezTo>
                <a:cubicBezTo>
                  <a:pt x="9692735" y="8251"/>
                  <a:pt x="9692514" y="12333"/>
                  <a:pt x="9692640" y="18288"/>
                </a:cubicBezTo>
                <a:cubicBezTo>
                  <a:pt x="9410102" y="47398"/>
                  <a:pt x="9172773" y="7109"/>
                  <a:pt x="9000309" y="18288"/>
                </a:cubicBezTo>
                <a:cubicBezTo>
                  <a:pt x="8827845" y="29467"/>
                  <a:pt x="8713608" y="28372"/>
                  <a:pt x="8501830" y="18288"/>
                </a:cubicBezTo>
                <a:cubicBezTo>
                  <a:pt x="8290052" y="8204"/>
                  <a:pt x="7893416" y="3561"/>
                  <a:pt x="7712572" y="18288"/>
                </a:cubicBezTo>
                <a:cubicBezTo>
                  <a:pt x="7531728" y="33015"/>
                  <a:pt x="7480716" y="17052"/>
                  <a:pt x="7311020" y="18288"/>
                </a:cubicBezTo>
                <a:cubicBezTo>
                  <a:pt x="7141324" y="19524"/>
                  <a:pt x="6962706" y="15975"/>
                  <a:pt x="6618688" y="18288"/>
                </a:cubicBezTo>
                <a:cubicBezTo>
                  <a:pt x="6274670" y="20601"/>
                  <a:pt x="6230664" y="-1692"/>
                  <a:pt x="6120210" y="18288"/>
                </a:cubicBezTo>
                <a:cubicBezTo>
                  <a:pt x="6009756" y="38268"/>
                  <a:pt x="5442516" y="28115"/>
                  <a:pt x="5234026" y="18288"/>
                </a:cubicBezTo>
                <a:cubicBezTo>
                  <a:pt x="5025536" y="8461"/>
                  <a:pt x="4953693" y="18182"/>
                  <a:pt x="4832473" y="18288"/>
                </a:cubicBezTo>
                <a:cubicBezTo>
                  <a:pt x="4711253" y="18394"/>
                  <a:pt x="4414565" y="-11251"/>
                  <a:pt x="4140142" y="18288"/>
                </a:cubicBezTo>
                <a:cubicBezTo>
                  <a:pt x="3865719" y="47827"/>
                  <a:pt x="3819081" y="16772"/>
                  <a:pt x="3738590" y="18288"/>
                </a:cubicBezTo>
                <a:cubicBezTo>
                  <a:pt x="3658099" y="19804"/>
                  <a:pt x="3427576" y="1385"/>
                  <a:pt x="3240111" y="18288"/>
                </a:cubicBezTo>
                <a:cubicBezTo>
                  <a:pt x="3052646" y="35191"/>
                  <a:pt x="2749652" y="-13914"/>
                  <a:pt x="2450853" y="18288"/>
                </a:cubicBezTo>
                <a:cubicBezTo>
                  <a:pt x="2152054" y="50490"/>
                  <a:pt x="1928331" y="61101"/>
                  <a:pt x="1564669" y="18288"/>
                </a:cubicBezTo>
                <a:cubicBezTo>
                  <a:pt x="1201007" y="-24525"/>
                  <a:pt x="1217828" y="-275"/>
                  <a:pt x="1066190" y="18288"/>
                </a:cubicBezTo>
                <a:cubicBezTo>
                  <a:pt x="914552" y="36851"/>
                  <a:pt x="418290" y="-14785"/>
                  <a:pt x="0" y="18288"/>
                </a:cubicBezTo>
                <a:cubicBezTo>
                  <a:pt x="641" y="14236"/>
                  <a:pt x="889" y="7550"/>
                  <a:pt x="0" y="0"/>
                </a:cubicBezTo>
                <a:close/>
              </a:path>
            </a:pathLst>
          </a:custGeom>
          <a:solidFill>
            <a:srgbClr val="FFFFFF">
              <a:alpha val="75000"/>
            </a:srgbClr>
          </a:solidFill>
          <a:ln w="44450" cap="rnd">
            <a:solidFill>
              <a:srgbClr val="FFFFFF">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04006BD-5EA6-3D48-120F-67562D812E93}"/>
              </a:ext>
            </a:extLst>
          </p:cNvPr>
          <p:cNvSpPr>
            <a:spLocks noGrp="1"/>
          </p:cNvSpPr>
          <p:nvPr>
            <p:ph idx="1"/>
          </p:nvPr>
        </p:nvSpPr>
        <p:spPr>
          <a:xfrm>
            <a:off x="838200" y="2004446"/>
            <a:ext cx="10515600" cy="4176897"/>
          </a:xfrm>
        </p:spPr>
        <p:txBody>
          <a:bodyPr>
            <a:normAutofit/>
          </a:bodyPr>
          <a:lstStyle/>
          <a:p>
            <a:pPr marL="0" indent="0">
              <a:buNone/>
            </a:pPr>
            <a:r>
              <a:rPr lang="fr-FR" sz="4000" b="1" dirty="0">
                <a:ln>
                  <a:solidFill>
                    <a:schemeClr val="tx1"/>
                  </a:solidFill>
                </a:ln>
                <a:solidFill>
                  <a:schemeClr val="accent3">
                    <a:lumMod val="40000"/>
                    <a:lumOff val="60000"/>
                  </a:schemeClr>
                </a:solidFill>
                <a:effectLst>
                  <a:glow rad="228600">
                    <a:schemeClr val="accent1">
                      <a:satMod val="175000"/>
                      <a:alpha val="40000"/>
                    </a:schemeClr>
                  </a:glow>
                </a:effectLst>
                <a:latin typeface="Bahnschrift SemiLight" panose="020B0502040204020203" pitchFamily="34" charset="0"/>
              </a:rPr>
              <a:t>nous avons fait de nombreuses activités ensemble tout cela était tellement amusant tout d'abord nous avons fait de l'escalade et du camping c'était l'une des activité</a:t>
            </a:r>
            <a:endParaRPr lang="en-CA" sz="4000" b="1" dirty="0">
              <a:ln>
                <a:solidFill>
                  <a:schemeClr val="tx1"/>
                </a:solidFill>
              </a:ln>
              <a:solidFill>
                <a:schemeClr val="accent3">
                  <a:lumMod val="40000"/>
                  <a:lumOff val="60000"/>
                </a:schemeClr>
              </a:solidFill>
              <a:effectLst>
                <a:glow rad="228600">
                  <a:schemeClr val="accent1">
                    <a:satMod val="175000"/>
                    <a:alpha val="40000"/>
                  </a:schemeClr>
                </a:glow>
              </a:effectLst>
              <a:latin typeface="Bahnschrift SemiLight" panose="020B0502040204020203" pitchFamily="34" charset="0"/>
            </a:endParaRPr>
          </a:p>
        </p:txBody>
      </p:sp>
      <p:sp>
        <p:nvSpPr>
          <p:cNvPr id="2" name="Title 1" hidden="1">
            <a:extLst>
              <a:ext uri="{FF2B5EF4-FFF2-40B4-BE49-F238E27FC236}">
                <a16:creationId xmlns:a16="http://schemas.microsoft.com/office/drawing/2014/main" id="{52E0D467-387A-BD46-CA27-495CE50BE85C}"/>
              </a:ext>
            </a:extLst>
          </p:cNvPr>
          <p:cNvSpPr>
            <a:spLocks noGrp="1"/>
          </p:cNvSpPr>
          <p:nvPr>
            <p:ph type="title"/>
          </p:nvPr>
        </p:nvSpPr>
        <p:spPr/>
        <p:txBody>
          <a:bodyPr/>
          <a:lstStyle/>
          <a:p>
            <a:endParaRPr lang="en-CA" dirty="0"/>
          </a:p>
        </p:txBody>
      </p:sp>
    </p:spTree>
    <p:extLst>
      <p:ext uri="{BB962C8B-B14F-4D97-AF65-F5344CB8AC3E}">
        <p14:creationId xmlns:p14="http://schemas.microsoft.com/office/powerpoint/2010/main" val="120520772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81" name="Rectangle 3080">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076" name="Picture 4" descr="Jeep Tours in Wadi Rum desert - REAL BEDOUIN EXPERIENCE TOURS &amp; CAMP">
            <a:extLst>
              <a:ext uri="{FF2B5EF4-FFF2-40B4-BE49-F238E27FC236}">
                <a16:creationId xmlns:a16="http://schemas.microsoft.com/office/drawing/2014/main" id="{C44C12F4-A297-362B-D460-A4707B6D19B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820" r="24416"/>
          <a:stretch/>
        </p:blipFill>
        <p:spPr bwMode="auto">
          <a:xfrm>
            <a:off x="739959" y="1095407"/>
            <a:ext cx="4754947" cy="4754947"/>
          </a:xfrm>
          <a:custGeom>
            <a:avLst/>
            <a:gdLst/>
            <a:ahLst/>
            <a:cxnLst/>
            <a:rect l="l" t="t" r="r" b="b"/>
            <a:pathLst>
              <a:path w="2388070" h="2388070">
                <a:moveTo>
                  <a:pt x="1194035" y="0"/>
                </a:moveTo>
                <a:cubicBezTo>
                  <a:pt x="1853482" y="0"/>
                  <a:pt x="2388070" y="534588"/>
                  <a:pt x="2388070" y="1194035"/>
                </a:cubicBezTo>
                <a:cubicBezTo>
                  <a:pt x="2388070" y="1853482"/>
                  <a:pt x="1853482" y="2388070"/>
                  <a:pt x="1194035" y="2388070"/>
                </a:cubicBezTo>
                <a:cubicBezTo>
                  <a:pt x="534588" y="2388070"/>
                  <a:pt x="0" y="1853482"/>
                  <a:pt x="0" y="1194035"/>
                </a:cubicBezTo>
                <a:cubicBezTo>
                  <a:pt x="0" y="534588"/>
                  <a:pt x="534588" y="0"/>
                  <a:pt x="1194035" y="0"/>
                </a:cubicBezTo>
                <a:close/>
              </a:path>
            </a:pathLst>
          </a:custGeom>
          <a:noFill/>
          <a:ln w="28575">
            <a:noFill/>
          </a:ln>
          <a:extLst>
            <a:ext uri="{909E8E84-426E-40DD-AFC4-6F175D3DCCD1}">
              <a14:hiddenFill xmlns:a14="http://schemas.microsoft.com/office/drawing/2010/main">
                <a:solidFill>
                  <a:srgbClr val="FFFFFF"/>
                </a:solidFill>
              </a14:hiddenFill>
            </a:ext>
          </a:extLst>
        </p:spPr>
      </p:pic>
      <p:grpSp>
        <p:nvGrpSpPr>
          <p:cNvPr id="3083" name="Group 3082">
            <a:extLst>
              <a:ext uri="{FF2B5EF4-FFF2-40B4-BE49-F238E27FC236}">
                <a16:creationId xmlns:a16="http://schemas.microsoft.com/office/drawing/2014/main" id="{B894EFA8-F425-4D19-A94B-445388B31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bg1"/>
          </a:solidFill>
        </p:grpSpPr>
        <p:sp>
          <p:nvSpPr>
            <p:cNvPr id="3084" name="Freeform: Shape 3083">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3085" name="Freeform: Shape 3084">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3" name="Content Placeholder 2">
            <a:extLst>
              <a:ext uri="{FF2B5EF4-FFF2-40B4-BE49-F238E27FC236}">
                <a16:creationId xmlns:a16="http://schemas.microsoft.com/office/drawing/2014/main" id="{F771D665-C0A8-0C5C-6390-4703FBE0F50B}"/>
              </a:ext>
            </a:extLst>
          </p:cNvPr>
          <p:cNvSpPr>
            <a:spLocks noGrp="1"/>
          </p:cNvSpPr>
          <p:nvPr>
            <p:ph idx="1"/>
          </p:nvPr>
        </p:nvSpPr>
        <p:spPr>
          <a:xfrm>
            <a:off x="6096000" y="1416760"/>
            <a:ext cx="5387100" cy="4754947"/>
          </a:xfrm>
        </p:spPr>
        <p:txBody>
          <a:bodyPr>
            <a:normAutofit/>
          </a:bodyPr>
          <a:lstStyle/>
          <a:p>
            <a:endParaRPr lang="fr-FR" sz="3600" b="1" dirty="0">
              <a:solidFill>
                <a:schemeClr val="bg1"/>
              </a:solidFill>
              <a:latin typeface="Bahnschrift SemiLight" panose="020B0502040204020203" pitchFamily="34" charset="0"/>
            </a:endParaRPr>
          </a:p>
          <a:p>
            <a:pPr marL="0" indent="0">
              <a:buNone/>
            </a:pPr>
            <a:r>
              <a:rPr lang="fr-FR" sz="3600" b="1" dirty="0">
                <a:solidFill>
                  <a:schemeClr val="bg1"/>
                </a:solidFill>
                <a:latin typeface="Bahnschrift SemiLight" panose="020B0502040204020203" pitchFamily="34" charset="0"/>
              </a:rPr>
              <a:t>ensuite nous sommes allés faire un tour en jeep dans le </a:t>
            </a:r>
            <a:r>
              <a:rPr lang="fr-FR" sz="3600" b="1" dirty="0" err="1">
                <a:solidFill>
                  <a:schemeClr val="bg1"/>
                </a:solidFill>
                <a:latin typeface="Bahnschrift SemiLight" panose="020B0502040204020203" pitchFamily="34" charset="0"/>
              </a:rPr>
              <a:t>wadi</a:t>
            </a:r>
            <a:r>
              <a:rPr lang="fr-FR" sz="3600" b="1" dirty="0">
                <a:solidFill>
                  <a:schemeClr val="bg1"/>
                </a:solidFill>
                <a:latin typeface="Bahnschrift SemiLight" panose="020B0502040204020203" pitchFamily="34" charset="0"/>
              </a:rPr>
              <a:t> </a:t>
            </a:r>
            <a:r>
              <a:rPr lang="fr-FR" sz="3600" b="1" dirty="0" err="1">
                <a:solidFill>
                  <a:schemeClr val="bg1"/>
                </a:solidFill>
                <a:latin typeface="Bahnschrift SemiLight" panose="020B0502040204020203" pitchFamily="34" charset="0"/>
              </a:rPr>
              <a:t>rum</a:t>
            </a:r>
            <a:r>
              <a:rPr lang="fr-FR" sz="3600" b="1" dirty="0">
                <a:solidFill>
                  <a:schemeClr val="bg1"/>
                </a:solidFill>
                <a:latin typeface="Bahnschrift SemiLight" panose="020B0502040204020203" pitchFamily="34" charset="0"/>
              </a:rPr>
              <a:t> c'était tellement beau là-bas qu'on dirait mars</a:t>
            </a:r>
            <a:endParaRPr lang="en-CA" sz="3600" b="1" dirty="0">
              <a:solidFill>
                <a:schemeClr val="bg1"/>
              </a:solidFill>
              <a:latin typeface="Bahnschrift SemiLight" panose="020B0502040204020203" pitchFamily="34" charset="0"/>
            </a:endParaRPr>
          </a:p>
        </p:txBody>
      </p:sp>
      <p:grpSp>
        <p:nvGrpSpPr>
          <p:cNvPr id="3094" name="Graphic 185">
            <a:extLst>
              <a:ext uri="{FF2B5EF4-FFF2-40B4-BE49-F238E27FC236}">
                <a16:creationId xmlns:a16="http://schemas.microsoft.com/office/drawing/2014/main" id="{582A903B-6B78-4F0A-B7C9-3D80499020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bg1"/>
          </a:solidFill>
        </p:grpSpPr>
        <p:sp>
          <p:nvSpPr>
            <p:cNvPr id="3095" name="Freeform: Shape 3087">
              <a:extLst>
                <a:ext uri="{FF2B5EF4-FFF2-40B4-BE49-F238E27FC236}">
                  <a16:creationId xmlns:a16="http://schemas.microsoft.com/office/drawing/2014/main" id="{D510EA93-8F64-42C8-A630-D449506E95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096" name="Freeform: Shape 3088">
              <a:extLst>
                <a:ext uri="{FF2B5EF4-FFF2-40B4-BE49-F238E27FC236}">
                  <a16:creationId xmlns:a16="http://schemas.microsoft.com/office/drawing/2014/main" id="{06CB53FC-E4DA-4001-928B-9998A85EA5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097" name="Freeform: Shape 3089">
              <a:extLst>
                <a:ext uri="{FF2B5EF4-FFF2-40B4-BE49-F238E27FC236}">
                  <a16:creationId xmlns:a16="http://schemas.microsoft.com/office/drawing/2014/main" id="{D210B969-4FDF-4AAC-9397-63D5434958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098" name="Freeform: Shape 3090">
              <a:extLst>
                <a:ext uri="{FF2B5EF4-FFF2-40B4-BE49-F238E27FC236}">
                  <a16:creationId xmlns:a16="http://schemas.microsoft.com/office/drawing/2014/main" id="{570B3EF0-84EA-4F47-86A3-1EA1F644A4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092" name="Freeform: Shape 3091">
              <a:extLst>
                <a:ext uri="{FF2B5EF4-FFF2-40B4-BE49-F238E27FC236}">
                  <a16:creationId xmlns:a16="http://schemas.microsoft.com/office/drawing/2014/main" id="{259369A8-EF57-42A1-8EC8-F6A9F92A3A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2" name="Title 1" hidden="1">
            <a:extLst>
              <a:ext uri="{FF2B5EF4-FFF2-40B4-BE49-F238E27FC236}">
                <a16:creationId xmlns:a16="http://schemas.microsoft.com/office/drawing/2014/main" id="{43ADD5DF-EE75-2AD4-5457-7FAD17C91BDF}"/>
              </a:ext>
            </a:extLst>
          </p:cNvPr>
          <p:cNvSpPr>
            <a:spLocks noGrp="1"/>
          </p:cNvSpPr>
          <p:nvPr>
            <p:ph type="title"/>
          </p:nvPr>
        </p:nvSpPr>
        <p:spPr/>
        <p:txBody>
          <a:bodyPr/>
          <a:lstStyle/>
          <a:p>
            <a:endParaRPr lang="en-CA" dirty="0"/>
          </a:p>
        </p:txBody>
      </p:sp>
    </p:spTree>
    <p:extLst>
      <p:ext uri="{BB962C8B-B14F-4D97-AF65-F5344CB8AC3E}">
        <p14:creationId xmlns:p14="http://schemas.microsoft.com/office/powerpoint/2010/main" val="88968301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12" name="Rectangle 4103">
            <a:extLst>
              <a:ext uri="{FF2B5EF4-FFF2-40B4-BE49-F238E27FC236}">
                <a16:creationId xmlns:a16="http://schemas.microsoft.com/office/drawing/2014/main" id="{73AD41DB-DF9F-49BC-85AE-6AB1840A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9" name="Picture 3" descr="Cuisine - Wadi Rum Desert Tours">
            <a:extLst>
              <a:ext uri="{FF2B5EF4-FFF2-40B4-BE49-F238E27FC236}">
                <a16:creationId xmlns:a16="http://schemas.microsoft.com/office/drawing/2014/main" id="{1D1DCEF4-492B-B848-FDF4-E97884C9E76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7033" b="221"/>
          <a:stretch/>
        </p:blipFill>
        <p:spPr bwMode="auto">
          <a:xfrm>
            <a:off x="20" y="-1"/>
            <a:ext cx="12191980" cy="3984912"/>
          </a:xfrm>
          <a:custGeom>
            <a:avLst/>
            <a:gdLst/>
            <a:ahLst/>
            <a:cxnLst/>
            <a:rect l="l" t="t" r="r" b="b"/>
            <a:pathLst>
              <a:path w="12192000" h="3984912">
                <a:moveTo>
                  <a:pt x="0" y="0"/>
                </a:moveTo>
                <a:lnTo>
                  <a:pt x="12192000" y="0"/>
                </a:lnTo>
                <a:lnTo>
                  <a:pt x="12192000" y="566059"/>
                </a:lnTo>
                <a:lnTo>
                  <a:pt x="12192000" y="794037"/>
                </a:lnTo>
                <a:lnTo>
                  <a:pt x="12192000" y="2336800"/>
                </a:lnTo>
                <a:lnTo>
                  <a:pt x="12192000" y="2631227"/>
                </a:lnTo>
                <a:lnTo>
                  <a:pt x="12192000" y="3908712"/>
                </a:lnTo>
                <a:lnTo>
                  <a:pt x="9439275" y="3984912"/>
                </a:lnTo>
                <a:lnTo>
                  <a:pt x="5572127" y="3737262"/>
                </a:lnTo>
                <a:lnTo>
                  <a:pt x="0" y="3908712"/>
                </a:lnTo>
                <a:lnTo>
                  <a:pt x="0" y="2631227"/>
                </a:lnTo>
                <a:lnTo>
                  <a:pt x="0" y="2336800"/>
                </a:lnTo>
                <a:lnTo>
                  <a:pt x="0" y="794037"/>
                </a:lnTo>
                <a:lnTo>
                  <a:pt x="0" y="566059"/>
                </a:lnTo>
                <a:close/>
              </a:path>
            </a:pathLst>
          </a:custGeom>
          <a:noFill/>
          <a:extLst>
            <a:ext uri="{909E8E84-426E-40DD-AFC4-6F175D3DCCD1}">
              <a14:hiddenFill xmlns:a14="http://schemas.microsoft.com/office/drawing/2010/main">
                <a:solidFill>
                  <a:srgbClr val="FFFFFF"/>
                </a:solidFill>
              </a14:hiddenFill>
            </a:ext>
          </a:extLst>
        </p:spPr>
      </p:pic>
      <p:grpSp>
        <p:nvGrpSpPr>
          <p:cNvPr id="4113" name="Group 4105">
            <a:extLst>
              <a:ext uri="{FF2B5EF4-FFF2-40B4-BE49-F238E27FC236}">
                <a16:creationId xmlns:a16="http://schemas.microsoft.com/office/drawing/2014/main" id="{A4AE1828-51FD-4AD7-BCF6-9AF5C696CE5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528992"/>
            <a:ext cx="12192000" cy="757168"/>
            <a:chOff x="0" y="2959818"/>
            <a:chExt cx="12192000" cy="757168"/>
          </a:xfrm>
        </p:grpSpPr>
        <p:sp>
          <p:nvSpPr>
            <p:cNvPr id="4107" name="Freeform: Shape 4106">
              <a:extLst>
                <a:ext uri="{FF2B5EF4-FFF2-40B4-BE49-F238E27FC236}">
                  <a16:creationId xmlns:a16="http://schemas.microsoft.com/office/drawing/2014/main" id="{8542C7CD-02BE-4ADE-8D2F-DFB759D71A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solidFill>
              <a:srgbClr val="FFFFFF"/>
            </a:solidFill>
            <a:ln w="12700" cap="flat" cmpd="sng" algn="ctr">
              <a:noFill/>
              <a:prstDash val="solid"/>
              <a:miter lim="800000"/>
            </a:ln>
            <a:effectLst>
              <a:outerShdw blurRad="381000" dist="1524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14" name="Freeform: Shape 4107">
              <a:extLst>
                <a:ext uri="{FF2B5EF4-FFF2-40B4-BE49-F238E27FC236}">
                  <a16:creationId xmlns:a16="http://schemas.microsoft.com/office/drawing/2014/main" id="{840A04EE-8E37-4C28-B09B-A9593A4AAB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blipFill>
              <a:blip r:embed="rId3">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5" name="Content Placeholder 4">
            <a:extLst>
              <a:ext uri="{FF2B5EF4-FFF2-40B4-BE49-F238E27FC236}">
                <a16:creationId xmlns:a16="http://schemas.microsoft.com/office/drawing/2014/main" id="{1E5475D4-2921-CA15-8345-1C7169D3BA0F}"/>
              </a:ext>
            </a:extLst>
          </p:cNvPr>
          <p:cNvSpPr>
            <a:spLocks noGrp="1"/>
          </p:cNvSpPr>
          <p:nvPr>
            <p:ph idx="1"/>
          </p:nvPr>
        </p:nvSpPr>
        <p:spPr>
          <a:xfrm>
            <a:off x="3368351" y="4627984"/>
            <a:ext cx="6501205" cy="1613790"/>
          </a:xfrm>
        </p:spPr>
        <p:txBody>
          <a:bodyPr>
            <a:noAutofit/>
          </a:bodyPr>
          <a:lstStyle/>
          <a:p>
            <a:pPr marL="0" indent="0">
              <a:buNone/>
            </a:pPr>
            <a:r>
              <a:rPr lang="fr-FR" sz="2400" b="1" dirty="0">
                <a:solidFill>
                  <a:schemeClr val="bg1">
                    <a:alpha val="80000"/>
                  </a:schemeClr>
                </a:solidFill>
                <a:effectLst>
                  <a:glow rad="63500">
                    <a:schemeClr val="accent1">
                      <a:satMod val="175000"/>
                      <a:alpha val="40000"/>
                    </a:schemeClr>
                  </a:glow>
                </a:effectLst>
                <a:latin typeface="Bahnschrift SemiLight" panose="020B0502040204020203" pitchFamily="34" charset="0"/>
              </a:rPr>
              <a:t>après cela nous sommes allés manger un barbecue bédouin cuit au feu avec du riz et des légumes. </a:t>
            </a:r>
            <a:r>
              <a:rPr lang="fr-FR" sz="2400" b="1" dirty="0" err="1">
                <a:solidFill>
                  <a:schemeClr val="bg1">
                    <a:alpha val="80000"/>
                  </a:schemeClr>
                </a:solidFill>
                <a:effectLst>
                  <a:glow rad="63500">
                    <a:schemeClr val="accent1">
                      <a:satMod val="175000"/>
                      <a:alpha val="40000"/>
                    </a:schemeClr>
                  </a:glow>
                </a:effectLst>
                <a:latin typeface="Bahnschrift SemiLight" panose="020B0502040204020203" pitchFamily="34" charset="0"/>
              </a:rPr>
              <a:t>Magloub</a:t>
            </a:r>
            <a:r>
              <a:rPr lang="fr-FR" sz="2400" b="1" dirty="0">
                <a:solidFill>
                  <a:schemeClr val="bg1">
                    <a:alpha val="80000"/>
                  </a:schemeClr>
                </a:solidFill>
                <a:effectLst>
                  <a:glow rad="63500">
                    <a:schemeClr val="accent1">
                      <a:satMod val="175000"/>
                      <a:alpha val="40000"/>
                    </a:schemeClr>
                  </a:glow>
                </a:effectLst>
                <a:latin typeface="Bahnschrift SemiLight" panose="020B0502040204020203" pitchFamily="34" charset="0"/>
              </a:rPr>
              <a:t> (mon préféré), un plat traditionnel composé de riz, pommes de terre, aubergine et poulet tous cuits ensemble         </a:t>
            </a:r>
            <a:endParaRPr lang="en-CA" sz="2400" b="1" dirty="0">
              <a:solidFill>
                <a:schemeClr val="bg1">
                  <a:alpha val="80000"/>
                </a:schemeClr>
              </a:solidFill>
              <a:effectLst>
                <a:glow rad="63500">
                  <a:schemeClr val="accent1">
                    <a:satMod val="175000"/>
                    <a:alpha val="40000"/>
                  </a:schemeClr>
                </a:glow>
              </a:effectLst>
              <a:latin typeface="Bahnschrift SemiLight" panose="020B0502040204020203" pitchFamily="34" charset="0"/>
            </a:endParaRPr>
          </a:p>
        </p:txBody>
      </p:sp>
      <p:sp>
        <p:nvSpPr>
          <p:cNvPr id="2" name="Title 1" hidden="1">
            <a:extLst>
              <a:ext uri="{FF2B5EF4-FFF2-40B4-BE49-F238E27FC236}">
                <a16:creationId xmlns:a16="http://schemas.microsoft.com/office/drawing/2014/main" id="{1F5947AF-5A0B-4BE2-E100-D1837E70374F}"/>
              </a:ext>
            </a:extLst>
          </p:cNvPr>
          <p:cNvSpPr>
            <a:spLocks noGrp="1"/>
          </p:cNvSpPr>
          <p:nvPr>
            <p:ph type="title"/>
          </p:nvPr>
        </p:nvSpPr>
        <p:spPr/>
        <p:txBody>
          <a:bodyPr/>
          <a:lstStyle/>
          <a:p>
            <a:endParaRPr lang="en-CA" dirty="0"/>
          </a:p>
        </p:txBody>
      </p:sp>
    </p:spTree>
    <p:extLst>
      <p:ext uri="{BB962C8B-B14F-4D97-AF65-F5344CB8AC3E}">
        <p14:creationId xmlns:p14="http://schemas.microsoft.com/office/powerpoint/2010/main" val="30420100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28" name="Rectangle 5127">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30"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A6778CE7-1726-4AB5-9CAB-59C6A33858DE}"/>
              </a:ext>
            </a:extLst>
          </p:cNvPr>
          <p:cNvSpPr>
            <a:spLocks noGrp="1"/>
          </p:cNvSpPr>
          <p:nvPr>
            <p:ph idx="1"/>
          </p:nvPr>
        </p:nvSpPr>
        <p:spPr>
          <a:xfrm>
            <a:off x="534057" y="2703559"/>
            <a:ext cx="4243589" cy="3320668"/>
          </a:xfrm>
        </p:spPr>
        <p:txBody>
          <a:bodyPr>
            <a:normAutofit/>
          </a:bodyPr>
          <a:lstStyle/>
          <a:p>
            <a:pPr marL="0" indent="0">
              <a:buNone/>
            </a:pPr>
            <a:r>
              <a:rPr lang="fr-FR" b="1" dirty="0" err="1">
                <a:effectLst>
                  <a:glow rad="101600">
                    <a:schemeClr val="accent4">
                      <a:satMod val="175000"/>
                      <a:alpha val="40000"/>
                    </a:schemeClr>
                  </a:glow>
                </a:effectLst>
                <a:latin typeface="Bahnschrift SemiLight" panose="020B0502040204020203" pitchFamily="34" charset="0"/>
              </a:rPr>
              <a:t>Mansaff</a:t>
            </a:r>
            <a:r>
              <a:rPr lang="fr-FR" b="1" dirty="0">
                <a:effectLst>
                  <a:glow rad="101600">
                    <a:schemeClr val="accent4">
                      <a:satMod val="175000"/>
                      <a:alpha val="40000"/>
                    </a:schemeClr>
                  </a:glow>
                </a:effectLst>
                <a:latin typeface="Bahnschrift SemiLight" panose="020B0502040204020203" pitchFamily="34" charset="0"/>
              </a:rPr>
              <a:t>, un autre plat traditionnel de poulet et de riz cuit avec de la confiture, c'était tellement délicieux qu'il faisait aussi si chaud là-bas</a:t>
            </a:r>
            <a:endParaRPr lang="en-CA" b="1" dirty="0">
              <a:effectLst>
                <a:glow rad="101600">
                  <a:schemeClr val="accent4">
                    <a:satMod val="175000"/>
                    <a:alpha val="40000"/>
                  </a:schemeClr>
                </a:glow>
              </a:effectLst>
              <a:latin typeface="Bahnschrift SemiLight" panose="020B0502040204020203" pitchFamily="34" charset="0"/>
            </a:endParaRPr>
          </a:p>
        </p:txBody>
      </p:sp>
      <p:pic>
        <p:nvPicPr>
          <p:cNvPr id="5123" name="Picture 3" descr="Authentic Mansaf Recipe(Lamb and Rice) - Munaty Cooking">
            <a:extLst>
              <a:ext uri="{FF2B5EF4-FFF2-40B4-BE49-F238E27FC236}">
                <a16:creationId xmlns:a16="http://schemas.microsoft.com/office/drawing/2014/main" id="{2D045648-7DBC-6FF9-76FA-D756D8F9C17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02"/>
          <a:stretch/>
        </p:blipFill>
        <p:spPr bwMode="auto">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a:noFill/>
          <a:extLst>
            <a:ext uri="{909E8E84-426E-40DD-AFC4-6F175D3DCCD1}">
              <a14:hiddenFill xmlns:a14="http://schemas.microsoft.com/office/drawing/2010/main">
                <a:solidFill>
                  <a:srgbClr val="FFFFFF"/>
                </a:solidFill>
              </a14:hiddenFill>
            </a:ext>
          </a:extLst>
        </p:spPr>
      </p:pic>
      <p:sp>
        <p:nvSpPr>
          <p:cNvPr id="2" name="Title 1" hidden="1">
            <a:extLst>
              <a:ext uri="{FF2B5EF4-FFF2-40B4-BE49-F238E27FC236}">
                <a16:creationId xmlns:a16="http://schemas.microsoft.com/office/drawing/2014/main" id="{035DB5F6-8E74-FFB9-FE96-47A01FDA37FC}"/>
              </a:ext>
            </a:extLst>
          </p:cNvPr>
          <p:cNvSpPr>
            <a:spLocks noGrp="1"/>
          </p:cNvSpPr>
          <p:nvPr>
            <p:ph type="title"/>
          </p:nvPr>
        </p:nvSpPr>
        <p:spPr/>
        <p:txBody>
          <a:bodyPr/>
          <a:lstStyle/>
          <a:p>
            <a:endParaRPr lang="en-CA" dirty="0"/>
          </a:p>
        </p:txBody>
      </p:sp>
    </p:spTree>
    <p:extLst>
      <p:ext uri="{BB962C8B-B14F-4D97-AF65-F5344CB8AC3E}">
        <p14:creationId xmlns:p14="http://schemas.microsoft.com/office/powerpoint/2010/main" val="27344590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151" name="Rectangle 6150">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146" name="Picture 2" descr="traditional jordan clothing - Szukaj w Google | Jordanian dress, Traditional  dresses, Traditional clothing around the world">
            <a:extLst>
              <a:ext uri="{FF2B5EF4-FFF2-40B4-BE49-F238E27FC236}">
                <a16:creationId xmlns:a16="http://schemas.microsoft.com/office/drawing/2014/main" id="{79DBCCF9-916A-111C-7D7E-97CE9F4CF1B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9" r="6881" b="-1"/>
          <a:stretch/>
        </p:blipFill>
        <p:spPr bwMode="auto">
          <a:xfrm>
            <a:off x="2643654" y="0"/>
            <a:ext cx="9669642" cy="6857990"/>
          </a:xfrm>
          <a:prstGeom prst="rect">
            <a:avLst/>
          </a:prstGeom>
          <a:noFill/>
          <a:extLst>
            <a:ext uri="{909E8E84-426E-40DD-AFC4-6F175D3DCCD1}">
              <a14:hiddenFill xmlns:a14="http://schemas.microsoft.com/office/drawing/2010/main">
                <a:solidFill>
                  <a:srgbClr val="FFFFFF"/>
                </a:solidFill>
              </a14:hiddenFill>
            </a:ext>
          </a:extLst>
        </p:spPr>
      </p:pic>
      <p:sp>
        <p:nvSpPr>
          <p:cNvPr id="6153" name="Rectangle 6152">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hidden="1">
            <a:extLst>
              <a:ext uri="{FF2B5EF4-FFF2-40B4-BE49-F238E27FC236}">
                <a16:creationId xmlns:a16="http://schemas.microsoft.com/office/drawing/2014/main" id="{CBDA7E45-7BE5-4C28-E730-6BD6D0D13E11}"/>
              </a:ext>
            </a:extLst>
          </p:cNvPr>
          <p:cNvSpPr>
            <a:spLocks noGrp="1"/>
          </p:cNvSpPr>
          <p:nvPr>
            <p:ph type="title"/>
          </p:nvPr>
        </p:nvSpPr>
        <p:spPr/>
        <p:txBody>
          <a:bodyPr/>
          <a:lstStyle/>
          <a:p>
            <a:endParaRPr lang="en-CA" dirty="0"/>
          </a:p>
        </p:txBody>
      </p:sp>
      <p:sp>
        <p:nvSpPr>
          <p:cNvPr id="5" name="Content Placeholder 4">
            <a:extLst>
              <a:ext uri="{FF2B5EF4-FFF2-40B4-BE49-F238E27FC236}">
                <a16:creationId xmlns:a16="http://schemas.microsoft.com/office/drawing/2014/main" id="{9B5F58D4-D797-6B34-F2DD-DCAF809BE936}"/>
              </a:ext>
            </a:extLst>
          </p:cNvPr>
          <p:cNvSpPr>
            <a:spLocks noGrp="1"/>
          </p:cNvSpPr>
          <p:nvPr>
            <p:ph idx="1"/>
          </p:nvPr>
        </p:nvSpPr>
        <p:spPr>
          <a:xfrm>
            <a:off x="-2" y="1595536"/>
            <a:ext cx="4413381" cy="3442996"/>
          </a:xfrm>
        </p:spPr>
        <p:txBody>
          <a:bodyPr>
            <a:normAutofit fontScale="92500"/>
          </a:bodyPr>
          <a:lstStyle/>
          <a:p>
            <a:pPr marL="0" indent="0">
              <a:buNone/>
            </a:pPr>
            <a:r>
              <a:rPr lang="fr-FR" sz="4000" b="1" dirty="0">
                <a:ln>
                  <a:solidFill>
                    <a:srgbClr val="FF0000"/>
                  </a:solidFill>
                </a:ln>
                <a:solidFill>
                  <a:schemeClr val="tx1">
                    <a:lumMod val="95000"/>
                    <a:lumOff val="5000"/>
                  </a:schemeClr>
                </a:solidFill>
                <a:effectLst>
                  <a:glow rad="101600">
                    <a:schemeClr val="tx1">
                      <a:lumMod val="50000"/>
                      <a:lumOff val="50000"/>
                      <a:alpha val="60000"/>
                    </a:schemeClr>
                  </a:glow>
                </a:effectLst>
                <a:latin typeface="Bahnschrift SemiLight" panose="020B0502040204020203" pitchFamily="34" charset="0"/>
              </a:rPr>
              <a:t>couleur claire pour rester au frais nous sommes également allés dans des magasins de souvenirs</a:t>
            </a:r>
            <a:endParaRPr lang="en-CA" sz="4000" b="1" dirty="0">
              <a:ln>
                <a:solidFill>
                  <a:srgbClr val="FF0000"/>
                </a:solidFill>
              </a:ln>
              <a:solidFill>
                <a:schemeClr val="tx1">
                  <a:lumMod val="95000"/>
                  <a:lumOff val="5000"/>
                </a:schemeClr>
              </a:solidFill>
              <a:effectLst>
                <a:glow rad="101600">
                  <a:schemeClr val="tx1">
                    <a:lumMod val="50000"/>
                    <a:lumOff val="50000"/>
                    <a:alpha val="60000"/>
                  </a:schemeClr>
                </a:glow>
              </a:effectLst>
              <a:latin typeface="Bahnschrift SemiLight" panose="020B0502040204020203" pitchFamily="34" charset="0"/>
            </a:endParaRPr>
          </a:p>
        </p:txBody>
      </p:sp>
    </p:spTree>
    <p:extLst>
      <p:ext uri="{BB962C8B-B14F-4D97-AF65-F5344CB8AC3E}">
        <p14:creationId xmlns:p14="http://schemas.microsoft.com/office/powerpoint/2010/main" val="176868164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78" name="Rectangle 7177">
            <a:extLst>
              <a:ext uri="{FF2B5EF4-FFF2-40B4-BE49-F238E27FC236}">
                <a16:creationId xmlns:a16="http://schemas.microsoft.com/office/drawing/2014/main" id="{1A9F7B4E-B03D-4F64-BE33-00D074458D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173" name="Picture 5" descr="Qadeem - Jordanian handcrafted pottery - Living in Jordan as Expat">
            <a:extLst>
              <a:ext uri="{FF2B5EF4-FFF2-40B4-BE49-F238E27FC236}">
                <a16:creationId xmlns:a16="http://schemas.microsoft.com/office/drawing/2014/main" id="{83808645-D4F8-9B50-1E15-749D52122F81}"/>
              </a:ext>
            </a:extLst>
          </p:cNvPr>
          <p:cNvPicPr>
            <a:picLocks noChangeAspect="1" noChangeArrowheads="1"/>
          </p:cNvPicPr>
          <p:nvPr/>
        </p:nvPicPr>
        <p:blipFill rotWithShape="1">
          <a:blip r:embed="rId2">
            <a:alphaModFix amt="40000"/>
            <a:extLst>
              <a:ext uri="{28A0092B-C50C-407E-A947-70E740481C1C}">
                <a14:useLocalDpi xmlns:a14="http://schemas.microsoft.com/office/drawing/2010/main" val="0"/>
              </a:ext>
            </a:extLst>
          </a:blip>
          <a:srcRect t="21845" b="3155"/>
          <a:stretch/>
        </p:blipFill>
        <p:spPr bwMode="auto">
          <a:xfrm>
            <a:off x="20" y="10"/>
            <a:ext cx="12191979" cy="6857990"/>
          </a:xfrm>
          <a:prstGeom prst="rect">
            <a:avLst/>
          </a:prstGeom>
          <a:noFill/>
          <a:extLst>
            <a:ext uri="{909E8E84-426E-40DD-AFC4-6F175D3DCCD1}">
              <a14:hiddenFill xmlns:a14="http://schemas.microsoft.com/office/drawing/2010/main">
                <a:solidFill>
                  <a:srgbClr val="FFFFFF"/>
                </a:solidFill>
              </a14:hiddenFill>
            </a:ext>
          </a:extLst>
        </p:spPr>
      </p:pic>
      <p:sp>
        <p:nvSpPr>
          <p:cNvPr id="7180" name="sketchy line">
            <a:extLst>
              <a:ext uri="{FF2B5EF4-FFF2-40B4-BE49-F238E27FC236}">
                <a16:creationId xmlns:a16="http://schemas.microsoft.com/office/drawing/2014/main" id="{7E2BE7F7-CA89-4002-ACCE-A478AEA24F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4399" y="1681544"/>
            <a:ext cx="9692640" cy="18288"/>
          </a:xfrm>
          <a:custGeom>
            <a:avLst/>
            <a:gdLst>
              <a:gd name="connsiteX0" fmla="*/ 0 w 9692640"/>
              <a:gd name="connsiteY0" fmla="*/ 0 h 18288"/>
              <a:gd name="connsiteX1" fmla="*/ 401552 w 9692640"/>
              <a:gd name="connsiteY1" fmla="*/ 0 h 18288"/>
              <a:gd name="connsiteX2" fmla="*/ 996957 w 9692640"/>
              <a:gd name="connsiteY2" fmla="*/ 0 h 18288"/>
              <a:gd name="connsiteX3" fmla="*/ 1398509 w 9692640"/>
              <a:gd name="connsiteY3" fmla="*/ 0 h 18288"/>
              <a:gd name="connsiteX4" fmla="*/ 2090841 w 9692640"/>
              <a:gd name="connsiteY4" fmla="*/ 0 h 18288"/>
              <a:gd name="connsiteX5" fmla="*/ 2686246 w 9692640"/>
              <a:gd name="connsiteY5" fmla="*/ 0 h 18288"/>
              <a:gd name="connsiteX6" fmla="*/ 3475504 w 9692640"/>
              <a:gd name="connsiteY6" fmla="*/ 0 h 18288"/>
              <a:gd name="connsiteX7" fmla="*/ 4361688 w 9692640"/>
              <a:gd name="connsiteY7" fmla="*/ 0 h 18288"/>
              <a:gd name="connsiteX8" fmla="*/ 5054019 w 9692640"/>
              <a:gd name="connsiteY8" fmla="*/ 0 h 18288"/>
              <a:gd name="connsiteX9" fmla="*/ 5940204 w 9692640"/>
              <a:gd name="connsiteY9" fmla="*/ 0 h 18288"/>
              <a:gd name="connsiteX10" fmla="*/ 6632535 w 9692640"/>
              <a:gd name="connsiteY10" fmla="*/ 0 h 18288"/>
              <a:gd name="connsiteX11" fmla="*/ 7034087 w 9692640"/>
              <a:gd name="connsiteY11" fmla="*/ 0 h 18288"/>
              <a:gd name="connsiteX12" fmla="*/ 7532566 w 9692640"/>
              <a:gd name="connsiteY12" fmla="*/ 0 h 18288"/>
              <a:gd name="connsiteX13" fmla="*/ 8418750 w 9692640"/>
              <a:gd name="connsiteY13" fmla="*/ 0 h 18288"/>
              <a:gd name="connsiteX14" fmla="*/ 9692640 w 9692640"/>
              <a:gd name="connsiteY14" fmla="*/ 0 h 18288"/>
              <a:gd name="connsiteX15" fmla="*/ 9692640 w 9692640"/>
              <a:gd name="connsiteY15" fmla="*/ 18288 h 18288"/>
              <a:gd name="connsiteX16" fmla="*/ 9000309 w 9692640"/>
              <a:gd name="connsiteY16" fmla="*/ 18288 h 18288"/>
              <a:gd name="connsiteX17" fmla="*/ 8307977 w 9692640"/>
              <a:gd name="connsiteY17" fmla="*/ 18288 h 18288"/>
              <a:gd name="connsiteX18" fmla="*/ 7712572 w 9692640"/>
              <a:gd name="connsiteY18" fmla="*/ 18288 h 18288"/>
              <a:gd name="connsiteX19" fmla="*/ 7214093 w 9692640"/>
              <a:gd name="connsiteY19" fmla="*/ 18288 h 18288"/>
              <a:gd name="connsiteX20" fmla="*/ 6327909 w 9692640"/>
              <a:gd name="connsiteY20" fmla="*/ 18288 h 18288"/>
              <a:gd name="connsiteX21" fmla="*/ 5635578 w 9692640"/>
              <a:gd name="connsiteY21" fmla="*/ 18288 h 18288"/>
              <a:gd name="connsiteX22" fmla="*/ 4846320 w 9692640"/>
              <a:gd name="connsiteY22" fmla="*/ 18288 h 18288"/>
              <a:gd name="connsiteX23" fmla="*/ 4444768 w 9692640"/>
              <a:gd name="connsiteY23" fmla="*/ 18288 h 18288"/>
              <a:gd name="connsiteX24" fmla="*/ 3946289 w 9692640"/>
              <a:gd name="connsiteY24" fmla="*/ 18288 h 18288"/>
              <a:gd name="connsiteX25" fmla="*/ 3253958 w 9692640"/>
              <a:gd name="connsiteY25" fmla="*/ 18288 h 18288"/>
              <a:gd name="connsiteX26" fmla="*/ 2464700 w 9692640"/>
              <a:gd name="connsiteY26" fmla="*/ 18288 h 18288"/>
              <a:gd name="connsiteX27" fmla="*/ 2063148 w 9692640"/>
              <a:gd name="connsiteY27" fmla="*/ 18288 h 18288"/>
              <a:gd name="connsiteX28" fmla="*/ 1661595 w 9692640"/>
              <a:gd name="connsiteY28" fmla="*/ 18288 h 18288"/>
              <a:gd name="connsiteX29" fmla="*/ 969264 w 9692640"/>
              <a:gd name="connsiteY29" fmla="*/ 18288 h 18288"/>
              <a:gd name="connsiteX30" fmla="*/ 0 w 9692640"/>
              <a:gd name="connsiteY30" fmla="*/ 18288 h 18288"/>
              <a:gd name="connsiteX31" fmla="*/ 0 w 9692640"/>
              <a:gd name="connsiteY3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9692640" h="18288" fill="none" extrusionOk="0">
                <a:moveTo>
                  <a:pt x="0" y="0"/>
                </a:moveTo>
                <a:cubicBezTo>
                  <a:pt x="142992" y="4732"/>
                  <a:pt x="265909" y="-3365"/>
                  <a:pt x="401552" y="0"/>
                </a:cubicBezTo>
                <a:cubicBezTo>
                  <a:pt x="537195" y="3365"/>
                  <a:pt x="738153" y="6482"/>
                  <a:pt x="996957" y="0"/>
                </a:cubicBezTo>
                <a:cubicBezTo>
                  <a:pt x="1255762" y="-6482"/>
                  <a:pt x="1280511" y="12509"/>
                  <a:pt x="1398509" y="0"/>
                </a:cubicBezTo>
                <a:cubicBezTo>
                  <a:pt x="1516507" y="-12509"/>
                  <a:pt x="1782573" y="-31523"/>
                  <a:pt x="2090841" y="0"/>
                </a:cubicBezTo>
                <a:cubicBezTo>
                  <a:pt x="2399109" y="31523"/>
                  <a:pt x="2488380" y="26286"/>
                  <a:pt x="2686246" y="0"/>
                </a:cubicBezTo>
                <a:cubicBezTo>
                  <a:pt x="2884112" y="-26286"/>
                  <a:pt x="3186024" y="-14734"/>
                  <a:pt x="3475504" y="0"/>
                </a:cubicBezTo>
                <a:cubicBezTo>
                  <a:pt x="3764984" y="14734"/>
                  <a:pt x="4053017" y="43292"/>
                  <a:pt x="4361688" y="0"/>
                </a:cubicBezTo>
                <a:cubicBezTo>
                  <a:pt x="4670359" y="-43292"/>
                  <a:pt x="4736164" y="-729"/>
                  <a:pt x="5054019" y="0"/>
                </a:cubicBezTo>
                <a:cubicBezTo>
                  <a:pt x="5371874" y="729"/>
                  <a:pt x="5543528" y="-22963"/>
                  <a:pt x="5940204" y="0"/>
                </a:cubicBezTo>
                <a:cubicBezTo>
                  <a:pt x="6336881" y="22963"/>
                  <a:pt x="6423838" y="6469"/>
                  <a:pt x="6632535" y="0"/>
                </a:cubicBezTo>
                <a:cubicBezTo>
                  <a:pt x="6841232" y="-6469"/>
                  <a:pt x="6852819" y="17036"/>
                  <a:pt x="7034087" y="0"/>
                </a:cubicBezTo>
                <a:cubicBezTo>
                  <a:pt x="7215355" y="-17036"/>
                  <a:pt x="7313136" y="11151"/>
                  <a:pt x="7532566" y="0"/>
                </a:cubicBezTo>
                <a:cubicBezTo>
                  <a:pt x="7751996" y="-11151"/>
                  <a:pt x="8015001" y="25614"/>
                  <a:pt x="8418750" y="0"/>
                </a:cubicBezTo>
                <a:cubicBezTo>
                  <a:pt x="8822499" y="-25614"/>
                  <a:pt x="9163239" y="48603"/>
                  <a:pt x="9692640" y="0"/>
                </a:cubicBezTo>
                <a:cubicBezTo>
                  <a:pt x="9691955" y="4437"/>
                  <a:pt x="9693170" y="10717"/>
                  <a:pt x="9692640" y="18288"/>
                </a:cubicBezTo>
                <a:cubicBezTo>
                  <a:pt x="9545125" y="42172"/>
                  <a:pt x="9164259" y="6706"/>
                  <a:pt x="9000309" y="18288"/>
                </a:cubicBezTo>
                <a:cubicBezTo>
                  <a:pt x="8836359" y="29870"/>
                  <a:pt x="8521035" y="-14108"/>
                  <a:pt x="8307977" y="18288"/>
                </a:cubicBezTo>
                <a:cubicBezTo>
                  <a:pt x="8094919" y="50684"/>
                  <a:pt x="7881757" y="11235"/>
                  <a:pt x="7712572" y="18288"/>
                </a:cubicBezTo>
                <a:cubicBezTo>
                  <a:pt x="7543387" y="25341"/>
                  <a:pt x="7358861" y="20625"/>
                  <a:pt x="7214093" y="18288"/>
                </a:cubicBezTo>
                <a:cubicBezTo>
                  <a:pt x="7069325" y="15951"/>
                  <a:pt x="6523705" y="52160"/>
                  <a:pt x="6327909" y="18288"/>
                </a:cubicBezTo>
                <a:cubicBezTo>
                  <a:pt x="6132113" y="-15584"/>
                  <a:pt x="5923847" y="21204"/>
                  <a:pt x="5635578" y="18288"/>
                </a:cubicBezTo>
                <a:cubicBezTo>
                  <a:pt x="5347309" y="15372"/>
                  <a:pt x="5114749" y="50642"/>
                  <a:pt x="4846320" y="18288"/>
                </a:cubicBezTo>
                <a:cubicBezTo>
                  <a:pt x="4577891" y="-14066"/>
                  <a:pt x="4576701" y="1487"/>
                  <a:pt x="4444768" y="18288"/>
                </a:cubicBezTo>
                <a:cubicBezTo>
                  <a:pt x="4312835" y="35089"/>
                  <a:pt x="4112575" y="15158"/>
                  <a:pt x="3946289" y="18288"/>
                </a:cubicBezTo>
                <a:cubicBezTo>
                  <a:pt x="3780003" y="21418"/>
                  <a:pt x="3396009" y="18797"/>
                  <a:pt x="3253958" y="18288"/>
                </a:cubicBezTo>
                <a:cubicBezTo>
                  <a:pt x="3111907" y="17779"/>
                  <a:pt x="2760272" y="57223"/>
                  <a:pt x="2464700" y="18288"/>
                </a:cubicBezTo>
                <a:cubicBezTo>
                  <a:pt x="2169128" y="-20647"/>
                  <a:pt x="2232262" y="7960"/>
                  <a:pt x="2063148" y="18288"/>
                </a:cubicBezTo>
                <a:cubicBezTo>
                  <a:pt x="1894034" y="28616"/>
                  <a:pt x="1799338" y="3019"/>
                  <a:pt x="1661595" y="18288"/>
                </a:cubicBezTo>
                <a:cubicBezTo>
                  <a:pt x="1523852" y="33557"/>
                  <a:pt x="1113928" y="-4352"/>
                  <a:pt x="969264" y="18288"/>
                </a:cubicBezTo>
                <a:cubicBezTo>
                  <a:pt x="824600" y="40928"/>
                  <a:pt x="356149" y="-3128"/>
                  <a:pt x="0" y="18288"/>
                </a:cubicBezTo>
                <a:cubicBezTo>
                  <a:pt x="-540" y="12521"/>
                  <a:pt x="894" y="7749"/>
                  <a:pt x="0" y="0"/>
                </a:cubicBezTo>
                <a:close/>
              </a:path>
              <a:path w="9692640" h="18288" stroke="0" extrusionOk="0">
                <a:moveTo>
                  <a:pt x="0" y="0"/>
                </a:moveTo>
                <a:cubicBezTo>
                  <a:pt x="162642" y="3864"/>
                  <a:pt x="346119" y="-18364"/>
                  <a:pt x="498479" y="0"/>
                </a:cubicBezTo>
                <a:cubicBezTo>
                  <a:pt x="650839" y="18364"/>
                  <a:pt x="712065" y="-9389"/>
                  <a:pt x="900031" y="0"/>
                </a:cubicBezTo>
                <a:cubicBezTo>
                  <a:pt x="1087997" y="9389"/>
                  <a:pt x="1177291" y="3685"/>
                  <a:pt x="1398509" y="0"/>
                </a:cubicBezTo>
                <a:cubicBezTo>
                  <a:pt x="1619727" y="-3685"/>
                  <a:pt x="1874008" y="-8897"/>
                  <a:pt x="2090841" y="0"/>
                </a:cubicBezTo>
                <a:cubicBezTo>
                  <a:pt x="2307674" y="8897"/>
                  <a:pt x="2573432" y="-313"/>
                  <a:pt x="2880099" y="0"/>
                </a:cubicBezTo>
                <a:cubicBezTo>
                  <a:pt x="3186766" y="313"/>
                  <a:pt x="3422577" y="10664"/>
                  <a:pt x="3766283" y="0"/>
                </a:cubicBezTo>
                <a:cubicBezTo>
                  <a:pt x="4109989" y="-10664"/>
                  <a:pt x="4342683" y="-32873"/>
                  <a:pt x="4652467" y="0"/>
                </a:cubicBezTo>
                <a:cubicBezTo>
                  <a:pt x="4962251" y="32873"/>
                  <a:pt x="5122120" y="29155"/>
                  <a:pt x="5247872" y="0"/>
                </a:cubicBezTo>
                <a:cubicBezTo>
                  <a:pt x="5373625" y="-29155"/>
                  <a:pt x="5749491" y="1706"/>
                  <a:pt x="6037130" y="0"/>
                </a:cubicBezTo>
                <a:cubicBezTo>
                  <a:pt x="6324769" y="-1706"/>
                  <a:pt x="6531407" y="1172"/>
                  <a:pt x="6729461" y="0"/>
                </a:cubicBezTo>
                <a:cubicBezTo>
                  <a:pt x="6927515" y="-1172"/>
                  <a:pt x="7096794" y="-1520"/>
                  <a:pt x="7324867" y="0"/>
                </a:cubicBezTo>
                <a:cubicBezTo>
                  <a:pt x="7552940" y="1520"/>
                  <a:pt x="7878827" y="-17110"/>
                  <a:pt x="8114124" y="0"/>
                </a:cubicBezTo>
                <a:cubicBezTo>
                  <a:pt x="8349421" y="17110"/>
                  <a:pt x="8334208" y="15114"/>
                  <a:pt x="8515677" y="0"/>
                </a:cubicBezTo>
                <a:cubicBezTo>
                  <a:pt x="8697146" y="-15114"/>
                  <a:pt x="9236164" y="22466"/>
                  <a:pt x="9692640" y="0"/>
                </a:cubicBezTo>
                <a:cubicBezTo>
                  <a:pt x="9692735" y="8251"/>
                  <a:pt x="9692514" y="12333"/>
                  <a:pt x="9692640" y="18288"/>
                </a:cubicBezTo>
                <a:cubicBezTo>
                  <a:pt x="9410102" y="47398"/>
                  <a:pt x="9172773" y="7109"/>
                  <a:pt x="9000309" y="18288"/>
                </a:cubicBezTo>
                <a:cubicBezTo>
                  <a:pt x="8827845" y="29467"/>
                  <a:pt x="8713608" y="28372"/>
                  <a:pt x="8501830" y="18288"/>
                </a:cubicBezTo>
                <a:cubicBezTo>
                  <a:pt x="8290052" y="8204"/>
                  <a:pt x="7893416" y="3561"/>
                  <a:pt x="7712572" y="18288"/>
                </a:cubicBezTo>
                <a:cubicBezTo>
                  <a:pt x="7531728" y="33015"/>
                  <a:pt x="7480716" y="17052"/>
                  <a:pt x="7311020" y="18288"/>
                </a:cubicBezTo>
                <a:cubicBezTo>
                  <a:pt x="7141324" y="19524"/>
                  <a:pt x="6962706" y="15975"/>
                  <a:pt x="6618688" y="18288"/>
                </a:cubicBezTo>
                <a:cubicBezTo>
                  <a:pt x="6274670" y="20601"/>
                  <a:pt x="6230664" y="-1692"/>
                  <a:pt x="6120210" y="18288"/>
                </a:cubicBezTo>
                <a:cubicBezTo>
                  <a:pt x="6009756" y="38268"/>
                  <a:pt x="5442516" y="28115"/>
                  <a:pt x="5234026" y="18288"/>
                </a:cubicBezTo>
                <a:cubicBezTo>
                  <a:pt x="5025536" y="8461"/>
                  <a:pt x="4953693" y="18182"/>
                  <a:pt x="4832473" y="18288"/>
                </a:cubicBezTo>
                <a:cubicBezTo>
                  <a:pt x="4711253" y="18394"/>
                  <a:pt x="4414565" y="-11251"/>
                  <a:pt x="4140142" y="18288"/>
                </a:cubicBezTo>
                <a:cubicBezTo>
                  <a:pt x="3865719" y="47827"/>
                  <a:pt x="3819081" y="16772"/>
                  <a:pt x="3738590" y="18288"/>
                </a:cubicBezTo>
                <a:cubicBezTo>
                  <a:pt x="3658099" y="19804"/>
                  <a:pt x="3427576" y="1385"/>
                  <a:pt x="3240111" y="18288"/>
                </a:cubicBezTo>
                <a:cubicBezTo>
                  <a:pt x="3052646" y="35191"/>
                  <a:pt x="2749652" y="-13914"/>
                  <a:pt x="2450853" y="18288"/>
                </a:cubicBezTo>
                <a:cubicBezTo>
                  <a:pt x="2152054" y="50490"/>
                  <a:pt x="1928331" y="61101"/>
                  <a:pt x="1564669" y="18288"/>
                </a:cubicBezTo>
                <a:cubicBezTo>
                  <a:pt x="1201007" y="-24525"/>
                  <a:pt x="1217828" y="-275"/>
                  <a:pt x="1066190" y="18288"/>
                </a:cubicBezTo>
                <a:cubicBezTo>
                  <a:pt x="914552" y="36851"/>
                  <a:pt x="418290" y="-14785"/>
                  <a:pt x="0" y="18288"/>
                </a:cubicBezTo>
                <a:cubicBezTo>
                  <a:pt x="641" y="14236"/>
                  <a:pt x="889" y="7550"/>
                  <a:pt x="0" y="0"/>
                </a:cubicBezTo>
                <a:close/>
              </a:path>
            </a:pathLst>
          </a:custGeom>
          <a:solidFill>
            <a:srgbClr val="FFFFFF">
              <a:alpha val="75000"/>
            </a:srgbClr>
          </a:solidFill>
          <a:ln w="44450" cap="rnd">
            <a:solidFill>
              <a:srgbClr val="FFFFFF">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C4952142-9640-DE89-3AAD-DE7B19B593B3}"/>
              </a:ext>
            </a:extLst>
          </p:cNvPr>
          <p:cNvSpPr>
            <a:spLocks noGrp="1"/>
          </p:cNvSpPr>
          <p:nvPr>
            <p:ph idx="1"/>
          </p:nvPr>
        </p:nvSpPr>
        <p:spPr>
          <a:xfrm>
            <a:off x="1556658" y="2442985"/>
            <a:ext cx="10515600" cy="4176897"/>
          </a:xfrm>
        </p:spPr>
        <p:txBody>
          <a:bodyPr>
            <a:normAutofit/>
          </a:bodyPr>
          <a:lstStyle/>
          <a:p>
            <a:pPr marL="0" indent="0" algn="ctr">
              <a:buNone/>
            </a:pPr>
            <a:r>
              <a:rPr lang="en-CA" sz="4400" b="1" dirty="0">
                <a:solidFill>
                  <a:srgbClr val="FFFFFF"/>
                </a:solidFill>
                <a:effectLst>
                  <a:glow rad="228600">
                    <a:schemeClr val="accent6">
                      <a:satMod val="175000"/>
                      <a:alpha val="40000"/>
                    </a:schemeClr>
                  </a:glow>
                </a:effectLst>
                <a:latin typeface="Bahnschrift SemiLight" panose="020B0502040204020203" pitchFamily="34" charset="0"/>
              </a:rPr>
              <a:t>nous </a:t>
            </a:r>
            <a:r>
              <a:rPr lang="en-CA" sz="4400" b="1" dirty="0" err="1">
                <a:solidFill>
                  <a:srgbClr val="FFFFFF"/>
                </a:solidFill>
                <a:effectLst>
                  <a:glow rad="228600">
                    <a:schemeClr val="accent6">
                      <a:satMod val="175000"/>
                      <a:alpha val="40000"/>
                    </a:schemeClr>
                  </a:glow>
                </a:effectLst>
                <a:latin typeface="Bahnschrift SemiLight" panose="020B0502040204020203" pitchFamily="34" charset="0"/>
              </a:rPr>
              <a:t>avons</a:t>
            </a:r>
            <a:r>
              <a:rPr lang="en-CA" sz="4400" b="1" dirty="0">
                <a:solidFill>
                  <a:srgbClr val="FFFFFF"/>
                </a:solidFill>
                <a:effectLst>
                  <a:glow rad="228600">
                    <a:schemeClr val="accent6">
                      <a:satMod val="175000"/>
                      <a:alpha val="40000"/>
                    </a:schemeClr>
                  </a:glow>
                </a:effectLst>
                <a:latin typeface="Bahnschrift SemiLight" panose="020B0502040204020203" pitchFamily="34" charset="0"/>
              </a:rPr>
              <a:t> </a:t>
            </a:r>
            <a:r>
              <a:rPr lang="en-CA" sz="4400" b="1" dirty="0" err="1">
                <a:solidFill>
                  <a:srgbClr val="FFFFFF"/>
                </a:solidFill>
                <a:effectLst>
                  <a:glow rad="228600">
                    <a:schemeClr val="accent6">
                      <a:satMod val="175000"/>
                      <a:alpha val="40000"/>
                    </a:schemeClr>
                  </a:glow>
                </a:effectLst>
                <a:latin typeface="Bahnschrift SemiLight" panose="020B0502040204020203" pitchFamily="34" charset="0"/>
              </a:rPr>
              <a:t>acheté</a:t>
            </a:r>
            <a:r>
              <a:rPr lang="en-CA" sz="4400" b="1" dirty="0">
                <a:solidFill>
                  <a:srgbClr val="FFFFFF"/>
                </a:solidFill>
                <a:effectLst>
                  <a:glow rad="228600">
                    <a:schemeClr val="accent6">
                      <a:satMod val="175000"/>
                      <a:alpha val="40000"/>
                    </a:schemeClr>
                  </a:glow>
                </a:effectLst>
                <a:latin typeface="Bahnschrift SemiLight" panose="020B0502040204020203" pitchFamily="34" charset="0"/>
              </a:rPr>
              <a:t> Bedouin Weavings Traditional Ceramics and Pottery et </a:t>
            </a:r>
            <a:r>
              <a:rPr lang="en-CA" sz="4400" b="1" dirty="0" err="1">
                <a:solidFill>
                  <a:srgbClr val="FFFFFF"/>
                </a:solidFill>
                <a:effectLst>
                  <a:glow rad="228600">
                    <a:schemeClr val="accent6">
                      <a:satMod val="175000"/>
                      <a:alpha val="40000"/>
                    </a:schemeClr>
                  </a:glow>
                </a:effectLst>
                <a:latin typeface="Bahnschrift SemiLight" panose="020B0502040204020203" pitchFamily="34" charset="0"/>
              </a:rPr>
              <a:t>enfin</a:t>
            </a:r>
            <a:r>
              <a:rPr lang="en-CA" sz="4400" b="1" dirty="0">
                <a:solidFill>
                  <a:srgbClr val="FFFFFF"/>
                </a:solidFill>
                <a:effectLst>
                  <a:glow rad="228600">
                    <a:schemeClr val="accent6">
                      <a:satMod val="175000"/>
                      <a:alpha val="40000"/>
                    </a:schemeClr>
                  </a:glow>
                </a:effectLst>
                <a:latin typeface="Bahnschrift SemiLight" panose="020B0502040204020203" pitchFamily="34" charset="0"/>
              </a:rPr>
              <a:t> Mosaic Tilework</a:t>
            </a:r>
          </a:p>
        </p:txBody>
      </p:sp>
      <p:sp>
        <p:nvSpPr>
          <p:cNvPr id="2" name="Title 1" hidden="1">
            <a:extLst>
              <a:ext uri="{FF2B5EF4-FFF2-40B4-BE49-F238E27FC236}">
                <a16:creationId xmlns:a16="http://schemas.microsoft.com/office/drawing/2014/main" id="{DEB9AE8F-D51D-0910-BCFB-945A25DB88F3}"/>
              </a:ext>
            </a:extLst>
          </p:cNvPr>
          <p:cNvSpPr>
            <a:spLocks noGrp="1"/>
          </p:cNvSpPr>
          <p:nvPr>
            <p:ph type="title"/>
          </p:nvPr>
        </p:nvSpPr>
        <p:spPr/>
        <p:txBody>
          <a:bodyPr/>
          <a:lstStyle/>
          <a:p>
            <a:endParaRPr lang="en-CA" dirty="0"/>
          </a:p>
        </p:txBody>
      </p:sp>
    </p:spTree>
    <p:extLst>
      <p:ext uri="{BB962C8B-B14F-4D97-AF65-F5344CB8AC3E}">
        <p14:creationId xmlns:p14="http://schemas.microsoft.com/office/powerpoint/2010/main" val="292207604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213" name="Rectangle 8199">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195" name="Picture 3" descr="Glamping in Wadi Rum, Jordan: Are the Bubble Tents Worth It? | Yoga, Wine &amp;  Travel">
            <a:extLst>
              <a:ext uri="{FF2B5EF4-FFF2-40B4-BE49-F238E27FC236}">
                <a16:creationId xmlns:a16="http://schemas.microsoft.com/office/drawing/2014/main" id="{35ED223F-D55A-6830-9A67-6D5005AB614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232" r="2910" b="-1"/>
          <a:stretch/>
        </p:blipFill>
        <p:spPr bwMode="auto">
          <a:xfrm>
            <a:off x="827088" y="1498600"/>
            <a:ext cx="5260975" cy="4676775"/>
          </a:xfrm>
          <a:custGeom>
            <a:avLst/>
            <a:gdLst/>
            <a:ahLst/>
            <a:cxnLst/>
            <a:rect l="l" t="t" r="r" b="b"/>
            <a:pathLst>
              <a:path w="5260975" h="4707593">
                <a:moveTo>
                  <a:pt x="0" y="0"/>
                </a:moveTo>
                <a:lnTo>
                  <a:pt x="5260975" y="0"/>
                </a:lnTo>
                <a:lnTo>
                  <a:pt x="5260975" y="3296937"/>
                </a:lnTo>
                <a:lnTo>
                  <a:pt x="5260975" y="3518571"/>
                </a:lnTo>
                <a:lnTo>
                  <a:pt x="5226503" y="3534000"/>
                </a:lnTo>
                <a:cubicBezTo>
                  <a:pt x="5219783" y="3536785"/>
                  <a:pt x="5212389" y="3538321"/>
                  <a:pt x="5206341" y="3542065"/>
                </a:cubicBezTo>
                <a:cubicBezTo>
                  <a:pt x="5178495" y="3559156"/>
                  <a:pt x="5151515" y="3577591"/>
                  <a:pt x="5123287" y="3594010"/>
                </a:cubicBezTo>
                <a:cubicBezTo>
                  <a:pt x="5094195" y="3611004"/>
                  <a:pt x="5068175" y="3631071"/>
                  <a:pt x="5048107" y="3658244"/>
                </a:cubicBezTo>
                <a:cubicBezTo>
                  <a:pt x="5029480" y="3683496"/>
                  <a:pt x="5011429" y="3709131"/>
                  <a:pt x="4992899" y="3734479"/>
                </a:cubicBezTo>
                <a:cubicBezTo>
                  <a:pt x="4988194" y="3740912"/>
                  <a:pt x="4983873" y="3748498"/>
                  <a:pt x="4977440" y="3752627"/>
                </a:cubicBezTo>
                <a:cubicBezTo>
                  <a:pt x="4964094" y="3761268"/>
                  <a:pt x="4949499" y="3768277"/>
                  <a:pt x="4935193" y="3775382"/>
                </a:cubicBezTo>
                <a:cubicBezTo>
                  <a:pt x="4922903" y="3781431"/>
                  <a:pt x="4909845" y="3785943"/>
                  <a:pt x="4897844" y="3792472"/>
                </a:cubicBezTo>
                <a:cubicBezTo>
                  <a:pt x="4888243" y="3797658"/>
                  <a:pt x="4879697" y="3804859"/>
                  <a:pt x="4870767" y="3811388"/>
                </a:cubicBezTo>
                <a:cubicBezTo>
                  <a:pt x="4862990" y="3817052"/>
                  <a:pt x="4854445" y="3821949"/>
                  <a:pt x="4847916" y="3828767"/>
                </a:cubicBezTo>
                <a:cubicBezTo>
                  <a:pt x="4831977" y="3845281"/>
                  <a:pt x="4815942" y="3861508"/>
                  <a:pt x="4796163" y="3873702"/>
                </a:cubicBezTo>
                <a:cubicBezTo>
                  <a:pt x="4776672" y="3885799"/>
                  <a:pt x="4758237" y="3899338"/>
                  <a:pt x="4738843" y="3911628"/>
                </a:cubicBezTo>
                <a:cubicBezTo>
                  <a:pt x="4719831" y="3923630"/>
                  <a:pt x="4702645" y="3936783"/>
                  <a:pt x="4692755" y="3958099"/>
                </a:cubicBezTo>
                <a:cubicBezTo>
                  <a:pt x="4688339" y="3967508"/>
                  <a:pt x="4682097" y="3977782"/>
                  <a:pt x="4673744" y="3983255"/>
                </a:cubicBezTo>
                <a:cubicBezTo>
                  <a:pt x="4661838" y="3991032"/>
                  <a:pt x="4646764" y="3993817"/>
                  <a:pt x="4633801" y="4000442"/>
                </a:cubicBezTo>
                <a:cubicBezTo>
                  <a:pt x="4618535" y="4008219"/>
                  <a:pt x="4600869" y="4014940"/>
                  <a:pt x="4590499" y="4027326"/>
                </a:cubicBezTo>
                <a:cubicBezTo>
                  <a:pt x="4581281" y="4038368"/>
                  <a:pt x="4571968" y="4047009"/>
                  <a:pt x="4559773" y="4054018"/>
                </a:cubicBezTo>
                <a:cubicBezTo>
                  <a:pt x="4551229" y="4058915"/>
                  <a:pt x="4544892" y="4067844"/>
                  <a:pt x="4536059" y="4071877"/>
                </a:cubicBezTo>
                <a:cubicBezTo>
                  <a:pt x="4524441" y="4077254"/>
                  <a:pt x="4512727" y="4081479"/>
                  <a:pt x="4502549" y="4089832"/>
                </a:cubicBezTo>
                <a:cubicBezTo>
                  <a:pt x="4491987" y="4098473"/>
                  <a:pt x="4479986" y="4105290"/>
                  <a:pt x="4468944" y="4113356"/>
                </a:cubicBezTo>
                <a:cubicBezTo>
                  <a:pt x="4463087" y="4117676"/>
                  <a:pt x="4458286" y="4123341"/>
                  <a:pt x="4452622" y="4127854"/>
                </a:cubicBezTo>
                <a:cubicBezTo>
                  <a:pt x="4442252" y="4136111"/>
                  <a:pt x="4431690" y="4144176"/>
                  <a:pt x="4421032" y="4151953"/>
                </a:cubicBezTo>
                <a:cubicBezTo>
                  <a:pt x="4410375" y="4159731"/>
                  <a:pt x="4400197" y="4168756"/>
                  <a:pt x="4388483" y="4174421"/>
                </a:cubicBezTo>
                <a:cubicBezTo>
                  <a:pt x="4368513" y="4184023"/>
                  <a:pt x="4346717" y="4189784"/>
                  <a:pt x="4327321" y="4200153"/>
                </a:cubicBezTo>
                <a:cubicBezTo>
                  <a:pt x="4307639" y="4210714"/>
                  <a:pt x="4289107" y="4223965"/>
                  <a:pt x="4271633" y="4237983"/>
                </a:cubicBezTo>
                <a:cubicBezTo>
                  <a:pt x="4257807" y="4249025"/>
                  <a:pt x="4244845" y="4259971"/>
                  <a:pt x="4227465" y="4265635"/>
                </a:cubicBezTo>
                <a:cubicBezTo>
                  <a:pt x="4217768" y="4268804"/>
                  <a:pt x="4207591" y="4275717"/>
                  <a:pt x="4201733" y="4283783"/>
                </a:cubicBezTo>
                <a:cubicBezTo>
                  <a:pt x="4189059" y="4301353"/>
                  <a:pt x="4172833" y="4313739"/>
                  <a:pt x="4154494" y="4324301"/>
                </a:cubicBezTo>
                <a:cubicBezTo>
                  <a:pt x="4130010" y="4338511"/>
                  <a:pt x="4105814" y="4353009"/>
                  <a:pt x="4081234" y="4366931"/>
                </a:cubicBezTo>
                <a:cubicBezTo>
                  <a:pt x="4066737" y="4375189"/>
                  <a:pt x="4052335" y="4383926"/>
                  <a:pt x="4036971" y="4389975"/>
                </a:cubicBezTo>
                <a:cubicBezTo>
                  <a:pt x="4005575" y="4402457"/>
                  <a:pt x="3973410" y="4413114"/>
                  <a:pt x="3941725" y="4424733"/>
                </a:cubicBezTo>
                <a:cubicBezTo>
                  <a:pt x="3931355" y="4428477"/>
                  <a:pt x="3921561" y="4433854"/>
                  <a:pt x="3910999" y="4437119"/>
                </a:cubicBezTo>
                <a:cubicBezTo>
                  <a:pt x="3899573" y="4440671"/>
                  <a:pt x="3887285" y="4441727"/>
                  <a:pt x="3875859" y="4445280"/>
                </a:cubicBezTo>
                <a:cubicBezTo>
                  <a:pt x="3856847" y="4451136"/>
                  <a:pt x="3838412" y="4458626"/>
                  <a:pt x="3819401" y="4464579"/>
                </a:cubicBezTo>
                <a:cubicBezTo>
                  <a:pt x="3782723" y="4476005"/>
                  <a:pt x="3745949" y="4486951"/>
                  <a:pt x="3709176" y="4497800"/>
                </a:cubicBezTo>
                <a:cubicBezTo>
                  <a:pt x="3701303" y="4500105"/>
                  <a:pt x="3692757" y="4500393"/>
                  <a:pt x="3684981" y="4502889"/>
                </a:cubicBezTo>
                <a:cubicBezTo>
                  <a:pt x="3664337" y="4509610"/>
                  <a:pt x="3643789" y="4516907"/>
                  <a:pt x="3623338" y="4524300"/>
                </a:cubicBezTo>
                <a:cubicBezTo>
                  <a:pt x="3610953" y="4528813"/>
                  <a:pt x="3598854" y="4534382"/>
                  <a:pt x="3586373" y="4538702"/>
                </a:cubicBezTo>
                <a:cubicBezTo>
                  <a:pt x="3576387" y="4542159"/>
                  <a:pt x="3566113" y="4544847"/>
                  <a:pt x="3555743" y="4546960"/>
                </a:cubicBezTo>
                <a:cubicBezTo>
                  <a:pt x="3546814" y="4548785"/>
                  <a:pt x="3537501" y="4548592"/>
                  <a:pt x="3528667" y="4550801"/>
                </a:cubicBezTo>
                <a:cubicBezTo>
                  <a:pt x="3504759" y="4556753"/>
                  <a:pt x="3481140" y="4563475"/>
                  <a:pt x="3457424" y="4569811"/>
                </a:cubicBezTo>
                <a:cubicBezTo>
                  <a:pt x="3447919" y="4572308"/>
                  <a:pt x="3438221" y="4574133"/>
                  <a:pt x="3429003" y="4577301"/>
                </a:cubicBezTo>
                <a:cubicBezTo>
                  <a:pt x="3404327" y="4585654"/>
                  <a:pt x="3380036" y="4595159"/>
                  <a:pt x="3355264" y="4603033"/>
                </a:cubicBezTo>
                <a:cubicBezTo>
                  <a:pt x="3334717" y="4609562"/>
                  <a:pt x="3313593" y="4614266"/>
                  <a:pt x="3292757" y="4620027"/>
                </a:cubicBezTo>
                <a:cubicBezTo>
                  <a:pt x="3283924" y="4622524"/>
                  <a:pt x="3275475" y="4626077"/>
                  <a:pt x="3266643" y="4628188"/>
                </a:cubicBezTo>
                <a:cubicBezTo>
                  <a:pt x="3246863" y="4632990"/>
                  <a:pt x="3226796" y="4637022"/>
                  <a:pt x="3206921" y="4641823"/>
                </a:cubicBezTo>
                <a:cubicBezTo>
                  <a:pt x="3195590" y="4644607"/>
                  <a:pt x="3184645" y="4649600"/>
                  <a:pt x="3173123" y="4651425"/>
                </a:cubicBezTo>
                <a:cubicBezTo>
                  <a:pt x="3145759" y="4655745"/>
                  <a:pt x="3118203" y="4658817"/>
                  <a:pt x="3090646" y="4662274"/>
                </a:cubicBezTo>
                <a:cubicBezTo>
                  <a:pt x="3062227" y="4665826"/>
                  <a:pt x="3033902" y="4669571"/>
                  <a:pt x="3005480" y="4672739"/>
                </a:cubicBezTo>
                <a:cubicBezTo>
                  <a:pt x="2989926" y="4674372"/>
                  <a:pt x="2974275" y="4674660"/>
                  <a:pt x="2958721" y="4676196"/>
                </a:cubicBezTo>
                <a:cubicBezTo>
                  <a:pt x="2945087" y="4677541"/>
                  <a:pt x="2931549" y="4680037"/>
                  <a:pt x="2917915" y="4681670"/>
                </a:cubicBezTo>
                <a:cubicBezTo>
                  <a:pt x="2906105" y="4683013"/>
                  <a:pt x="2894199" y="4683781"/>
                  <a:pt x="2882389" y="4685126"/>
                </a:cubicBezTo>
                <a:cubicBezTo>
                  <a:pt x="2863475" y="4687334"/>
                  <a:pt x="2844655" y="4689831"/>
                  <a:pt x="2825837" y="4692135"/>
                </a:cubicBezTo>
                <a:cubicBezTo>
                  <a:pt x="2817964" y="4692999"/>
                  <a:pt x="2809706" y="4695399"/>
                  <a:pt x="2802313" y="4693960"/>
                </a:cubicBezTo>
                <a:cubicBezTo>
                  <a:pt x="2783686" y="4690310"/>
                  <a:pt x="2765347" y="4691367"/>
                  <a:pt x="2746816" y="4693863"/>
                </a:cubicBezTo>
                <a:cubicBezTo>
                  <a:pt x="2740479" y="4694728"/>
                  <a:pt x="2733662" y="4694535"/>
                  <a:pt x="2727517" y="4692903"/>
                </a:cubicBezTo>
                <a:cubicBezTo>
                  <a:pt x="2714939" y="4689638"/>
                  <a:pt x="2702745" y="4685029"/>
                  <a:pt x="2690359" y="4680997"/>
                </a:cubicBezTo>
                <a:cubicBezTo>
                  <a:pt x="2689014" y="4680517"/>
                  <a:pt x="2687382" y="4680421"/>
                  <a:pt x="2685943" y="4680133"/>
                </a:cubicBezTo>
                <a:cubicBezTo>
                  <a:pt x="2677781" y="4678500"/>
                  <a:pt x="2669717" y="4676868"/>
                  <a:pt x="2661554" y="4675428"/>
                </a:cubicBezTo>
                <a:cubicBezTo>
                  <a:pt x="2657138" y="4674660"/>
                  <a:pt x="2652625" y="4674564"/>
                  <a:pt x="2648208" y="4673892"/>
                </a:cubicBezTo>
                <a:cubicBezTo>
                  <a:pt x="2631118" y="4671203"/>
                  <a:pt x="2612299" y="4675716"/>
                  <a:pt x="2597512" y="4664099"/>
                </a:cubicBezTo>
                <a:cubicBezTo>
                  <a:pt x="2587911" y="4656609"/>
                  <a:pt x="2578597" y="4658338"/>
                  <a:pt x="2568324" y="4659490"/>
                </a:cubicBezTo>
                <a:cubicBezTo>
                  <a:pt x="2560547" y="4660354"/>
                  <a:pt x="2552577" y="4660065"/>
                  <a:pt x="2544704" y="4660162"/>
                </a:cubicBezTo>
                <a:cubicBezTo>
                  <a:pt x="2530878" y="4660449"/>
                  <a:pt x="2517052" y="4660546"/>
                  <a:pt x="2503225" y="4661026"/>
                </a:cubicBezTo>
                <a:cubicBezTo>
                  <a:pt x="2498808" y="4661218"/>
                  <a:pt x="2494297" y="4663619"/>
                  <a:pt x="2489975" y="4663235"/>
                </a:cubicBezTo>
                <a:cubicBezTo>
                  <a:pt x="2470004" y="4661410"/>
                  <a:pt x="2450033" y="4658529"/>
                  <a:pt x="2430061" y="4656897"/>
                </a:cubicBezTo>
                <a:cubicBezTo>
                  <a:pt x="2418732" y="4655938"/>
                  <a:pt x="2407114" y="4657761"/>
                  <a:pt x="2395880" y="4656417"/>
                </a:cubicBezTo>
                <a:cubicBezTo>
                  <a:pt x="2382919" y="4654881"/>
                  <a:pt x="2370245" y="4650945"/>
                  <a:pt x="2357378" y="4648544"/>
                </a:cubicBezTo>
                <a:cubicBezTo>
                  <a:pt x="2353826" y="4647872"/>
                  <a:pt x="2349889" y="4648736"/>
                  <a:pt x="2346145" y="4648928"/>
                </a:cubicBezTo>
                <a:cubicBezTo>
                  <a:pt x="2341920" y="4649120"/>
                  <a:pt x="2337791" y="4649504"/>
                  <a:pt x="2333567" y="4649600"/>
                </a:cubicBezTo>
                <a:cubicBezTo>
                  <a:pt x="2320700" y="4649793"/>
                  <a:pt x="2307835" y="4649504"/>
                  <a:pt x="2294968" y="4650177"/>
                </a:cubicBezTo>
                <a:cubicBezTo>
                  <a:pt x="2287095" y="4650561"/>
                  <a:pt x="2278839" y="4654497"/>
                  <a:pt x="2271540" y="4653057"/>
                </a:cubicBezTo>
                <a:cubicBezTo>
                  <a:pt x="2256659" y="4650272"/>
                  <a:pt x="2241776" y="4656513"/>
                  <a:pt x="2226895" y="4651329"/>
                </a:cubicBezTo>
                <a:cubicBezTo>
                  <a:pt x="2222285" y="4649793"/>
                  <a:pt x="2215948" y="4653633"/>
                  <a:pt x="2210379" y="4653825"/>
                </a:cubicBezTo>
                <a:cubicBezTo>
                  <a:pt x="2196457" y="4654305"/>
                  <a:pt x="2182535" y="4654209"/>
                  <a:pt x="2168613" y="4654113"/>
                </a:cubicBezTo>
                <a:cubicBezTo>
                  <a:pt x="2156131" y="4654017"/>
                  <a:pt x="2143168" y="4655361"/>
                  <a:pt x="2131167" y="4652673"/>
                </a:cubicBezTo>
                <a:cubicBezTo>
                  <a:pt x="2118588" y="4649793"/>
                  <a:pt x="2107259" y="4650177"/>
                  <a:pt x="2095065" y="4653441"/>
                </a:cubicBezTo>
                <a:cubicBezTo>
                  <a:pt x="2086711" y="4655649"/>
                  <a:pt x="2077878" y="4655938"/>
                  <a:pt x="2069237" y="4656609"/>
                </a:cubicBezTo>
                <a:cubicBezTo>
                  <a:pt x="2059924" y="4657377"/>
                  <a:pt x="2049650" y="4655361"/>
                  <a:pt x="2041201" y="4658529"/>
                </a:cubicBezTo>
                <a:cubicBezTo>
                  <a:pt x="2016044" y="4667939"/>
                  <a:pt x="1990216" y="4669955"/>
                  <a:pt x="1963909" y="4669955"/>
                </a:cubicBezTo>
                <a:cubicBezTo>
                  <a:pt x="1959107" y="4669955"/>
                  <a:pt x="1954210" y="4668612"/>
                  <a:pt x="1949603" y="4667171"/>
                </a:cubicBezTo>
                <a:cubicBezTo>
                  <a:pt x="1922717" y="4658529"/>
                  <a:pt x="1895737" y="4659297"/>
                  <a:pt x="1868373" y="4664578"/>
                </a:cubicBezTo>
                <a:cubicBezTo>
                  <a:pt x="1862708" y="4665731"/>
                  <a:pt x="1856372" y="4665923"/>
                  <a:pt x="1850707" y="4664771"/>
                </a:cubicBezTo>
                <a:cubicBezTo>
                  <a:pt x="1834768" y="4661410"/>
                  <a:pt x="1819309" y="4655841"/>
                  <a:pt x="1803275" y="4653441"/>
                </a:cubicBezTo>
                <a:cubicBezTo>
                  <a:pt x="1776775" y="4649504"/>
                  <a:pt x="1753828" y="4662754"/>
                  <a:pt x="1730112" y="4671396"/>
                </a:cubicBezTo>
                <a:cubicBezTo>
                  <a:pt x="1707548" y="4679557"/>
                  <a:pt x="1688345" y="4697992"/>
                  <a:pt x="1661652" y="4693863"/>
                </a:cubicBezTo>
                <a:cubicBezTo>
                  <a:pt x="1658965" y="4693479"/>
                  <a:pt x="1655988" y="4696071"/>
                  <a:pt x="1653011" y="4696744"/>
                </a:cubicBezTo>
                <a:cubicBezTo>
                  <a:pt x="1644850" y="4698568"/>
                  <a:pt x="1636689" y="4700776"/>
                  <a:pt x="1628431" y="4701641"/>
                </a:cubicBezTo>
                <a:cubicBezTo>
                  <a:pt x="1618350" y="4702793"/>
                  <a:pt x="1608076" y="4702409"/>
                  <a:pt x="1597995" y="4703369"/>
                </a:cubicBezTo>
                <a:cubicBezTo>
                  <a:pt x="1585032" y="4704521"/>
                  <a:pt x="1572263" y="4707593"/>
                  <a:pt x="1559396" y="4707593"/>
                </a:cubicBezTo>
                <a:cubicBezTo>
                  <a:pt x="1549026" y="4707593"/>
                  <a:pt x="1538753" y="4704041"/>
                  <a:pt x="1528480" y="4702312"/>
                </a:cubicBezTo>
                <a:cubicBezTo>
                  <a:pt x="1513981" y="4699912"/>
                  <a:pt x="1498042" y="4700584"/>
                  <a:pt x="1485272" y="4694439"/>
                </a:cubicBezTo>
                <a:cubicBezTo>
                  <a:pt x="1471639" y="4687910"/>
                  <a:pt x="1458676" y="4684934"/>
                  <a:pt x="1444562" y="4686950"/>
                </a:cubicBezTo>
                <a:cubicBezTo>
                  <a:pt x="1439857" y="4687622"/>
                  <a:pt x="1433808" y="4691655"/>
                  <a:pt x="1431696" y="4695783"/>
                </a:cubicBezTo>
                <a:cubicBezTo>
                  <a:pt x="1426991" y="4705001"/>
                  <a:pt x="1420559" y="4706634"/>
                  <a:pt x="1411821" y="4703464"/>
                </a:cubicBezTo>
                <a:cubicBezTo>
                  <a:pt x="1404236" y="4700776"/>
                  <a:pt x="1394922" y="4699432"/>
                  <a:pt x="1389738" y="4694247"/>
                </a:cubicBezTo>
                <a:cubicBezTo>
                  <a:pt x="1375047" y="4679557"/>
                  <a:pt x="1356324" y="4679077"/>
                  <a:pt x="1338081" y="4675141"/>
                </a:cubicBezTo>
                <a:cubicBezTo>
                  <a:pt x="1326945" y="4672739"/>
                  <a:pt x="1316574" y="4672644"/>
                  <a:pt x="1305436" y="4674276"/>
                </a:cubicBezTo>
                <a:cubicBezTo>
                  <a:pt x="1281241" y="4677925"/>
                  <a:pt x="1257717" y="4672739"/>
                  <a:pt x="1234481" y="4666115"/>
                </a:cubicBezTo>
                <a:cubicBezTo>
                  <a:pt x="1219118" y="4661698"/>
                  <a:pt x="1203372" y="4659010"/>
                  <a:pt x="1188106" y="4654497"/>
                </a:cubicBezTo>
                <a:cubicBezTo>
                  <a:pt x="1176680" y="4651041"/>
                  <a:pt x="1165255" y="4646912"/>
                  <a:pt x="1154790" y="4641343"/>
                </a:cubicBezTo>
                <a:cubicBezTo>
                  <a:pt x="1139618" y="4633181"/>
                  <a:pt x="1126369" y="4620891"/>
                  <a:pt x="1107069" y="4624156"/>
                </a:cubicBezTo>
                <a:cubicBezTo>
                  <a:pt x="1090074" y="4627036"/>
                  <a:pt x="1074713" y="4620988"/>
                  <a:pt x="1059158" y="4615227"/>
                </a:cubicBezTo>
                <a:cubicBezTo>
                  <a:pt x="1047732" y="4611002"/>
                  <a:pt x="1036308" y="4606681"/>
                  <a:pt x="1024496" y="4603993"/>
                </a:cubicBezTo>
                <a:cubicBezTo>
                  <a:pt x="1010478" y="4600824"/>
                  <a:pt x="994635" y="4602169"/>
                  <a:pt x="982153" y="4596311"/>
                </a:cubicBezTo>
                <a:cubicBezTo>
                  <a:pt x="969095" y="4590166"/>
                  <a:pt x="958246" y="4594295"/>
                  <a:pt x="946628" y="4596024"/>
                </a:cubicBezTo>
                <a:cubicBezTo>
                  <a:pt x="928097" y="4598712"/>
                  <a:pt x="909661" y="4603705"/>
                  <a:pt x="890939" y="4597368"/>
                </a:cubicBezTo>
                <a:cubicBezTo>
                  <a:pt x="868184" y="4589687"/>
                  <a:pt x="845620" y="4581430"/>
                  <a:pt x="822769" y="4574133"/>
                </a:cubicBezTo>
                <a:cubicBezTo>
                  <a:pt x="813934" y="4571347"/>
                  <a:pt x="804431" y="4570195"/>
                  <a:pt x="795212" y="4568947"/>
                </a:cubicBezTo>
                <a:cubicBezTo>
                  <a:pt x="786476" y="4567891"/>
                  <a:pt x="776010" y="4570579"/>
                  <a:pt x="769288" y="4566547"/>
                </a:cubicBezTo>
                <a:cubicBezTo>
                  <a:pt x="752005" y="4556178"/>
                  <a:pt x="734243" y="4551089"/>
                  <a:pt x="714271" y="4551089"/>
                </a:cubicBezTo>
                <a:cubicBezTo>
                  <a:pt x="706781" y="4551089"/>
                  <a:pt x="699484" y="4546768"/>
                  <a:pt x="691900" y="4545999"/>
                </a:cubicBezTo>
                <a:cubicBezTo>
                  <a:pt x="681529" y="4545040"/>
                  <a:pt x="669623" y="4542447"/>
                  <a:pt x="660598" y="4546096"/>
                </a:cubicBezTo>
                <a:cubicBezTo>
                  <a:pt x="639379" y="4554737"/>
                  <a:pt x="622193" y="4547536"/>
                  <a:pt x="603662" y="4538991"/>
                </a:cubicBezTo>
                <a:cubicBezTo>
                  <a:pt x="585418" y="4530541"/>
                  <a:pt x="566215" y="4523821"/>
                  <a:pt x="546821" y="4518251"/>
                </a:cubicBezTo>
                <a:cubicBezTo>
                  <a:pt x="539524" y="4516235"/>
                  <a:pt x="530787" y="4519596"/>
                  <a:pt x="522721" y="4520267"/>
                </a:cubicBezTo>
                <a:cubicBezTo>
                  <a:pt x="519840" y="4520460"/>
                  <a:pt x="516671" y="4520748"/>
                  <a:pt x="514080" y="4519788"/>
                </a:cubicBezTo>
                <a:cubicBezTo>
                  <a:pt x="489020" y="4510570"/>
                  <a:pt x="463575" y="4503561"/>
                  <a:pt x="436404" y="4508361"/>
                </a:cubicBezTo>
                <a:cubicBezTo>
                  <a:pt x="433908" y="4508842"/>
                  <a:pt x="431123" y="4507786"/>
                  <a:pt x="428626" y="4507114"/>
                </a:cubicBezTo>
                <a:cubicBezTo>
                  <a:pt x="416432" y="4503657"/>
                  <a:pt x="404526" y="4498184"/>
                  <a:pt x="392141" y="4496936"/>
                </a:cubicBezTo>
                <a:cubicBezTo>
                  <a:pt x="361608" y="4493864"/>
                  <a:pt x="330884" y="4492615"/>
                  <a:pt x="300157" y="4490599"/>
                </a:cubicBezTo>
                <a:cubicBezTo>
                  <a:pt x="298237" y="4490503"/>
                  <a:pt x="296221" y="4490503"/>
                  <a:pt x="294493" y="4489831"/>
                </a:cubicBezTo>
                <a:cubicBezTo>
                  <a:pt x="283163" y="4485702"/>
                  <a:pt x="273274" y="4487047"/>
                  <a:pt x="263671" y="4494919"/>
                </a:cubicBezTo>
                <a:cubicBezTo>
                  <a:pt x="259447" y="4498376"/>
                  <a:pt x="253686" y="4500200"/>
                  <a:pt x="248406" y="4502121"/>
                </a:cubicBezTo>
                <a:cubicBezTo>
                  <a:pt x="240628" y="4505002"/>
                  <a:pt x="232659" y="4507786"/>
                  <a:pt x="224594" y="4509610"/>
                </a:cubicBezTo>
                <a:cubicBezTo>
                  <a:pt x="216624" y="4511338"/>
                  <a:pt x="208079" y="4513738"/>
                  <a:pt x="200398" y="4512395"/>
                </a:cubicBezTo>
                <a:cubicBezTo>
                  <a:pt x="186572" y="4509994"/>
                  <a:pt x="173417" y="4504618"/>
                  <a:pt x="159783" y="4501064"/>
                </a:cubicBezTo>
                <a:cubicBezTo>
                  <a:pt x="155079" y="4499816"/>
                  <a:pt x="149893" y="4500009"/>
                  <a:pt x="144997" y="4499912"/>
                </a:cubicBezTo>
                <a:cubicBezTo>
                  <a:pt x="133763" y="4499625"/>
                  <a:pt x="122241" y="4502409"/>
                  <a:pt x="112064" y="4494440"/>
                </a:cubicBezTo>
                <a:cubicBezTo>
                  <a:pt x="102655" y="4486951"/>
                  <a:pt x="93148" y="4489158"/>
                  <a:pt x="83259" y="4494824"/>
                </a:cubicBezTo>
                <a:cubicBezTo>
                  <a:pt x="76154" y="4498857"/>
                  <a:pt x="68090" y="4502025"/>
                  <a:pt x="60120" y="4503561"/>
                </a:cubicBezTo>
                <a:cubicBezTo>
                  <a:pt x="49174" y="4505673"/>
                  <a:pt x="38324" y="4506538"/>
                  <a:pt x="26514" y="4505289"/>
                </a:cubicBezTo>
                <a:cubicBezTo>
                  <a:pt x="18161" y="4504425"/>
                  <a:pt x="11343" y="4504041"/>
                  <a:pt x="4814" y="4498952"/>
                </a:cubicBezTo>
                <a:cubicBezTo>
                  <a:pt x="3759" y="4498184"/>
                  <a:pt x="1839" y="4497992"/>
                  <a:pt x="398" y="4498089"/>
                </a:cubicBezTo>
                <a:lnTo>
                  <a:pt x="0" y="4498087"/>
                </a:lnTo>
                <a:close/>
              </a:path>
            </a:pathLst>
          </a:custGeom>
          <a:noFill/>
          <a:effectLst>
            <a:outerShdw blurRad="381000" dist="152400" dir="5400000" algn="t" rotWithShape="0">
              <a:prstClr val="black">
                <a:alpha val="10000"/>
              </a:prstClr>
            </a:outerShdw>
          </a:effectLst>
          <a:extLst>
            <a:ext uri="{909E8E84-426E-40DD-AFC4-6F175D3DCCD1}">
              <a14:hiddenFill xmlns:a14="http://schemas.microsoft.com/office/drawing/2010/main">
                <a:solidFill>
                  <a:srgbClr val="FFFFFF"/>
                </a:solidFill>
              </a14:hiddenFill>
            </a:ext>
          </a:extLst>
        </p:spPr>
      </p:pic>
      <p:grpSp>
        <p:nvGrpSpPr>
          <p:cNvPr id="8214" name="Group 8201">
            <a:extLst>
              <a:ext uri="{FF2B5EF4-FFF2-40B4-BE49-F238E27FC236}">
                <a16:creationId xmlns:a16="http://schemas.microsoft.com/office/drawing/2014/main" id="{0EAC7AFE-68C0-41EB-A1C7-108E60D7C33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7088" y="4795537"/>
            <a:ext cx="5260975" cy="1410656"/>
            <a:chOff x="827088" y="4795537"/>
            <a:chExt cx="5260975" cy="1410656"/>
          </a:xfrm>
        </p:grpSpPr>
        <p:sp>
          <p:nvSpPr>
            <p:cNvPr id="8215" name="Freeform: Shape 8202">
              <a:extLst>
                <a:ext uri="{FF2B5EF4-FFF2-40B4-BE49-F238E27FC236}">
                  <a16:creationId xmlns:a16="http://schemas.microsoft.com/office/drawing/2014/main" id="{127393A7-D6DA-410B-8699-AA56B57BF7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7088" y="4795537"/>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216" name="Freeform: Shape 8203">
              <a:extLst>
                <a:ext uri="{FF2B5EF4-FFF2-40B4-BE49-F238E27FC236}">
                  <a16:creationId xmlns:a16="http://schemas.microsoft.com/office/drawing/2014/main" id="{8EC44C88-69E3-42EE-86E8-9B45F712B7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7088" y="4795537"/>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5" name="Content Placeholder 4">
            <a:extLst>
              <a:ext uri="{FF2B5EF4-FFF2-40B4-BE49-F238E27FC236}">
                <a16:creationId xmlns:a16="http://schemas.microsoft.com/office/drawing/2014/main" id="{48F68DCE-C1DA-CAD9-E1A8-22EE7B10ED72}"/>
              </a:ext>
            </a:extLst>
          </p:cNvPr>
          <p:cNvSpPr>
            <a:spLocks noGrp="1"/>
          </p:cNvSpPr>
          <p:nvPr>
            <p:ph idx="1"/>
          </p:nvPr>
        </p:nvSpPr>
        <p:spPr>
          <a:xfrm>
            <a:off x="6915151" y="2321452"/>
            <a:ext cx="4391024" cy="2682000"/>
          </a:xfrm>
        </p:spPr>
        <p:txBody>
          <a:bodyPr>
            <a:noAutofit/>
          </a:bodyPr>
          <a:lstStyle/>
          <a:p>
            <a:pPr marL="0" indent="0">
              <a:buNone/>
            </a:pPr>
            <a:r>
              <a:rPr lang="fr-FR" b="1" dirty="0">
                <a:solidFill>
                  <a:schemeClr val="bg1">
                    <a:alpha val="80000"/>
                  </a:schemeClr>
                </a:solidFill>
                <a:latin typeface="Bahnschrift SemiLight" panose="020B0502040204020203" pitchFamily="34" charset="0"/>
              </a:rPr>
              <a:t>et enfin nous avons dormi dans un camp bédouin traditionnel dans le désert, et les sièges sous tente étaient si confortables avec un feu de bois qu'ils étaient situés au cœur du désert.</a:t>
            </a:r>
            <a:endParaRPr lang="en-CA" b="1" dirty="0">
              <a:solidFill>
                <a:schemeClr val="bg1">
                  <a:alpha val="80000"/>
                </a:schemeClr>
              </a:solidFill>
              <a:latin typeface="Bahnschrift SemiLight" panose="020B0502040204020203" pitchFamily="34" charset="0"/>
            </a:endParaRPr>
          </a:p>
        </p:txBody>
      </p:sp>
      <p:sp>
        <p:nvSpPr>
          <p:cNvPr id="2" name="Title 1" hidden="1">
            <a:extLst>
              <a:ext uri="{FF2B5EF4-FFF2-40B4-BE49-F238E27FC236}">
                <a16:creationId xmlns:a16="http://schemas.microsoft.com/office/drawing/2014/main" id="{DBF392F8-68BC-A4BA-242C-E3EE50E6EA13}"/>
              </a:ext>
            </a:extLst>
          </p:cNvPr>
          <p:cNvSpPr>
            <a:spLocks noGrp="1"/>
          </p:cNvSpPr>
          <p:nvPr>
            <p:ph type="title"/>
          </p:nvPr>
        </p:nvSpPr>
        <p:spPr/>
        <p:txBody>
          <a:bodyPr/>
          <a:lstStyle/>
          <a:p>
            <a:endParaRPr lang="en-CA" dirty="0"/>
          </a:p>
        </p:txBody>
      </p:sp>
    </p:spTree>
    <p:extLst>
      <p:ext uri="{BB962C8B-B14F-4D97-AF65-F5344CB8AC3E}">
        <p14:creationId xmlns:p14="http://schemas.microsoft.com/office/powerpoint/2010/main" val="392436455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227</TotalTime>
  <Words>227</Words>
  <Application>Microsoft Office PowerPoint</Application>
  <PresentationFormat>Widescreen</PresentationFormat>
  <Paragraphs>13</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Bahnschrift SemiLight</vt:lpstr>
      <vt:lpstr>Calibri</vt:lpstr>
      <vt:lpstr>Calibri Light</vt:lpstr>
      <vt:lpstr>Office Theme</vt:lpstr>
      <vt:lpstr>Wadi Rum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Wadi Rum </dc:title>
  <dc:creator>Naya alazzawi</dc:creator>
  <cp:lastModifiedBy>Naya alazzawi</cp:lastModifiedBy>
  <cp:revision>1</cp:revision>
  <dcterms:created xsi:type="dcterms:W3CDTF">2023-05-11T14:25:54Z</dcterms:created>
  <dcterms:modified xsi:type="dcterms:W3CDTF">2023-05-11T18:13:52Z</dcterms:modified>
</cp:coreProperties>
</file>