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7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598" autoAdjust="0"/>
  </p:normalViewPr>
  <p:slideViewPr>
    <p:cSldViewPr snapToGrid="0">
      <p:cViewPr>
        <p:scale>
          <a:sx n="50" d="100"/>
          <a:sy n="50" d="100"/>
        </p:scale>
        <p:origin x="1934" y="73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B0C078-915E-4833-A904-5FFBF4E22EE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646B5D0-C4D4-4D24-957D-7B0BBEB390B0}">
      <dgm:prSet/>
      <dgm:spPr/>
      <dgm:t>
        <a:bodyPr/>
        <a:lstStyle/>
        <a:p>
          <a:r>
            <a:rPr lang="ar-JO" b="1" i="0">
              <a:latin typeface="Times New Roman" panose="02020603050405020304" pitchFamily="18" charset="0"/>
              <a:cs typeface="Times New Roman" panose="02020603050405020304" pitchFamily="18" charset="0"/>
            </a:rPr>
            <a:t>الحروب</a:t>
          </a:r>
          <a:endParaRPr lang="en-US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158CA0-2A0F-4411-B03E-55D8597C673B}" type="parTrans" cxnId="{53B35C7A-C84F-44DA-947F-6BF9F1A89191}">
      <dgm:prSet/>
      <dgm:spPr/>
      <dgm:t>
        <a:bodyPr/>
        <a:lstStyle/>
        <a:p>
          <a:endParaRPr lang="en-US"/>
        </a:p>
      </dgm:t>
    </dgm:pt>
    <dgm:pt modelId="{CCCF3E39-7B10-4F37-878F-A5B9692033A0}" type="sibTrans" cxnId="{53B35C7A-C84F-44DA-947F-6BF9F1A89191}">
      <dgm:prSet/>
      <dgm:spPr/>
      <dgm:t>
        <a:bodyPr/>
        <a:lstStyle/>
        <a:p>
          <a:endParaRPr lang="en-US"/>
        </a:p>
      </dgm:t>
    </dgm:pt>
    <dgm:pt modelId="{2F2F3017-EF7B-413F-879E-5DF32EA2065A}">
      <dgm:prSet/>
      <dgm:spPr/>
      <dgm:t>
        <a:bodyPr/>
        <a:lstStyle/>
        <a:p>
          <a:r>
            <a:rPr lang="ar-JO" b="1">
              <a:latin typeface="Times New Roman" panose="02020603050405020304" pitchFamily="18" charset="0"/>
              <a:cs typeface="Times New Roman" panose="02020603050405020304" pitchFamily="18" charset="0"/>
            </a:rPr>
            <a:t>الكوارث الطبيعية</a:t>
          </a:r>
          <a:endParaRPr lang="en-US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2984451-239D-4BE6-A329-74D27E8A9BDC}" type="parTrans" cxnId="{72307DB2-B7A1-4DE7-91F2-BAB1B7AF3805}">
      <dgm:prSet/>
      <dgm:spPr/>
      <dgm:t>
        <a:bodyPr/>
        <a:lstStyle/>
        <a:p>
          <a:endParaRPr lang="en-US"/>
        </a:p>
      </dgm:t>
    </dgm:pt>
    <dgm:pt modelId="{8CA23CB6-E8F0-4AD7-B876-3A16BE921527}" type="sibTrans" cxnId="{72307DB2-B7A1-4DE7-91F2-BAB1B7AF3805}">
      <dgm:prSet/>
      <dgm:spPr/>
      <dgm:t>
        <a:bodyPr/>
        <a:lstStyle/>
        <a:p>
          <a:endParaRPr lang="en-US"/>
        </a:p>
      </dgm:t>
    </dgm:pt>
    <dgm:pt modelId="{E67AFECA-A1FE-437A-B3C3-DE77B28B2A3E}">
      <dgm:prSet/>
      <dgm:spPr/>
      <dgm:t>
        <a:bodyPr/>
        <a:lstStyle/>
        <a:p>
          <a:r>
            <a:rPr lang="ar-JO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ارتفاع تكلفة اسعار المواد الغذائية والزراعية</a:t>
          </a:r>
          <a:endParaRPr lang="en-US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2D3136-36B5-4283-B11F-C9E927148B9E}" type="parTrans" cxnId="{4648F211-B39C-4BCD-AE55-48A553122F16}">
      <dgm:prSet/>
      <dgm:spPr/>
      <dgm:t>
        <a:bodyPr/>
        <a:lstStyle/>
        <a:p>
          <a:endParaRPr lang="en-US"/>
        </a:p>
      </dgm:t>
    </dgm:pt>
    <dgm:pt modelId="{31C98F7F-811B-4CED-9BB6-EAF753215A9C}" type="sibTrans" cxnId="{4648F211-B39C-4BCD-AE55-48A553122F16}">
      <dgm:prSet/>
      <dgm:spPr/>
      <dgm:t>
        <a:bodyPr/>
        <a:lstStyle/>
        <a:p>
          <a:endParaRPr lang="en-US"/>
        </a:p>
      </dgm:t>
    </dgm:pt>
    <dgm:pt modelId="{A7ED0B9D-9F88-405C-9E56-C1922CF78091}" type="pres">
      <dgm:prSet presAssocID="{74B0C078-915E-4833-A904-5FFBF4E22EE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456B2FF-194F-49B0-9C39-2A4B68001C57}" type="pres">
      <dgm:prSet presAssocID="{5646B5D0-C4D4-4D24-957D-7B0BBEB390B0}" presName="hierRoot1" presStyleCnt="0"/>
      <dgm:spPr/>
    </dgm:pt>
    <dgm:pt modelId="{0B5E5EDE-D174-40A1-BFD2-14CA8514D37D}" type="pres">
      <dgm:prSet presAssocID="{5646B5D0-C4D4-4D24-957D-7B0BBEB390B0}" presName="composite" presStyleCnt="0"/>
      <dgm:spPr/>
    </dgm:pt>
    <dgm:pt modelId="{55895F73-D102-4EBB-9A46-674B27856E2B}" type="pres">
      <dgm:prSet presAssocID="{5646B5D0-C4D4-4D24-957D-7B0BBEB390B0}" presName="background" presStyleLbl="node0" presStyleIdx="0" presStyleCnt="3"/>
      <dgm:spPr/>
    </dgm:pt>
    <dgm:pt modelId="{2C9261E7-F31F-410D-A1EA-ACCE30E5A1A9}" type="pres">
      <dgm:prSet presAssocID="{5646B5D0-C4D4-4D24-957D-7B0BBEB390B0}" presName="text" presStyleLbl="fgAcc0" presStyleIdx="0" presStyleCnt="3">
        <dgm:presLayoutVars>
          <dgm:chPref val="3"/>
        </dgm:presLayoutVars>
      </dgm:prSet>
      <dgm:spPr/>
    </dgm:pt>
    <dgm:pt modelId="{A460A387-1406-435E-A896-C069CB6D6CE3}" type="pres">
      <dgm:prSet presAssocID="{5646B5D0-C4D4-4D24-957D-7B0BBEB390B0}" presName="hierChild2" presStyleCnt="0"/>
      <dgm:spPr/>
    </dgm:pt>
    <dgm:pt modelId="{2EBE029D-7C52-4095-9E3D-E73FA6B4CF03}" type="pres">
      <dgm:prSet presAssocID="{2F2F3017-EF7B-413F-879E-5DF32EA2065A}" presName="hierRoot1" presStyleCnt="0"/>
      <dgm:spPr/>
    </dgm:pt>
    <dgm:pt modelId="{6D983B32-407D-40BC-8FDA-A671BBC4B7BC}" type="pres">
      <dgm:prSet presAssocID="{2F2F3017-EF7B-413F-879E-5DF32EA2065A}" presName="composite" presStyleCnt="0"/>
      <dgm:spPr/>
    </dgm:pt>
    <dgm:pt modelId="{15F37A60-7F25-46F6-82E9-473F195FBEB8}" type="pres">
      <dgm:prSet presAssocID="{2F2F3017-EF7B-413F-879E-5DF32EA2065A}" presName="background" presStyleLbl="node0" presStyleIdx="1" presStyleCnt="3"/>
      <dgm:spPr/>
    </dgm:pt>
    <dgm:pt modelId="{92CA39D8-2E5D-4A20-B801-8314E4DC099B}" type="pres">
      <dgm:prSet presAssocID="{2F2F3017-EF7B-413F-879E-5DF32EA2065A}" presName="text" presStyleLbl="fgAcc0" presStyleIdx="1" presStyleCnt="3">
        <dgm:presLayoutVars>
          <dgm:chPref val="3"/>
        </dgm:presLayoutVars>
      </dgm:prSet>
      <dgm:spPr/>
    </dgm:pt>
    <dgm:pt modelId="{115E646C-272D-4E26-8D11-49D5B1F16001}" type="pres">
      <dgm:prSet presAssocID="{2F2F3017-EF7B-413F-879E-5DF32EA2065A}" presName="hierChild2" presStyleCnt="0"/>
      <dgm:spPr/>
    </dgm:pt>
    <dgm:pt modelId="{060C6547-08DC-43A8-94A2-F83791C1813C}" type="pres">
      <dgm:prSet presAssocID="{E67AFECA-A1FE-437A-B3C3-DE77B28B2A3E}" presName="hierRoot1" presStyleCnt="0"/>
      <dgm:spPr/>
    </dgm:pt>
    <dgm:pt modelId="{A6EDA8B0-0827-47F4-A36F-6A18C4490B11}" type="pres">
      <dgm:prSet presAssocID="{E67AFECA-A1FE-437A-B3C3-DE77B28B2A3E}" presName="composite" presStyleCnt="0"/>
      <dgm:spPr/>
    </dgm:pt>
    <dgm:pt modelId="{073EAE4A-8039-4F1F-92F1-092FB40328E0}" type="pres">
      <dgm:prSet presAssocID="{E67AFECA-A1FE-437A-B3C3-DE77B28B2A3E}" presName="background" presStyleLbl="node0" presStyleIdx="2" presStyleCnt="3"/>
      <dgm:spPr/>
    </dgm:pt>
    <dgm:pt modelId="{4ABC0520-1FD7-472A-B64C-CE3B195C0D12}" type="pres">
      <dgm:prSet presAssocID="{E67AFECA-A1FE-437A-B3C3-DE77B28B2A3E}" presName="text" presStyleLbl="fgAcc0" presStyleIdx="2" presStyleCnt="3">
        <dgm:presLayoutVars>
          <dgm:chPref val="3"/>
        </dgm:presLayoutVars>
      </dgm:prSet>
      <dgm:spPr/>
    </dgm:pt>
    <dgm:pt modelId="{15768730-3C08-4015-AAC1-FD1389526E14}" type="pres">
      <dgm:prSet presAssocID="{E67AFECA-A1FE-437A-B3C3-DE77B28B2A3E}" presName="hierChild2" presStyleCnt="0"/>
      <dgm:spPr/>
    </dgm:pt>
  </dgm:ptLst>
  <dgm:cxnLst>
    <dgm:cxn modelId="{D99DE705-71A5-41A7-8EE1-8C27CCE57C16}" type="presOf" srcId="{2F2F3017-EF7B-413F-879E-5DF32EA2065A}" destId="{92CA39D8-2E5D-4A20-B801-8314E4DC099B}" srcOrd="0" destOrd="0" presId="urn:microsoft.com/office/officeart/2005/8/layout/hierarchy1"/>
    <dgm:cxn modelId="{4648F211-B39C-4BCD-AE55-48A553122F16}" srcId="{74B0C078-915E-4833-A904-5FFBF4E22EE8}" destId="{E67AFECA-A1FE-437A-B3C3-DE77B28B2A3E}" srcOrd="2" destOrd="0" parTransId="{192D3136-36B5-4283-B11F-C9E927148B9E}" sibTransId="{31C98F7F-811B-4CED-9BB6-EAF753215A9C}"/>
    <dgm:cxn modelId="{9364D767-57F4-46C2-8416-CA015F08D57A}" type="presOf" srcId="{74B0C078-915E-4833-A904-5FFBF4E22EE8}" destId="{A7ED0B9D-9F88-405C-9E56-C1922CF78091}" srcOrd="0" destOrd="0" presId="urn:microsoft.com/office/officeart/2005/8/layout/hierarchy1"/>
    <dgm:cxn modelId="{F0BC0A48-24D1-41BA-A46D-08DDDED5339F}" type="presOf" srcId="{E67AFECA-A1FE-437A-B3C3-DE77B28B2A3E}" destId="{4ABC0520-1FD7-472A-B64C-CE3B195C0D12}" srcOrd="0" destOrd="0" presId="urn:microsoft.com/office/officeart/2005/8/layout/hierarchy1"/>
    <dgm:cxn modelId="{53B35C7A-C84F-44DA-947F-6BF9F1A89191}" srcId="{74B0C078-915E-4833-A904-5FFBF4E22EE8}" destId="{5646B5D0-C4D4-4D24-957D-7B0BBEB390B0}" srcOrd="0" destOrd="0" parTransId="{51158CA0-2A0F-4411-B03E-55D8597C673B}" sibTransId="{CCCF3E39-7B10-4F37-878F-A5B9692033A0}"/>
    <dgm:cxn modelId="{97CEF5A8-D77C-41E5-A283-98E2318D9C1B}" type="presOf" srcId="{5646B5D0-C4D4-4D24-957D-7B0BBEB390B0}" destId="{2C9261E7-F31F-410D-A1EA-ACCE30E5A1A9}" srcOrd="0" destOrd="0" presId="urn:microsoft.com/office/officeart/2005/8/layout/hierarchy1"/>
    <dgm:cxn modelId="{72307DB2-B7A1-4DE7-91F2-BAB1B7AF3805}" srcId="{74B0C078-915E-4833-A904-5FFBF4E22EE8}" destId="{2F2F3017-EF7B-413F-879E-5DF32EA2065A}" srcOrd="1" destOrd="0" parTransId="{72984451-239D-4BE6-A329-74D27E8A9BDC}" sibTransId="{8CA23CB6-E8F0-4AD7-B876-3A16BE921527}"/>
    <dgm:cxn modelId="{1D4FD451-5613-46FA-93A5-112B19790962}" type="presParOf" srcId="{A7ED0B9D-9F88-405C-9E56-C1922CF78091}" destId="{B456B2FF-194F-49B0-9C39-2A4B68001C57}" srcOrd="0" destOrd="0" presId="urn:microsoft.com/office/officeart/2005/8/layout/hierarchy1"/>
    <dgm:cxn modelId="{2B870C1A-BEFF-4DA6-89EC-9EBE184023F9}" type="presParOf" srcId="{B456B2FF-194F-49B0-9C39-2A4B68001C57}" destId="{0B5E5EDE-D174-40A1-BFD2-14CA8514D37D}" srcOrd="0" destOrd="0" presId="urn:microsoft.com/office/officeart/2005/8/layout/hierarchy1"/>
    <dgm:cxn modelId="{4D4AF9DF-F4FA-443F-AE43-FC2AE29176F0}" type="presParOf" srcId="{0B5E5EDE-D174-40A1-BFD2-14CA8514D37D}" destId="{55895F73-D102-4EBB-9A46-674B27856E2B}" srcOrd="0" destOrd="0" presId="urn:microsoft.com/office/officeart/2005/8/layout/hierarchy1"/>
    <dgm:cxn modelId="{E037EAA2-3175-4084-B68C-917B14B6A978}" type="presParOf" srcId="{0B5E5EDE-D174-40A1-BFD2-14CA8514D37D}" destId="{2C9261E7-F31F-410D-A1EA-ACCE30E5A1A9}" srcOrd="1" destOrd="0" presId="urn:microsoft.com/office/officeart/2005/8/layout/hierarchy1"/>
    <dgm:cxn modelId="{53A33DC8-081C-4F16-900B-B1CF5940BF20}" type="presParOf" srcId="{B456B2FF-194F-49B0-9C39-2A4B68001C57}" destId="{A460A387-1406-435E-A896-C069CB6D6CE3}" srcOrd="1" destOrd="0" presId="urn:microsoft.com/office/officeart/2005/8/layout/hierarchy1"/>
    <dgm:cxn modelId="{68E4423A-6B9F-40C9-BE2B-C92A8AE74AEF}" type="presParOf" srcId="{A7ED0B9D-9F88-405C-9E56-C1922CF78091}" destId="{2EBE029D-7C52-4095-9E3D-E73FA6B4CF03}" srcOrd="1" destOrd="0" presId="urn:microsoft.com/office/officeart/2005/8/layout/hierarchy1"/>
    <dgm:cxn modelId="{AD93930F-083C-43E7-96DA-55454EDB40C2}" type="presParOf" srcId="{2EBE029D-7C52-4095-9E3D-E73FA6B4CF03}" destId="{6D983B32-407D-40BC-8FDA-A671BBC4B7BC}" srcOrd="0" destOrd="0" presId="urn:microsoft.com/office/officeart/2005/8/layout/hierarchy1"/>
    <dgm:cxn modelId="{5777B2C8-909D-4722-94C4-2DDEF8C2A8EF}" type="presParOf" srcId="{6D983B32-407D-40BC-8FDA-A671BBC4B7BC}" destId="{15F37A60-7F25-46F6-82E9-473F195FBEB8}" srcOrd="0" destOrd="0" presId="urn:microsoft.com/office/officeart/2005/8/layout/hierarchy1"/>
    <dgm:cxn modelId="{0438A897-947D-4AEA-9152-4D5825394551}" type="presParOf" srcId="{6D983B32-407D-40BC-8FDA-A671BBC4B7BC}" destId="{92CA39D8-2E5D-4A20-B801-8314E4DC099B}" srcOrd="1" destOrd="0" presId="urn:microsoft.com/office/officeart/2005/8/layout/hierarchy1"/>
    <dgm:cxn modelId="{5A754910-7DF1-4D07-B59F-6FFEBD64BFCA}" type="presParOf" srcId="{2EBE029D-7C52-4095-9E3D-E73FA6B4CF03}" destId="{115E646C-272D-4E26-8D11-49D5B1F16001}" srcOrd="1" destOrd="0" presId="urn:microsoft.com/office/officeart/2005/8/layout/hierarchy1"/>
    <dgm:cxn modelId="{0DE1123F-626D-4852-8FCB-FF8576682C2B}" type="presParOf" srcId="{A7ED0B9D-9F88-405C-9E56-C1922CF78091}" destId="{060C6547-08DC-43A8-94A2-F83791C1813C}" srcOrd="2" destOrd="0" presId="urn:microsoft.com/office/officeart/2005/8/layout/hierarchy1"/>
    <dgm:cxn modelId="{9890F6B4-FDCF-41FC-AA15-BB6548D009E4}" type="presParOf" srcId="{060C6547-08DC-43A8-94A2-F83791C1813C}" destId="{A6EDA8B0-0827-47F4-A36F-6A18C4490B11}" srcOrd="0" destOrd="0" presId="urn:microsoft.com/office/officeart/2005/8/layout/hierarchy1"/>
    <dgm:cxn modelId="{F2E93661-2260-45CE-8F15-9D9DA8F285D6}" type="presParOf" srcId="{A6EDA8B0-0827-47F4-A36F-6A18C4490B11}" destId="{073EAE4A-8039-4F1F-92F1-092FB40328E0}" srcOrd="0" destOrd="0" presId="urn:microsoft.com/office/officeart/2005/8/layout/hierarchy1"/>
    <dgm:cxn modelId="{100E0BA4-F448-45C9-BB44-65E35089FFE4}" type="presParOf" srcId="{A6EDA8B0-0827-47F4-A36F-6A18C4490B11}" destId="{4ABC0520-1FD7-472A-B64C-CE3B195C0D12}" srcOrd="1" destOrd="0" presId="urn:microsoft.com/office/officeart/2005/8/layout/hierarchy1"/>
    <dgm:cxn modelId="{EB343227-02BD-4EFC-BE6A-8DFC595E1C66}" type="presParOf" srcId="{060C6547-08DC-43A8-94A2-F83791C1813C}" destId="{15768730-3C08-4015-AAC1-FD1389526E1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2E945B-4F62-43D3-8379-B507475FE0DA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7C69AA2-F22C-4397-9451-36401E987E29}">
      <dgm:prSet/>
      <dgm:spPr/>
      <dgm:t>
        <a:bodyPr/>
        <a:lstStyle/>
        <a:p>
          <a:r>
            <a:rPr lang="ar-JO" b="1">
              <a:latin typeface="Times New Roman" panose="02020603050405020304" pitchFamily="18" charset="0"/>
              <a:cs typeface="Times New Roman" panose="02020603050405020304" pitchFamily="18" charset="0"/>
            </a:rPr>
            <a:t>اصابة الناس بسوء التغذية مما يؤدي الى ضعف في الطاقة الانتاجية .</a:t>
          </a:r>
          <a:endParaRPr lang="en-US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78C056-B017-4392-B485-4174DA06DA12}" type="parTrans" cxnId="{68A82192-0DF1-4D58-BC22-74099994E843}">
      <dgm:prSet/>
      <dgm:spPr/>
      <dgm:t>
        <a:bodyPr/>
        <a:lstStyle/>
        <a:p>
          <a:endParaRPr lang="en-US"/>
        </a:p>
      </dgm:t>
    </dgm:pt>
    <dgm:pt modelId="{0A0FA586-E5ED-4721-B1BB-2C58631B91BE}" type="sibTrans" cxnId="{68A82192-0DF1-4D58-BC22-74099994E843}">
      <dgm:prSet/>
      <dgm:spPr/>
      <dgm:t>
        <a:bodyPr/>
        <a:lstStyle/>
        <a:p>
          <a:endParaRPr lang="en-US"/>
        </a:p>
      </dgm:t>
    </dgm:pt>
    <dgm:pt modelId="{FED85C44-A724-4A07-9E46-05CCA387F942}">
      <dgm:prSet/>
      <dgm:spPr/>
      <dgm:t>
        <a:bodyPr/>
        <a:lstStyle/>
        <a:p>
          <a:r>
            <a:rPr lang="ar-JO" b="1">
              <a:latin typeface="Times New Roman" panose="02020603050405020304" pitchFamily="18" charset="0"/>
              <a:cs typeface="Times New Roman" panose="02020603050405020304" pitchFamily="18" charset="0"/>
            </a:rPr>
            <a:t>يسبب الجوع العالمي التراجع الاقتصادي والتطور الفكري.</a:t>
          </a:r>
          <a:endParaRPr lang="en-US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D0D3E6F-14A3-4DE5-B92D-14D2EB4E7392}" type="parTrans" cxnId="{4B741BB7-4E26-4471-80FB-55935173FA2D}">
      <dgm:prSet/>
      <dgm:spPr/>
      <dgm:t>
        <a:bodyPr/>
        <a:lstStyle/>
        <a:p>
          <a:endParaRPr lang="en-US"/>
        </a:p>
      </dgm:t>
    </dgm:pt>
    <dgm:pt modelId="{BD2B6AAB-9ACD-4090-ADF1-0FFD26D24522}" type="sibTrans" cxnId="{4B741BB7-4E26-4471-80FB-55935173FA2D}">
      <dgm:prSet/>
      <dgm:spPr/>
      <dgm:t>
        <a:bodyPr/>
        <a:lstStyle/>
        <a:p>
          <a:endParaRPr lang="en-US"/>
        </a:p>
      </dgm:t>
    </dgm:pt>
    <dgm:pt modelId="{86BEF76D-407E-4E14-8567-527E584FADCF}" type="pres">
      <dgm:prSet presAssocID="{082E945B-4F62-43D3-8379-B507475FE0DA}" presName="Name0" presStyleCnt="0">
        <dgm:presLayoutVars>
          <dgm:dir/>
          <dgm:animLvl val="lvl"/>
          <dgm:resizeHandles val="exact"/>
        </dgm:presLayoutVars>
      </dgm:prSet>
      <dgm:spPr/>
    </dgm:pt>
    <dgm:pt modelId="{A02030AC-72C4-4E06-ABBC-2D2B8B235153}" type="pres">
      <dgm:prSet presAssocID="{E7C69AA2-F22C-4397-9451-36401E987E29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4BB04118-C53A-4E40-85EF-FB19AF5EA43E}" type="pres">
      <dgm:prSet presAssocID="{0A0FA586-E5ED-4721-B1BB-2C58631B91BE}" presName="parTxOnlySpace" presStyleCnt="0"/>
      <dgm:spPr/>
    </dgm:pt>
    <dgm:pt modelId="{8BC5F371-DADB-4249-87EA-31C4BC8B2DF2}" type="pres">
      <dgm:prSet presAssocID="{FED85C44-A724-4A07-9E46-05CCA387F942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6B32B613-5DC4-4AD6-BC9E-65ABB613E0F6}" type="presOf" srcId="{082E945B-4F62-43D3-8379-B507475FE0DA}" destId="{86BEF76D-407E-4E14-8567-527E584FADCF}" srcOrd="0" destOrd="0" presId="urn:microsoft.com/office/officeart/2005/8/layout/chevron1"/>
    <dgm:cxn modelId="{68A82192-0DF1-4D58-BC22-74099994E843}" srcId="{082E945B-4F62-43D3-8379-B507475FE0DA}" destId="{E7C69AA2-F22C-4397-9451-36401E987E29}" srcOrd="0" destOrd="0" parTransId="{DF78C056-B017-4392-B485-4174DA06DA12}" sibTransId="{0A0FA586-E5ED-4721-B1BB-2C58631B91BE}"/>
    <dgm:cxn modelId="{88EC6FA5-0744-483B-8B57-C69B34FF7416}" type="presOf" srcId="{E7C69AA2-F22C-4397-9451-36401E987E29}" destId="{A02030AC-72C4-4E06-ABBC-2D2B8B235153}" srcOrd="0" destOrd="0" presId="urn:microsoft.com/office/officeart/2005/8/layout/chevron1"/>
    <dgm:cxn modelId="{4B741BB7-4E26-4471-80FB-55935173FA2D}" srcId="{082E945B-4F62-43D3-8379-B507475FE0DA}" destId="{FED85C44-A724-4A07-9E46-05CCA387F942}" srcOrd="1" destOrd="0" parTransId="{AD0D3E6F-14A3-4DE5-B92D-14D2EB4E7392}" sibTransId="{BD2B6AAB-9ACD-4090-ADF1-0FFD26D24522}"/>
    <dgm:cxn modelId="{4D3089C1-A4DF-4539-A78C-6F7140A90DA5}" type="presOf" srcId="{FED85C44-A724-4A07-9E46-05CCA387F942}" destId="{8BC5F371-DADB-4249-87EA-31C4BC8B2DF2}" srcOrd="0" destOrd="0" presId="urn:microsoft.com/office/officeart/2005/8/layout/chevron1"/>
    <dgm:cxn modelId="{869D1025-076F-4599-AE08-BD25BBE9EA56}" type="presParOf" srcId="{86BEF76D-407E-4E14-8567-527E584FADCF}" destId="{A02030AC-72C4-4E06-ABBC-2D2B8B235153}" srcOrd="0" destOrd="0" presId="urn:microsoft.com/office/officeart/2005/8/layout/chevron1"/>
    <dgm:cxn modelId="{801A5434-CC22-4F2F-A828-D2B4A4DD0562}" type="presParOf" srcId="{86BEF76D-407E-4E14-8567-527E584FADCF}" destId="{4BB04118-C53A-4E40-85EF-FB19AF5EA43E}" srcOrd="1" destOrd="0" presId="urn:microsoft.com/office/officeart/2005/8/layout/chevron1"/>
    <dgm:cxn modelId="{8F6724EB-6849-4583-8B22-1DBF7FBBB00F}" type="presParOf" srcId="{86BEF76D-407E-4E14-8567-527E584FADCF}" destId="{8BC5F371-DADB-4249-87EA-31C4BC8B2DF2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895F73-D102-4EBB-9A46-674B27856E2B}">
      <dsp:nvSpPr>
        <dsp:cNvPr id="0" name=""/>
        <dsp:cNvSpPr/>
      </dsp:nvSpPr>
      <dsp:spPr>
        <a:xfrm>
          <a:off x="0" y="605752"/>
          <a:ext cx="2740027" cy="17399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9261E7-F31F-410D-A1EA-ACCE30E5A1A9}">
      <dsp:nvSpPr>
        <dsp:cNvPr id="0" name=""/>
        <dsp:cNvSpPr/>
      </dsp:nvSpPr>
      <dsp:spPr>
        <a:xfrm>
          <a:off x="304447" y="894977"/>
          <a:ext cx="2740027" cy="17399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200" b="1" i="0" kern="1200">
              <a:latin typeface="Times New Roman" panose="02020603050405020304" pitchFamily="18" charset="0"/>
              <a:cs typeface="Times New Roman" panose="02020603050405020304" pitchFamily="18" charset="0"/>
            </a:rPr>
            <a:t>الحروب</a:t>
          </a:r>
          <a:endParaRPr lang="en-US" sz="3200" b="1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5407" y="945937"/>
        <a:ext cx="2638107" cy="1637997"/>
      </dsp:txXfrm>
    </dsp:sp>
    <dsp:sp modelId="{15F37A60-7F25-46F6-82E9-473F195FBEB8}">
      <dsp:nvSpPr>
        <dsp:cNvPr id="0" name=""/>
        <dsp:cNvSpPr/>
      </dsp:nvSpPr>
      <dsp:spPr>
        <a:xfrm>
          <a:off x="3348922" y="605752"/>
          <a:ext cx="2740027" cy="17399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CA39D8-2E5D-4A20-B801-8314E4DC099B}">
      <dsp:nvSpPr>
        <dsp:cNvPr id="0" name=""/>
        <dsp:cNvSpPr/>
      </dsp:nvSpPr>
      <dsp:spPr>
        <a:xfrm>
          <a:off x="3653369" y="894977"/>
          <a:ext cx="2740027" cy="17399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2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الكوارث الطبيعية</a:t>
          </a:r>
          <a:endParaRPr lang="en-US" sz="3200" b="1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04329" y="945937"/>
        <a:ext cx="2638107" cy="1637997"/>
      </dsp:txXfrm>
    </dsp:sp>
    <dsp:sp modelId="{073EAE4A-8039-4F1F-92F1-092FB40328E0}">
      <dsp:nvSpPr>
        <dsp:cNvPr id="0" name=""/>
        <dsp:cNvSpPr/>
      </dsp:nvSpPr>
      <dsp:spPr>
        <a:xfrm>
          <a:off x="6697844" y="605752"/>
          <a:ext cx="2740027" cy="17399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BC0520-1FD7-472A-B64C-CE3B195C0D12}">
      <dsp:nvSpPr>
        <dsp:cNvPr id="0" name=""/>
        <dsp:cNvSpPr/>
      </dsp:nvSpPr>
      <dsp:spPr>
        <a:xfrm>
          <a:off x="7002291" y="894977"/>
          <a:ext cx="2740027" cy="17399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2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ارتفاع تكلفة اسعار المواد الغذائية والزراعية</a:t>
          </a:r>
          <a:endParaRPr lang="en-US" sz="3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053251" y="945937"/>
        <a:ext cx="2638107" cy="16379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2030AC-72C4-4E06-ABBC-2D2B8B235153}">
      <dsp:nvSpPr>
        <dsp:cNvPr id="0" name=""/>
        <dsp:cNvSpPr/>
      </dsp:nvSpPr>
      <dsp:spPr>
        <a:xfrm>
          <a:off x="8562" y="596618"/>
          <a:ext cx="5118523" cy="204740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019" tIns="49340" rIns="49340" bIns="4934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7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اصابة الناس بسوء التغذية مما يؤدي الى ضعف في الطاقة الانتاجية .</a:t>
          </a:r>
          <a:endParaRPr lang="en-US" sz="3700" b="1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32267" y="596618"/>
        <a:ext cx="3071114" cy="2047409"/>
      </dsp:txXfrm>
    </dsp:sp>
    <dsp:sp modelId="{8BC5F371-DADB-4249-87EA-31C4BC8B2DF2}">
      <dsp:nvSpPr>
        <dsp:cNvPr id="0" name=""/>
        <dsp:cNvSpPr/>
      </dsp:nvSpPr>
      <dsp:spPr>
        <a:xfrm>
          <a:off x="4615233" y="596618"/>
          <a:ext cx="5118523" cy="204740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019" tIns="49340" rIns="49340" bIns="4934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7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يسبب الجوع العالمي التراجع الاقتصادي والتطور الفكري.</a:t>
          </a:r>
          <a:endParaRPr lang="en-US" sz="3700" b="1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638938" y="596618"/>
        <a:ext cx="3071114" cy="20474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268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72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119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374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131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3049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6950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921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56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647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815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617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781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975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480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562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621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DBDDF98-C922-483F-97E9-3E76B0201B42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B8B3671-A306-4A69-8480-FA9BE83924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024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49" r:id="rId12"/>
    <p:sldLayoutId id="2147483850" r:id="rId13"/>
    <p:sldLayoutId id="2147483851" r:id="rId14"/>
    <p:sldLayoutId id="2147483852" r:id="rId15"/>
    <p:sldLayoutId id="2147483853" r:id="rId16"/>
    <p:sldLayoutId id="2147483854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r.wikipedia.org/wiki/%D8%AC%D9%88%D8%B9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Hunger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184F0-7F16-B3F3-6DD1-8021138E5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9551" y="761998"/>
            <a:ext cx="10018713" cy="1752599"/>
          </a:xfrm>
        </p:spPr>
        <p:txBody>
          <a:bodyPr>
            <a:normAutofit/>
          </a:bodyPr>
          <a:lstStyle/>
          <a:p>
            <a:r>
              <a:rPr lang="ar-JO" sz="5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الجوع العالمي </a:t>
            </a:r>
            <a:endParaRPr lang="en-CA" sz="5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4D301-FB68-E139-549A-A19F04C99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1950" y="2545074"/>
            <a:ext cx="10018713" cy="3749042"/>
          </a:xfrm>
        </p:spPr>
        <p:txBody>
          <a:bodyPr>
            <a:normAutofit fontScale="62500" lnSpcReduction="20000"/>
          </a:bodyPr>
          <a:lstStyle/>
          <a:p>
            <a:pPr marL="0" indent="0" algn="ctr" rtl="1">
              <a:buNone/>
            </a:pPr>
            <a:endParaRPr lang="ar-JO" sz="3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rtl="1">
              <a:buNone/>
            </a:pPr>
            <a:r>
              <a:rPr lang="ar-JO" sz="57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قام بهذا العمل كل من</a:t>
            </a:r>
          </a:p>
          <a:p>
            <a:pPr marL="0" indent="0" algn="r" rtl="1">
              <a:buNone/>
            </a:pPr>
            <a:endParaRPr lang="ar-JO" sz="3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rtl="1">
              <a:buNone/>
            </a:pPr>
            <a:r>
              <a:rPr lang="ar-JO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نور العزاوي</a:t>
            </a:r>
          </a:p>
          <a:p>
            <a:pPr marL="0" indent="0" algn="ctr" rtl="1">
              <a:buNone/>
            </a:pPr>
            <a:r>
              <a:rPr lang="ar-JO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نتاليا ابو هدبة</a:t>
            </a:r>
          </a:p>
          <a:p>
            <a:pPr marL="0" indent="0" algn="ctr" rtl="1">
              <a:buNone/>
            </a:pPr>
            <a:r>
              <a:rPr lang="ar-JO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سما خير </a:t>
            </a:r>
          </a:p>
          <a:p>
            <a:pPr marL="0" indent="0" algn="r" rtl="1">
              <a:buNone/>
            </a:pPr>
            <a:endParaRPr lang="ar-J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ar-JO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السابع د </a:t>
            </a:r>
          </a:p>
          <a:p>
            <a:pPr marL="0" indent="0" algn="r" rtl="1">
              <a:buNone/>
            </a:pPr>
            <a:endParaRPr lang="ar-JO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18544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E03BF673-8C68-4092-BF1B-53C57EFEC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9" name="Freeform: Shape 18">
            <a:extLst>
              <a:ext uri="{FF2B5EF4-FFF2-40B4-BE49-F238E27FC236}">
                <a16:creationId xmlns:a16="http://schemas.microsoft.com/office/drawing/2014/main" id="{B1BDB70B-F0E6-4867-818F-C582494FB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7083" y="0"/>
            <a:ext cx="11134917" cy="6858000"/>
          </a:xfrm>
          <a:custGeom>
            <a:avLst/>
            <a:gdLst>
              <a:gd name="connsiteX0" fmla="*/ 7627977 w 11134917"/>
              <a:gd name="connsiteY0" fmla="*/ 0 h 6858000"/>
              <a:gd name="connsiteX1" fmla="*/ 8129873 w 11134917"/>
              <a:gd name="connsiteY1" fmla="*/ 0 h 6858000"/>
              <a:gd name="connsiteX2" fmla="*/ 11134917 w 11134917"/>
              <a:gd name="connsiteY2" fmla="*/ 0 h 6858000"/>
              <a:gd name="connsiteX3" fmla="*/ 11134917 w 11134917"/>
              <a:gd name="connsiteY3" fmla="*/ 6858000 h 6858000"/>
              <a:gd name="connsiteX4" fmla="*/ 8129873 w 11134917"/>
              <a:gd name="connsiteY4" fmla="*/ 6858000 h 6858000"/>
              <a:gd name="connsiteX5" fmla="*/ 7627977 w 11134917"/>
              <a:gd name="connsiteY5" fmla="*/ 6858000 h 6858000"/>
              <a:gd name="connsiteX6" fmla="*/ 7627977 w 11134917"/>
              <a:gd name="connsiteY6" fmla="*/ 6857419 h 6858000"/>
              <a:gd name="connsiteX7" fmla="*/ 1921931 w 11134917"/>
              <a:gd name="connsiteY7" fmla="*/ 6850814 h 6858000"/>
              <a:gd name="connsiteX8" fmla="*/ 0 w 11134917"/>
              <a:gd name="connsiteY8" fmla="*/ 5325357 h 6858000"/>
              <a:gd name="connsiteX9" fmla="*/ 838199 w 11134917"/>
              <a:gd name="connsiteY9" fmla="*/ 7331 h 6858000"/>
              <a:gd name="connsiteX10" fmla="*/ 7627977 w 11134917"/>
              <a:gd name="connsiteY10" fmla="*/ 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134917" h="6858000">
                <a:moveTo>
                  <a:pt x="7627977" y="0"/>
                </a:moveTo>
                <a:lnTo>
                  <a:pt x="8129873" y="0"/>
                </a:lnTo>
                <a:lnTo>
                  <a:pt x="11134917" y="0"/>
                </a:lnTo>
                <a:lnTo>
                  <a:pt x="11134917" y="6858000"/>
                </a:lnTo>
                <a:lnTo>
                  <a:pt x="8129873" y="6858000"/>
                </a:lnTo>
                <a:lnTo>
                  <a:pt x="7627977" y="6858000"/>
                </a:lnTo>
                <a:lnTo>
                  <a:pt x="7627977" y="6857419"/>
                </a:lnTo>
                <a:lnTo>
                  <a:pt x="1921931" y="6850814"/>
                </a:lnTo>
                <a:lnTo>
                  <a:pt x="0" y="5325357"/>
                </a:lnTo>
                <a:lnTo>
                  <a:pt x="838199" y="7331"/>
                </a:lnTo>
                <a:lnTo>
                  <a:pt x="7627977" y="505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E52C707-F508-47B5-8864-8CC3EE0F0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2025" y="0"/>
            <a:ext cx="2436813" cy="6858001"/>
            <a:chOff x="1320800" y="0"/>
            <a:chExt cx="2436813" cy="6858001"/>
          </a:xfrm>
        </p:grpSpPr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066B5DD9-1C9B-4957-AF7C-8E11C7E88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8DF9D480-2CEE-4037-8C1B-6380686300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EBF6F7B8-E51D-495D-B944-B8E2E84C57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F43BB0F7-F9F4-4CFA-9277-2B671DC70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D51F18A6-D926-4462-B110-63097184F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8" name="Freeform 11">
              <a:extLst>
                <a:ext uri="{FF2B5EF4-FFF2-40B4-BE49-F238E27FC236}">
                  <a16:creationId xmlns:a16="http://schemas.microsoft.com/office/drawing/2014/main" id="{ED77B4F5-55D8-444A-9EFF-CAAA8CD69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8E61DC7-DC3B-0011-2858-B53BAA9B2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4844" y="2250804"/>
            <a:ext cx="4561930" cy="2356391"/>
          </a:xfrm>
          <a:effectLst/>
        </p:spPr>
        <p:txBody>
          <a:bodyPr anchor="ctr">
            <a:normAutofit/>
          </a:bodyPr>
          <a:lstStyle/>
          <a:p>
            <a:pPr rtl="1"/>
            <a:r>
              <a:rPr lang="ar-JO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ما هو الجوع العالمي ؟</a:t>
            </a:r>
            <a:endParaRPr lang="en-CA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7D9D5-DB7C-F9E8-0255-6CDFEE211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6307" y="1377407"/>
            <a:ext cx="5676488" cy="4256631"/>
          </a:xfrm>
        </p:spPr>
        <p:txBody>
          <a:bodyPr anchor="ctr">
            <a:normAutofit/>
          </a:bodyPr>
          <a:lstStyle/>
          <a:p>
            <a:pPr marL="0" indent="0" algn="ctr" rtl="1">
              <a:buNone/>
            </a:pPr>
            <a:r>
              <a:rPr lang="ar-JO" sz="3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يُعد </a:t>
            </a:r>
            <a:r>
              <a:rPr lang="ar-JO" sz="3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مؤشر </a:t>
            </a:r>
            <a:r>
              <a:rPr lang="ar-JO" sz="3000" b="1" i="0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 tooltip="جوع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الجوع</a:t>
            </a:r>
            <a:r>
              <a:rPr lang="ar-JO" sz="3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العالمي</a:t>
            </a:r>
            <a:r>
              <a:rPr lang="ar-JO" sz="3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أداة إحصائية مُتعددة الأبْعاد تُستخدم لوصفِ حالة </a:t>
            </a:r>
            <a:r>
              <a:rPr lang="ar-JO" sz="3000" b="0" i="0" u="sng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 tooltip="en:Hunge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الجوع</a:t>
            </a:r>
            <a:r>
              <a:rPr lang="ar-JO" sz="3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في البلدان. حَيث يقيس التَقدم والفشل في الكفاحِ العَالمي ضِد الجوع ويَتم تَحديثه مَرة واحدة في السَنة.</a:t>
            </a:r>
            <a:endParaRPr lang="en-CA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Footer Placeholder 8">
            <a:extLst>
              <a:ext uri="{FF2B5EF4-FFF2-40B4-BE49-F238E27FC236}">
                <a16:creationId xmlns:a16="http://schemas.microsoft.com/office/drawing/2014/main" id="{0D8F3B5B-733B-74EA-B1EA-66EE6B84D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18350" y="5883275"/>
            <a:ext cx="440889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Sample Footer Text</a:t>
            </a:r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BAEFCE30-20EC-D2F4-5BD8-89CDAE28D2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7B93F47-9D58-44D6-BE41-B9468C82572E}" type="datetime1">
              <a:rPr lang="en-US" smtClean="0"/>
              <a:pPr>
                <a:spcAft>
                  <a:spcPts val="600"/>
                </a:spcAft>
              </a:pPr>
              <a:t>5/19/2023</a:t>
            </a:fld>
            <a:endParaRPr lang="en-US"/>
          </a:p>
        </p:txBody>
      </p:sp>
      <p:sp>
        <p:nvSpPr>
          <p:cNvPr id="12" name="Slide Number Placeholder 9">
            <a:extLst>
              <a:ext uri="{FF2B5EF4-FFF2-40B4-BE49-F238E27FC236}">
                <a16:creationId xmlns:a16="http://schemas.microsoft.com/office/drawing/2014/main" id="{7FAFA6F5-E91F-C30E-BCAF-01C3F9CB4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1072" y="5867131"/>
            <a:ext cx="551167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1437450A-6C25-4B4D-B27D-E1E9B2CE4682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4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EF70-EA47-4795-2906-7A52E75EC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5426" y="173271"/>
            <a:ext cx="9742318" cy="1384980"/>
          </a:xfrm>
        </p:spPr>
        <p:txBody>
          <a:bodyPr>
            <a:normAutofit/>
          </a:bodyPr>
          <a:lstStyle/>
          <a:p>
            <a:pPr rtl="1"/>
            <a:r>
              <a:rPr lang="ar-JO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مسببات الجوع العالمي </a:t>
            </a:r>
            <a:endParaRPr lang="en-CA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F4CF86F-3CB7-6EE6-53BF-9B98FC0138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027688"/>
              </p:ext>
            </p:extLst>
          </p:nvPr>
        </p:nvGraphicFramePr>
        <p:xfrm>
          <a:off x="1760705" y="2313561"/>
          <a:ext cx="9742319" cy="32406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24819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76E50-E0E2-0F7A-7FE5-237548A0E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7386" y="718457"/>
            <a:ext cx="9742318" cy="1384980"/>
          </a:xfrm>
        </p:spPr>
        <p:txBody>
          <a:bodyPr>
            <a:normAutofit/>
          </a:bodyPr>
          <a:lstStyle/>
          <a:p>
            <a:pPr rtl="1"/>
            <a:r>
              <a:rPr lang="ar-JO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اهم المشكلات الناتجة عن الجوع في العالم </a:t>
            </a:r>
            <a:endParaRPr lang="en-CA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6750047-A424-E6D9-0C27-81AB79A93D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6986884"/>
              </p:ext>
            </p:extLst>
          </p:nvPr>
        </p:nvGraphicFramePr>
        <p:xfrm>
          <a:off x="1867386" y="2103437"/>
          <a:ext cx="9742319" cy="32406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402917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77ABB-64CF-97F7-D608-7FE0BB0F0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JO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العواقب الناتجة عن الجوع العالمي</a:t>
            </a:r>
            <a:endParaRPr lang="en-CA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704A8-712F-B5E0-6324-56C2B1C8BE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r" rtl="1">
              <a:buFont typeface="+mj-lt"/>
              <a:buAutoNum type="arabicParenR"/>
            </a:pPr>
            <a:r>
              <a:rPr lang="ar-JO" dirty="0">
                <a:latin typeface="Times New Roman" panose="02020603050405020304" pitchFamily="18" charset="0"/>
                <a:cs typeface="Times New Roman" panose="02020603050405020304" pitchFamily="18" charset="0"/>
              </a:rPr>
              <a:t>زيادة الامراض الخطيرة والمميته </a:t>
            </a:r>
          </a:p>
          <a:p>
            <a:pPr marL="342900" indent="-342900" algn="r" rtl="1">
              <a:buFont typeface="+mj-lt"/>
              <a:buAutoNum type="arabicParenR"/>
            </a:pPr>
            <a:r>
              <a:rPr lang="ar-JO" dirty="0">
                <a:latin typeface="Times New Roman" panose="02020603050405020304" pitchFamily="18" charset="0"/>
                <a:cs typeface="Times New Roman" panose="02020603050405020304" pitchFamily="18" charset="0"/>
              </a:rPr>
              <a:t>زيادة عدد الوفيات في العالم</a:t>
            </a:r>
          </a:p>
          <a:p>
            <a:pPr marL="342900" indent="-342900" algn="r" rtl="1">
              <a:buFont typeface="+mj-lt"/>
              <a:buAutoNum type="arabicParenR"/>
            </a:pPr>
            <a:r>
              <a:rPr lang="ar-JO" dirty="0">
                <a:latin typeface="Times New Roman" panose="02020603050405020304" pitchFamily="18" charset="0"/>
                <a:cs typeface="Times New Roman" panose="02020603050405020304" pitchFamily="18" charset="0"/>
              </a:rPr>
              <a:t>زيادة الحروب</a:t>
            </a:r>
          </a:p>
          <a:p>
            <a:pPr marL="342900" indent="-342900" algn="r" rtl="1">
              <a:buFont typeface="+mj-lt"/>
              <a:buAutoNum type="arabicParenR"/>
            </a:pPr>
            <a:r>
              <a:rPr lang="ar-JO" dirty="0">
                <a:latin typeface="Times New Roman" panose="02020603050405020304" pitchFamily="18" charset="0"/>
                <a:cs typeface="Times New Roman" panose="02020603050405020304" pitchFamily="18" charset="0"/>
              </a:rPr>
              <a:t>زيادة الجرائم </a:t>
            </a:r>
          </a:p>
          <a:p>
            <a:pPr marL="0" indent="0" algn="r" rtl="1">
              <a:buNone/>
            </a:pP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662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41200-F7A9-F388-4DC8-35D4038ED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6231" y="640080"/>
            <a:ext cx="10018713" cy="1752599"/>
          </a:xfrm>
        </p:spPr>
        <p:txBody>
          <a:bodyPr/>
          <a:lstStyle/>
          <a:p>
            <a:pPr rtl="1"/>
            <a:r>
              <a:rPr lang="ar-JO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الحلول المطروحة في علاج الجوع العالمي </a:t>
            </a:r>
            <a:endParaRPr lang="en-CA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D3DCD2-5412-696D-7148-C6996CB28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2438401"/>
          </a:xfrm>
        </p:spPr>
        <p:txBody>
          <a:bodyPr/>
          <a:lstStyle/>
          <a:p>
            <a:pPr marL="342900" indent="-342900" algn="r" rtl="1">
              <a:buFont typeface="+mj-lt"/>
              <a:buAutoNum type="arabicParenR"/>
            </a:pPr>
            <a:r>
              <a:rPr lang="ar-J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احلال السلام العالمي</a:t>
            </a:r>
          </a:p>
          <a:p>
            <a:pPr marL="342900" indent="-342900" algn="r" rtl="1">
              <a:buFont typeface="+mj-lt"/>
              <a:buAutoNum type="arabicParenR"/>
            </a:pPr>
            <a:r>
              <a:rPr lang="ar-J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تقليل كلفة المواد الغذائية والزراعية</a:t>
            </a:r>
          </a:p>
          <a:p>
            <a:pPr marL="342900" indent="-342900" algn="r" rtl="1">
              <a:buFont typeface="+mj-lt"/>
              <a:buAutoNum type="arabicParenR"/>
            </a:pPr>
            <a:r>
              <a:rPr lang="ar-J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التوعية في طرق الوقاية من الكوارث الطبيعية </a:t>
            </a:r>
            <a:endParaRPr lang="en-C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863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3537</TotalTime>
  <Words>135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Corbel</vt:lpstr>
      <vt:lpstr>Times New Roman</vt:lpstr>
      <vt:lpstr>Parallax</vt:lpstr>
      <vt:lpstr>الجوع العالمي </vt:lpstr>
      <vt:lpstr>ما هو الجوع العالمي ؟</vt:lpstr>
      <vt:lpstr>مسببات الجوع العالمي </vt:lpstr>
      <vt:lpstr>اهم المشكلات الناتجة عن الجوع في العالم </vt:lpstr>
      <vt:lpstr>العواقب الناتجة عن الجوع العالمي</vt:lpstr>
      <vt:lpstr>الحلول المطروحة في علاج الجوع العالمي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الجوع العالمي</dc:title>
  <dc:creator>Naya alazzawi</dc:creator>
  <cp:lastModifiedBy>Naya alazzawi</cp:lastModifiedBy>
  <cp:revision>3</cp:revision>
  <dcterms:created xsi:type="dcterms:W3CDTF">2023-05-17T08:41:07Z</dcterms:created>
  <dcterms:modified xsi:type="dcterms:W3CDTF">2023-05-19T19:38:53Z</dcterms:modified>
</cp:coreProperties>
</file>