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494" autoAdjust="0"/>
  </p:normalViewPr>
  <p:slideViewPr>
    <p:cSldViewPr snapToGrid="0">
      <p:cViewPr>
        <p:scale>
          <a:sx n="72" d="100"/>
          <a:sy n="72" d="100"/>
        </p:scale>
        <p:origin x="-66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DC89-B254-4090-B523-83ACAD09245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9C133-2E56-4C69-9CCB-D5108812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earthquake is a violent and abrupt shaking of the ground, caused by movement between tectonic plates along a fault line in the earth's crust.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can cause a tsunami if near a ocean, they can also cause: volcano eruptions landslides and sinkholes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factors that affect the intensity of an earthquake are the depth, the geologic location and the magnitude of the 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Seismometers allow us to detect and measure earthquakes by converting vibration due to seismic waves into electrical signals which we can then display as seismograms on a computer screen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can destroy the homes of both animals and people alike as well as destroying wildlife and cutting of important resources to people in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possible run to a open area where there are no objects that can fall on you if you are in a building find a sturdy desk or another sturdy object that can cover your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3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F944-6C92-4159-9A8C-A663BA7599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ddleeastmonitor.com/20200125-turkish-authorities-say-1234-injured-in-earthquak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t.wikipedia.org/wiki/Sismo_e_tsunami_do_Oceano_%C3%8Dndico_de_20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olgeography.co.uk/GCSE/AQA/Restless%20Earth/Tectonics/Plate%20margin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ismogr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arthquake_damage_in_jacmel_2010-01-17_1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madicniko.com/2014/04/03/earthquakes-in-chile-vs-turke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6D726-F3E2-A78A-9932-B6B7A1B52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dangers of Earthquakes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A2216F-2BF0-5D47-993A-033758BC1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 smtClean="0"/>
              <a:t>Alazar</a:t>
            </a:r>
            <a:r>
              <a:rPr lang="en-US" dirty="0"/>
              <a:t>, </a:t>
            </a:r>
            <a:r>
              <a:rPr lang="en-US" dirty="0" err="1"/>
              <a:t>S</a:t>
            </a:r>
            <a:r>
              <a:rPr lang="en-US" dirty="0" err="1" smtClean="0"/>
              <a:t>aif.y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dirty="0" err="1" smtClean="0"/>
              <a:t>aad</a:t>
            </a:r>
            <a:r>
              <a:rPr lang="en-US" dirty="0"/>
              <a:t>, </a:t>
            </a:r>
            <a:r>
              <a:rPr lang="en-US" dirty="0" err="1" smtClean="0"/>
              <a:t>M</a:t>
            </a:r>
            <a:r>
              <a:rPr lang="en-US" dirty="0" err="1" smtClean="0"/>
              <a:t>uhannad</a:t>
            </a:r>
            <a:r>
              <a:rPr lang="en-US" dirty="0"/>
              <a:t>, </a:t>
            </a:r>
            <a:r>
              <a:rPr lang="en-US" dirty="0" smtClean="0"/>
              <a:t>Mohammad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0757A-B72B-9802-CFC7-91ACDC9E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3931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earthquakes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F300A70-0C4E-F479-021F-99E82B53A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9310" y="1797432"/>
            <a:ext cx="7233379" cy="4112919"/>
          </a:xfrm>
        </p:spPr>
      </p:pic>
    </p:spTree>
    <p:extLst>
      <p:ext uri="{BB962C8B-B14F-4D97-AF65-F5344CB8AC3E}">
        <p14:creationId xmlns:p14="http://schemas.microsoft.com/office/powerpoint/2010/main" val="7013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FA09A-4164-8344-E52E-6A13B8A1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633" y="559104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are the effects of earthquakes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1D73598-4B29-316D-D3EB-D084134A0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55906" y="1852132"/>
            <a:ext cx="8376327" cy="4750964"/>
          </a:xfrm>
        </p:spPr>
      </p:pic>
    </p:spTree>
    <p:extLst>
      <p:ext uri="{BB962C8B-B14F-4D97-AF65-F5344CB8AC3E}">
        <p14:creationId xmlns:p14="http://schemas.microsoft.com/office/powerpoint/2010/main" val="39318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0D417-6FA6-4BA0-9278-F9729148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are the factors of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338161-770D-9901-8582-7FCCFDACF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64302" y="1827710"/>
            <a:ext cx="9203960" cy="4806009"/>
          </a:xfrm>
        </p:spPr>
      </p:pic>
    </p:spTree>
    <p:extLst>
      <p:ext uri="{BB962C8B-B14F-4D97-AF65-F5344CB8AC3E}">
        <p14:creationId xmlns:p14="http://schemas.microsoft.com/office/powerpoint/2010/main" val="413173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C0CC8-9DB0-B864-1BA0-29310B33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How to detect and measure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017E04-FCAC-CD62-D4EE-C10C46BBE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4968" y="1932343"/>
            <a:ext cx="6818933" cy="4372187"/>
          </a:xfrm>
        </p:spPr>
      </p:pic>
    </p:spTree>
    <p:extLst>
      <p:ext uri="{BB962C8B-B14F-4D97-AF65-F5344CB8AC3E}">
        <p14:creationId xmlns:p14="http://schemas.microsoft.com/office/powerpoint/2010/main" val="288522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B7F61-3260-393D-A0F5-AC051ACC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70" y="639315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</a:rPr>
              <a:t>The impacts of earthquakes on the environment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0E52AC-57FF-6EDF-D275-8AE7FA4FA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31526" y="1806219"/>
            <a:ext cx="6928947" cy="4619298"/>
          </a:xfrm>
        </p:spPr>
      </p:pic>
    </p:spTree>
    <p:extLst>
      <p:ext uri="{BB962C8B-B14F-4D97-AF65-F5344CB8AC3E}">
        <p14:creationId xmlns:p14="http://schemas.microsoft.com/office/powerpoint/2010/main" val="399660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C97DB-5EA8-F39F-758A-CC58E730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survive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FEA5F7-BA14-44C9-2B46-CBA2746B0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671464" y="2193925"/>
            <a:ext cx="2849071" cy="4024313"/>
          </a:xfrm>
        </p:spPr>
      </p:pic>
    </p:spTree>
    <p:extLst>
      <p:ext uri="{BB962C8B-B14F-4D97-AF65-F5344CB8AC3E}">
        <p14:creationId xmlns:p14="http://schemas.microsoft.com/office/powerpoint/2010/main" val="98512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BCBA9-61BB-B1E3-5719-16DD25F0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3713"/>
            <a:ext cx="3778623" cy="1261652"/>
          </a:xfrm>
        </p:spPr>
        <p:txBody>
          <a:bodyPr/>
          <a:lstStyle/>
          <a:p>
            <a:r>
              <a:rPr lang="en-GB" dirty="0"/>
              <a:t>  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D9A6EC-CB8E-8247-4871-59BEE950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11" y="1768626"/>
            <a:ext cx="10820400" cy="4024125"/>
          </a:xfrm>
        </p:spPr>
        <p:txBody>
          <a:bodyPr/>
          <a:lstStyle/>
          <a:p>
            <a:r>
              <a:rPr lang="en-GB" dirty="0"/>
              <a:t>Credits to:</a:t>
            </a:r>
          </a:p>
          <a:p>
            <a:r>
              <a:rPr lang="en-GB" dirty="0" err="1"/>
              <a:t>Ready.gov</a:t>
            </a:r>
            <a:endParaRPr lang="en-GB" dirty="0"/>
          </a:p>
          <a:p>
            <a:r>
              <a:rPr lang="en-GB" dirty="0" err="1"/>
              <a:t>Usgs</a:t>
            </a:r>
            <a:r>
              <a:rPr lang="en-GB" dirty="0"/>
              <a:t>. </a:t>
            </a:r>
            <a:r>
              <a:rPr lang="en-GB" dirty="0" err="1"/>
              <a:t>Gov</a:t>
            </a:r>
            <a:endParaRPr lang="en-GB" dirty="0"/>
          </a:p>
          <a:p>
            <a:r>
              <a:rPr lang="en-GB" dirty="0"/>
              <a:t>World health Organization. </a:t>
            </a:r>
            <a:r>
              <a:rPr lang="en-GB" dirty="0" err="1"/>
              <a:t>Int</a:t>
            </a:r>
            <a:endParaRPr lang="en-GB" dirty="0"/>
          </a:p>
          <a:p>
            <a:r>
              <a:rPr lang="en-GB" dirty="0"/>
              <a:t>The university of California. Edu</a:t>
            </a:r>
          </a:p>
          <a:p>
            <a:r>
              <a:rPr lang="en-GB" dirty="0"/>
              <a:t>American museum of natural History. </a:t>
            </a:r>
            <a:r>
              <a:rPr lang="en-GB"/>
              <a:t>Org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86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64</TotalTime>
  <Words>239</Words>
  <Application>Microsoft Office PowerPoint</Application>
  <PresentationFormat>Custom</PresentationFormat>
  <Paragraphs>28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The dangers of Earthquakes</vt:lpstr>
      <vt:lpstr>What are earthquakes </vt:lpstr>
      <vt:lpstr>What are the effects of earthquakes</vt:lpstr>
      <vt:lpstr>What are the factors of earthquakes</vt:lpstr>
      <vt:lpstr>How to detect and measure earthquakes</vt:lpstr>
      <vt:lpstr>The impacts of earthquakes on the environment</vt:lpstr>
      <vt:lpstr>How to survive earthquakes</vt:lpstr>
      <vt:lpstr>  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Earthquakes</dc:title>
  <dc:creator>yeshpi pi</dc:creator>
  <cp:lastModifiedBy>Lenovo</cp:lastModifiedBy>
  <cp:revision>9</cp:revision>
  <dcterms:created xsi:type="dcterms:W3CDTF">2023-05-02T06:52:40Z</dcterms:created>
  <dcterms:modified xsi:type="dcterms:W3CDTF">2023-05-19T15:36:19Z</dcterms:modified>
</cp:coreProperties>
</file>