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7" r:id="rId8"/>
    <p:sldId id="278" r:id="rId9"/>
    <p:sldId id="266" r:id="rId10"/>
    <p:sldId id="271" r:id="rId11"/>
    <p:sldId id="272" r:id="rId12"/>
    <p:sldId id="275" r:id="rId13"/>
    <p:sldId id="264" r:id="rId14"/>
    <p:sldId id="265" r:id="rId15"/>
    <p:sldId id="267" r:id="rId16"/>
    <p:sldId id="268" r:id="rId17"/>
    <p:sldId id="269" r:id="rId18"/>
    <p:sldId id="270" r:id="rId19"/>
    <p:sldId id="273" r:id="rId20"/>
    <p:sldId id="274" r:id="rId21"/>
    <p:sldId id="276" r:id="rId22"/>
    <p:sldId id="279" r:id="rId23"/>
    <p:sldId id="26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1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8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2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7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46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0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5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6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2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8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u="sng" dirty="0"/>
              <a:t>المحافظة على كوكب </a:t>
            </a:r>
            <a:r>
              <a:rPr lang="ar-JO" b="1" u="sng" dirty="0" smtClean="0"/>
              <a:t>الأرض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/>
              <a:t>Laith Batshoun, </a:t>
            </a:r>
            <a:br>
              <a:rPr lang="en-US" dirty="0"/>
            </a:br>
            <a:r>
              <a:rPr lang="en-US" dirty="0"/>
              <a:t>Mohammad </a:t>
            </a:r>
            <a:r>
              <a:rPr lang="en-US" dirty="0" smtClean="0"/>
              <a:t>Albakri, Michael Saeed</a:t>
            </a:r>
            <a:br>
              <a:rPr lang="en-US" dirty="0" smtClean="0"/>
            </a:br>
            <a:r>
              <a:rPr lang="en-US" dirty="0" smtClean="0"/>
              <a:t>Grade 6C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3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A649-61EB-346F-E32B-9B52B0A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:الوعي الكامل بآثار البلاستيك على تلوث الحياة البرية و البحرية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89F92-A8E5-3D14-CA1D-3CB52B619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01" y="2557463"/>
            <a:ext cx="7951598" cy="3317875"/>
          </a:xfrm>
        </p:spPr>
      </p:pic>
    </p:spTree>
    <p:extLst>
      <p:ext uri="{BB962C8B-B14F-4D97-AF65-F5344CB8AC3E}">
        <p14:creationId xmlns:p14="http://schemas.microsoft.com/office/powerpoint/2010/main" val="24168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5811-0663-F23A-B4D2-CC488B00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: الوعي لدى الجميع بالتأثير السلبي للتلوث على البيئة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BB17C-0EEA-8C1C-8F14-017A9C221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78" y="2557463"/>
            <a:ext cx="5878244" cy="3317875"/>
          </a:xfrm>
        </p:spPr>
      </p:pic>
    </p:spTree>
    <p:extLst>
      <p:ext uri="{BB962C8B-B14F-4D97-AF65-F5344CB8AC3E}">
        <p14:creationId xmlns:p14="http://schemas.microsoft.com/office/powerpoint/2010/main" val="25351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62B2-B8BA-A28A-06D7-B2D85477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: الوعي التام بان مشاركة الفرد تساهم في المحافظة على البيئة.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90186-6D70-01A4-3B66-3CBA4F022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74" y="2557463"/>
            <a:ext cx="5750451" cy="3317875"/>
          </a:xfrm>
        </p:spPr>
      </p:pic>
    </p:spTree>
    <p:extLst>
      <p:ext uri="{BB962C8B-B14F-4D97-AF65-F5344CB8AC3E}">
        <p14:creationId xmlns:p14="http://schemas.microsoft.com/office/powerpoint/2010/main" val="33514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4D29-3060-C140-04C0-504178C8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٦٨.٨٪ يستخدم الاكياس البلاستيكية التي تعتبر مصدر تلوث للماء و الهواء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4CD01-50D8-0C70-CBCD-8DC680EAA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0" y="2557463"/>
            <a:ext cx="7753080" cy="3317875"/>
          </a:xfrm>
        </p:spPr>
      </p:pic>
    </p:spTree>
    <p:extLst>
      <p:ext uri="{BB962C8B-B14F-4D97-AF65-F5344CB8AC3E}">
        <p14:creationId xmlns:p14="http://schemas.microsoft.com/office/powerpoint/2010/main" val="314561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A43B-A1E6-8F79-ADCF-B83F089A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فقط نسبة ١٢.٥٪ يستمتع بالطبيعة يوميا، ٦٣٪ أسبوعيا، و٢٥٪ نادرا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3324F-20DD-4495-466C-BFDF20FEE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0" y="2557463"/>
            <a:ext cx="6547380" cy="3317875"/>
          </a:xfrm>
        </p:spPr>
      </p:pic>
    </p:spTree>
    <p:extLst>
      <p:ext uri="{BB962C8B-B14F-4D97-AF65-F5344CB8AC3E}">
        <p14:creationId xmlns:p14="http://schemas.microsoft.com/office/powerpoint/2010/main" val="245193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737C-797F-2F2B-D78E-18B3CD5F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اغلبية العينة تقوم بالحفاظ على المياه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99A1A-8C6C-26AF-DEC8-E7F164FF7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49" y="2557463"/>
            <a:ext cx="6643502" cy="3317875"/>
          </a:xfrm>
        </p:spPr>
      </p:pic>
    </p:spTree>
    <p:extLst>
      <p:ext uri="{BB962C8B-B14F-4D97-AF65-F5344CB8AC3E}">
        <p14:creationId xmlns:p14="http://schemas.microsoft.com/office/powerpoint/2010/main" val="19637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009A-E327-9568-878E-06709A41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فقط ٣٧.٥٪ يستخدم سلال القمامة لفرز النفايات بالمدرسة و باقي الطلاب لا يعلم بوجودها او يهتم باستخدامها.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17565A-093A-4D07-4B9D-CB8662BE0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83" y="2557463"/>
            <a:ext cx="5477833" cy="3317875"/>
          </a:xfrm>
        </p:spPr>
      </p:pic>
    </p:spTree>
    <p:extLst>
      <p:ext uri="{BB962C8B-B14F-4D97-AF65-F5344CB8AC3E}">
        <p14:creationId xmlns:p14="http://schemas.microsoft.com/office/powerpoint/2010/main" val="16596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8E8C-2C7C-9869-A2A8-94052B1A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88" y="982133"/>
            <a:ext cx="9349809" cy="1085950"/>
          </a:xfrm>
        </p:spPr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اكثر الناس تحافظ على تقليل استخدامات الطاقة بالمنزل، رغم وجود نسبة قليلة تستخدم الطاقة الشمسية لتوليد الكهرباء. </a:t>
            </a:r>
            <a:endParaRPr lang="en-JO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3CE74C-A355-C60E-1408-5450583D6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69" y="2557463"/>
            <a:ext cx="8640861" cy="3317875"/>
          </a:xfrm>
        </p:spPr>
      </p:pic>
    </p:spTree>
    <p:extLst>
      <p:ext uri="{BB962C8B-B14F-4D97-AF65-F5344CB8AC3E}">
        <p14:creationId xmlns:p14="http://schemas.microsoft.com/office/powerpoint/2010/main" val="8057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4EC5-15D5-67E6-AB4A-24B7A7B6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اليومية:٧٠٪ لم يشارك في تنظيف البيئة من قبل. لكن٦٠٪ لديهم الرغبة بالمشاركة.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050B7C-00ED-3410-2252-4DAE78BC9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58" y="2557463"/>
            <a:ext cx="6667884" cy="3317875"/>
          </a:xfrm>
        </p:spPr>
      </p:pic>
    </p:spTree>
    <p:extLst>
      <p:ext uri="{BB962C8B-B14F-4D97-AF65-F5344CB8AC3E}">
        <p14:creationId xmlns:p14="http://schemas.microsoft.com/office/powerpoint/2010/main" val="12213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2169-730B-1EC2-8B66-11923C22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كل المشاركين لديهم سيارات، معظمهم تعمل على الوقود و فقط ٥٪ لديهم سيارة صديقة للبيئة على كهرباء.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EF4BA-BAD8-17F3-941E-03F66750F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05" y="2557463"/>
            <a:ext cx="7302790" cy="3317875"/>
          </a:xfrm>
        </p:spPr>
      </p:pic>
    </p:spTree>
    <p:extLst>
      <p:ext uri="{BB962C8B-B14F-4D97-AF65-F5344CB8AC3E}">
        <p14:creationId xmlns:p14="http://schemas.microsoft.com/office/powerpoint/2010/main" val="54204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u="sng" dirty="0"/>
              <a:t>تعريف البيئة وأنواعها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42390"/>
            <a:ext cx="9601196" cy="33189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 البيئة هي</a:t>
            </a:r>
            <a:r>
              <a:rPr lang="ar-AE" dirty="0"/>
              <a:t> الأشياء التي تحيط بنا وتؤثر عل</a:t>
            </a:r>
            <a:r>
              <a:rPr lang="ar-JO" dirty="0"/>
              <a:t>ى</a:t>
            </a:r>
            <a:r>
              <a:rPr lang="ar-AE" dirty="0"/>
              <a:t> وجود الكائنات الحية على سطح الأرض م</a:t>
            </a:r>
            <a:r>
              <a:rPr lang="ar-JO" dirty="0"/>
              <a:t>ثل</a:t>
            </a:r>
            <a:r>
              <a:rPr lang="ar-AE" dirty="0"/>
              <a:t> الماء والهواء والتربة والمعادن والمناخ والكائنات أنفسهم</a:t>
            </a:r>
            <a:r>
              <a:rPr lang="ar-J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7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7165-7089-62CA-0515-B98EBBCC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اغلبية الافراد لا يستخدمون بدائل السيارة للتنقل. 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902FA-BA53-5199-3115-0D23A3A6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59" y="2557463"/>
            <a:ext cx="5858881" cy="3317875"/>
          </a:xfrm>
        </p:spPr>
      </p:pic>
    </p:spTree>
    <p:extLst>
      <p:ext uri="{BB962C8B-B14F-4D97-AF65-F5344CB8AC3E}">
        <p14:creationId xmlns:p14="http://schemas.microsoft.com/office/powerpoint/2010/main" val="69553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F3D5-41BD-ABAA-3207-4A3778F5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مدى المشاركة الحالية:٧٠٪ من الافراد </a:t>
            </a:r>
            <a:r>
              <a:rPr lang="ar-SA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شاركوا </a:t>
            </a: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بإعادة التدوير بالحملات </a:t>
            </a:r>
            <a:r>
              <a:rPr lang="ar-SA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المدرسية</a:t>
            </a: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، بينما نسبة٣٠٪ </a:t>
            </a:r>
            <a:r>
              <a:rPr lang="ar-SA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لم يشارك.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0A6CB4-9A13-6CD8-1D6E-964B1BBC4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46" y="2557463"/>
            <a:ext cx="6682107" cy="3317875"/>
          </a:xfrm>
        </p:spPr>
      </p:pic>
    </p:spTree>
    <p:extLst>
      <p:ext uri="{BB962C8B-B14F-4D97-AF65-F5344CB8AC3E}">
        <p14:creationId xmlns:p14="http://schemas.microsoft.com/office/powerpoint/2010/main" val="31188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41F0-2AEC-030B-53CB-7242A6CB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النتيجة و توصيات للفرد للحفاظ على كوكب الأرض. </a:t>
            </a:r>
            <a:br>
              <a:rPr lang="ar-SA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3512-8C48-5388-6FBF-355C02933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نتائج الاستبيان توضح: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١.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الوعي </a:t>
            </a:r>
            <a:r>
              <a:rPr lang="ar-SA" dirty="0"/>
              <a:t>و المعرفة  الكاملة للمجتمع المحيط بأهمية المحافظة على البيئة و آثار الممارسات الخاطئة على كوكب الأرض.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٢.يساهم الافراد ببعض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 </a:t>
            </a:r>
            <a:r>
              <a:rPr lang="ar-SA" dirty="0"/>
              <a:t>التي تخفف من هدر الماء و الكهرباء، و لكن هناك العديد من الممارسات الخاطئة كاستخدام: الاكياس البلاستيكية و السيارات التي تعمل على الوقود، مما تزيد من تلوث البيئة بشكل واسع. 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مدى المشاركة الحالية تعكس </a:t>
            </a:r>
            <a:r>
              <a:rPr lang="ar-SA" dirty="0"/>
              <a:t>نسبة جيدة جدا لديها القابلية و حب المشاركة لكنها محدودة بالحملات المنظمة من قبل المدارس أو المؤسسات. 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لذلك علينا تكثيف الحملات التي تشجع الفرد في الحفاظ على كوكب الأرض. كالتالي: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None/>
            </a:pP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3000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05" y="718157"/>
            <a:ext cx="5325982" cy="546899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491BE-A936-29DD-46E5-D796B5DBAE64}"/>
              </a:ext>
            </a:extLst>
          </p:cNvPr>
          <p:cNvSpPr txBox="1"/>
          <p:nvPr/>
        </p:nvSpPr>
        <p:spPr>
          <a:xfrm>
            <a:off x="8418787" y="788275"/>
            <a:ext cx="272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التوصية للفرد</a:t>
            </a:r>
            <a:endParaRPr lang="en-JO" sz="2800" dirty="0"/>
          </a:p>
        </p:txBody>
      </p:sp>
    </p:spTree>
    <p:extLst>
      <p:ext uri="{BB962C8B-B14F-4D97-AF65-F5344CB8AC3E}">
        <p14:creationId xmlns:p14="http://schemas.microsoft.com/office/powerpoint/2010/main" val="2915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strong&gt;منظر&lt;/strong&gt; طبيعي &lt;strong&gt;بيئي&lt;/strong&gt; صور الخلفية، 1,645 الخلفية المتجهات وملفات بسد للتحميل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8" y="683664"/>
            <a:ext cx="10938616" cy="55376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7439" y="2888161"/>
            <a:ext cx="8794333" cy="1128679"/>
          </a:xfrm>
        </p:spPr>
        <p:txBody>
          <a:bodyPr>
            <a:normAutofit fontScale="90000"/>
          </a:bodyPr>
          <a:lstStyle/>
          <a:p>
            <a:r>
              <a:rPr lang="ar-JO" dirty="0"/>
              <a:t>نتمنى أن يكون هذا العرض قد نال اعجابكم!</a:t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>النهايـــــــة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223" y="1024861"/>
            <a:ext cx="9601196" cy="1303867"/>
          </a:xfrm>
        </p:spPr>
        <p:txBody>
          <a:bodyPr/>
          <a:lstStyle/>
          <a:p>
            <a:r>
              <a:rPr lang="ar-JO" b="1" u="sng" dirty="0"/>
              <a:t>بعض </a:t>
            </a:r>
            <a:r>
              <a:rPr lang="ar-AE" b="1" u="sng" dirty="0"/>
              <a:t>المشكلات التي تواجه البيئة</a:t>
            </a:r>
            <a:r>
              <a:rPr lang="ar-JO" b="1" u="sng" dirty="0"/>
              <a:t>؟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AE" dirty="0"/>
              <a:t>استنزاف المصادر الطبيعية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AE" dirty="0"/>
              <a:t>النفايات</a:t>
            </a:r>
            <a:r>
              <a:rPr lang="ar-JO" dirty="0"/>
              <a:t>	</a:t>
            </a:r>
            <a:endParaRPr lang="ar-AE" dirty="0"/>
          </a:p>
          <a:p>
            <a:pPr algn="r" rtl="1"/>
            <a:r>
              <a:rPr lang="ar-AE" dirty="0"/>
              <a:t>تلوث الماء</a:t>
            </a:r>
          </a:p>
          <a:p>
            <a:pPr algn="r" rtl="1"/>
            <a:r>
              <a:rPr lang="ar-AE" dirty="0"/>
              <a:t>تلوث الهواء</a:t>
            </a:r>
          </a:p>
          <a:p>
            <a:pPr algn="r" rtl="1"/>
            <a:r>
              <a:rPr lang="ar-AE" dirty="0"/>
              <a:t>الضوضاء</a:t>
            </a:r>
          </a:p>
          <a:p>
            <a:pPr marL="0" indent="0" algn="r" rtl="1">
              <a:buNone/>
            </a:pPr>
            <a:r>
              <a:rPr lang="ar-AE" dirty="0"/>
              <a:t/>
            </a:r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80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u="sng" dirty="0"/>
              <a:t> تأثير الانسان على البيئة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2" y="2691925"/>
            <a:ext cx="9603572" cy="542870"/>
          </a:xfrm>
        </p:spPr>
        <p:txBody>
          <a:bodyPr/>
          <a:lstStyle/>
          <a:p>
            <a:pPr algn="ctr"/>
            <a:r>
              <a:rPr lang="ar-AE" dirty="0"/>
              <a:t/>
            </a:r>
            <a:br>
              <a:rPr lang="ar-AE" dirty="0"/>
            </a:br>
            <a:r>
              <a:rPr lang="ar-JO" dirty="0"/>
              <a:t>بعض </a:t>
            </a:r>
            <a:r>
              <a:rPr lang="ar-AE" dirty="0"/>
              <a:t>تأثير</a:t>
            </a:r>
            <a:r>
              <a:rPr lang="ar-JO" dirty="0"/>
              <a:t>ات</a:t>
            </a:r>
            <a:r>
              <a:rPr lang="ar-AE" dirty="0"/>
              <a:t> الإنسان على البيئة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2" y="3234796"/>
            <a:ext cx="9603572" cy="2641072"/>
          </a:xfrm>
        </p:spPr>
        <p:txBody>
          <a:bodyPr>
            <a:normAutofit/>
          </a:bodyPr>
          <a:lstStyle/>
          <a:p>
            <a:pPr algn="r" rtl="1"/>
            <a:r>
              <a:rPr lang="ar-AE" dirty="0"/>
              <a:t>ال</a:t>
            </a:r>
            <a:r>
              <a:rPr lang="ar-JO" dirty="0"/>
              <a:t>زيادة السريعة </a:t>
            </a:r>
            <a:r>
              <a:rPr lang="ar-AE" dirty="0"/>
              <a:t>في عدد السكان</a:t>
            </a:r>
            <a:endParaRPr lang="ar-JO" dirty="0"/>
          </a:p>
          <a:p>
            <a:pPr algn="r" rtl="1"/>
            <a:r>
              <a:rPr lang="ar-AE" dirty="0"/>
              <a:t>التلوث الناجم عن مياه الصرف الصحي</a:t>
            </a:r>
          </a:p>
          <a:p>
            <a:pPr algn="r" rtl="1"/>
            <a:r>
              <a:rPr lang="ar-AE" dirty="0"/>
              <a:t>التقدّم </a:t>
            </a:r>
            <a:r>
              <a:rPr lang="ar-AE" dirty="0" smtClean="0"/>
              <a:t>التكنولوجي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4384510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u="sng" dirty="0"/>
              <a:t>الاستخدام الخاطئ للموارد الطبيعية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JO" dirty="0"/>
          </a:p>
          <a:p>
            <a:endParaRPr lang="ar-JO" dirty="0"/>
          </a:p>
          <a:p>
            <a:pPr marL="0" indent="0">
              <a:buNone/>
            </a:pPr>
            <a:endParaRPr lang="ar-JO" dirty="0"/>
          </a:p>
          <a:p>
            <a:endParaRPr lang="ar-AE" dirty="0"/>
          </a:p>
          <a:p>
            <a:endParaRPr lang="ar-AE" dirty="0"/>
          </a:p>
        </p:txBody>
      </p:sp>
      <p:sp>
        <p:nvSpPr>
          <p:cNvPr id="4" name="Oval 3"/>
          <p:cNvSpPr/>
          <p:nvPr/>
        </p:nvSpPr>
        <p:spPr>
          <a:xfrm>
            <a:off x="7981771" y="2924401"/>
            <a:ext cx="1230595" cy="1051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إزالة الغابات</a:t>
            </a:r>
          </a:p>
        </p:txBody>
      </p:sp>
      <p:sp>
        <p:nvSpPr>
          <p:cNvPr id="5" name="Oval 4"/>
          <p:cNvSpPr/>
          <p:nvPr/>
        </p:nvSpPr>
        <p:spPr>
          <a:xfrm>
            <a:off x="4016523" y="2924401"/>
            <a:ext cx="1164721" cy="1051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التصحر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65317" y="4606185"/>
            <a:ext cx="1093863" cy="1034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تلوث المياه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5599" y="4606185"/>
            <a:ext cx="1016950" cy="10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نضوب</a:t>
            </a:r>
            <a:r>
              <a:rPr lang="ar-AE" dirty="0"/>
              <a:t> </a:t>
            </a:r>
            <a:r>
              <a:rPr lang="ar-AE" dirty="0">
                <a:solidFill>
                  <a:schemeClr val="tx1"/>
                </a:solidFill>
              </a:rPr>
              <a:t>النفط</a:t>
            </a:r>
          </a:p>
        </p:txBody>
      </p:sp>
    </p:spTree>
    <p:extLst>
      <p:ext uri="{BB962C8B-B14F-4D97-AF65-F5344CB8AC3E}">
        <p14:creationId xmlns:p14="http://schemas.microsoft.com/office/powerpoint/2010/main" val="29572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u="sng" dirty="0" smtClean="0"/>
              <a:t>تعريف ا</a:t>
            </a:r>
            <a:r>
              <a:rPr lang="ar-AE" b="1" u="sng" dirty="0" smtClean="0"/>
              <a:t>لوعي البيئي</a:t>
            </a:r>
            <a:r>
              <a:rPr lang="ar-AE" b="1" u="sng" dirty="0"/>
              <a:t/>
            </a:r>
            <a:br>
              <a:rPr lang="ar-AE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445695"/>
            <a:ext cx="9601196" cy="3318936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ar-AE" dirty="0"/>
              <a:t>الإدراك القائم على المعرفة بالمشكلات التي تتعرض لها البيئة وأسبابها وآثارها على عناصر البيئة المختلفة، وذلك من أجل تهيئة الأفراد لتحمل مسؤولياتهم نحو البيئة والمحافظة </a:t>
            </a:r>
            <a:r>
              <a:rPr lang="ar-AE" dirty="0" smtClean="0"/>
              <a:t>عليها</a:t>
            </a:r>
            <a:r>
              <a:rPr lang="ar-J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FD6C-3E35-4B3A-E52C-D72D12A1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دراسة مدى الوعي البيئي لدى المجتمع المحيط</a:t>
            </a:r>
            <a:endParaRPr lang="en-JO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8A67-B60C-7244-8AE0-032EA1E2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تتكون الدراسة من ١٤ سؤال ، تم الإجابة عليها من قبل ٤٨ فرد(عينة) من المجتمع المحيط .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الدراسة ركزت على ٣ نقاط أساسية لمعرفة:</a:t>
            </a:r>
          </a:p>
          <a:p>
            <a:pPr lvl="1" algn="r" rtl="1"/>
            <a:r>
              <a:rPr lang="ar-SA" dirty="0"/>
              <a:t>١.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</a:t>
            </a:r>
            <a:r>
              <a:rPr lang="ar-SA" dirty="0"/>
              <a:t> بأسباب التلوث و كيفية الاهتمام بها.</a:t>
            </a:r>
          </a:p>
          <a:p>
            <a:pPr lvl="1" algn="r" rtl="1"/>
            <a:r>
              <a:rPr lang="ar-SA" dirty="0"/>
              <a:t>٢. دراسة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 </a:t>
            </a:r>
            <a:r>
              <a:rPr lang="ar-SA" dirty="0"/>
              <a:t>التي يقوم بها الفرد للحفاظ على البيئة.</a:t>
            </a:r>
          </a:p>
          <a:p>
            <a:pPr lvl="1" algn="r" rtl="1"/>
            <a:r>
              <a:rPr lang="ar-SA" dirty="0"/>
              <a:t>٣. معرفة </a:t>
            </a: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مدى المشاركة الحالية </a:t>
            </a:r>
            <a:r>
              <a:rPr lang="ar-SA" dirty="0"/>
              <a:t>للفرد للحفاظ على كوكب الأرض. 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النتيجة و توصيات للفرد للحفاظ على كوكب الأرض. </a:t>
            </a:r>
          </a:p>
        </p:txBody>
      </p:sp>
    </p:spTree>
    <p:extLst>
      <p:ext uri="{BB962C8B-B14F-4D97-AF65-F5344CB8AC3E}">
        <p14:creationId xmlns:p14="http://schemas.microsoft.com/office/powerpoint/2010/main" val="403888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65AB-C196-10A8-0E10-FFB1EE59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الوعي :تقريبا ٩٠٪ من المشاركين يعلم أن الاهتمام بالبيئة ضرورة </a:t>
            </a:r>
            <a:r>
              <a:rPr lang="ar-S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قصو</a:t>
            </a:r>
            <a:r>
              <a:rPr lang="ar-JO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ar-S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439C2B-2182-A80D-7DC8-5236586E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80" y="2531825"/>
            <a:ext cx="678985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8C91-C590-8F2D-14B7-AB7E1141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</a:t>
            </a:r>
            <a:r>
              <a:rPr lang="ar-SA" b="1" dirty="0">
                <a:ln/>
                <a:solidFill>
                  <a:schemeClr val="accent3"/>
                </a:solidFill>
              </a:rPr>
              <a:t>:نسبة ممتازة (٨٨٪ تقريبا) لديهم الوعي بنقص المياه بالأردن</a:t>
            </a:r>
            <a:endParaRPr lang="en-JO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601EDC-24BD-AFC8-354D-2994225D5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20" y="2557463"/>
            <a:ext cx="5920759" cy="3317875"/>
          </a:xfrm>
        </p:spPr>
      </p:pic>
    </p:spTree>
    <p:extLst>
      <p:ext uri="{BB962C8B-B14F-4D97-AF65-F5344CB8AC3E}">
        <p14:creationId xmlns:p14="http://schemas.microsoft.com/office/powerpoint/2010/main" val="10810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531</Words>
  <Application>Microsoft Office PowerPoint</Application>
  <PresentationFormat>Widescreen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Times New Roman</vt:lpstr>
      <vt:lpstr>Organic</vt:lpstr>
      <vt:lpstr>المحافظة على كوكب الأرض</vt:lpstr>
      <vt:lpstr>تعريف البيئة وأنواعها</vt:lpstr>
      <vt:lpstr>بعض المشكلات التي تواجه البيئة؟ </vt:lpstr>
      <vt:lpstr> تأثير الانسان على البيئة</vt:lpstr>
      <vt:lpstr>الاستخدام الخاطئ للموارد الطبيعية</vt:lpstr>
      <vt:lpstr>تعريف الوعي البيئي </vt:lpstr>
      <vt:lpstr>دراسة مدى الوعي البيئي لدى المجتمع المحيط</vt:lpstr>
      <vt:lpstr> الوعي :تقريبا ٩٠٪ من المشاركين يعلم أن الاهتمام بالبيئة ضرورة قصوى. </vt:lpstr>
      <vt:lpstr> الوعي :نسبة ممتازة (٨٨٪ تقريبا) لديهم الوعي بنقص المياه بالأردن</vt:lpstr>
      <vt:lpstr> الوعي :الوعي الكامل بآثار البلاستيك على تلوث الحياة البرية و البحرية</vt:lpstr>
      <vt:lpstr> الوعي : الوعي لدى الجميع بالتأثير السلبي للتلوث على البيئة</vt:lpstr>
      <vt:lpstr> الوعي : الوعي التام بان مشاركة الفرد تساهم في المحافظة على البيئة.</vt:lpstr>
      <vt:lpstr>الممارسات اليومية: ٦٨.٨٪ يستخدم الاكياس البلاستيكية التي تعتبر مصدر تلوث للماء و الهواء </vt:lpstr>
      <vt:lpstr>الممارسات اليومية: فقط نسبة ١٢.٥٪ يستمتع بالطبيعة يوميا، ٦٣٪ أسبوعيا، و٢٥٪ نادرا </vt:lpstr>
      <vt:lpstr>الممارسات اليومية: اغلبية العينة تقوم بالحفاظ على المياه</vt:lpstr>
      <vt:lpstr>الممارسات اليومية: فقط ٣٧.٥٪ يستخدم سلال القمامة لفرز النفايات بالمدرسة و باقي الطلاب لا يعلم بوجودها او يهتم باستخدامها.</vt:lpstr>
      <vt:lpstr>الممارسات اليومية: اكثر الناس تحافظ على تقليل استخدامات الطاقة بالمنزل، رغم وجود نسبة قليلة تستخدم الطاقة الشمسية لتوليد الكهرباء. </vt:lpstr>
      <vt:lpstr>الممارسات اليومية:٧٠٪ لم يشارك في تنظيف البيئة من قبل. لكن٦٠٪ لديهم الرغبة بالمشاركة.</vt:lpstr>
      <vt:lpstr>الممارسات اليومية: كل المشاركين لديهم سيارات، معظمهم تعمل على الوقود و فقط ٥٪ لديهم سيارة صديقة للبيئة على كهرباء.</vt:lpstr>
      <vt:lpstr>الممارسات اليومية: اغلبية الافراد لا يستخدمون بدائل السيارة للتنقل.  </vt:lpstr>
      <vt:lpstr>مدى المشاركة الحالية:٧٠٪ من الافراد شاركوا بإعادة التدوير بالحملات المدرسية، بينما نسبة٣٠٪ لم يشارك. </vt:lpstr>
      <vt:lpstr>النتيجة و توصيات للفرد للحفاظ على كوكب الأرض.  </vt:lpstr>
      <vt:lpstr>PowerPoint Presentation</vt:lpstr>
      <vt:lpstr>نتمنى أن يكون هذا العرض قد نال اعجابكم!  النهايـــــــة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كوكب الأرض</dc:title>
  <dc:creator>boxedbylaith</dc:creator>
  <cp:lastModifiedBy>boxedbylaith</cp:lastModifiedBy>
  <cp:revision>22</cp:revision>
  <cp:lastPrinted>2023-05-18T15:27:18Z</cp:lastPrinted>
  <dcterms:created xsi:type="dcterms:W3CDTF">2023-05-14T13:06:46Z</dcterms:created>
  <dcterms:modified xsi:type="dcterms:W3CDTF">2023-05-19T19:21:06Z</dcterms:modified>
</cp:coreProperties>
</file>