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7" autoAdjust="0"/>
    <p:restoredTop sz="68836" autoAdjust="0"/>
  </p:normalViewPr>
  <p:slideViewPr>
    <p:cSldViewPr snapToGrid="0">
      <p:cViewPr varScale="1">
        <p:scale>
          <a:sx n="60" d="100"/>
          <a:sy n="60" d="100"/>
        </p:scale>
        <p:origin x="1596" y="24"/>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861D4-AC97-4708-97D5-146154D54F00}"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243C5-0E78-48A7-B478-ED1E60950F52}" type="slidenum">
              <a:rPr lang="en-US" smtClean="0"/>
              <a:t>‹#›</a:t>
            </a:fld>
            <a:endParaRPr lang="en-US"/>
          </a:p>
        </p:txBody>
      </p:sp>
    </p:spTree>
    <p:extLst>
      <p:ext uri="{BB962C8B-B14F-4D97-AF65-F5344CB8AC3E}">
        <p14:creationId xmlns:p14="http://schemas.microsoft.com/office/powerpoint/2010/main" val="216264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gency FB" panose="020B0503020202020204" pitchFamily="34" charset="0"/>
              </a:rPr>
              <a:t>An earthquake is what happens when two blocks of the earth suddenly slip past one another. </a:t>
            </a:r>
            <a:r>
              <a:rPr lang="en-US" sz="1200" b="1" dirty="0">
                <a:latin typeface="Agency FB" panose="020B0503020202020204" pitchFamily="34" charset="0"/>
              </a:rPr>
              <a:t>(When the Earth shakes)</a:t>
            </a:r>
          </a:p>
          <a:p>
            <a:endParaRPr lang="en-US" dirty="0"/>
          </a:p>
        </p:txBody>
      </p:sp>
      <p:sp>
        <p:nvSpPr>
          <p:cNvPr id="4" name="Slide Number Placeholder 3"/>
          <p:cNvSpPr>
            <a:spLocks noGrp="1"/>
          </p:cNvSpPr>
          <p:nvPr>
            <p:ph type="sldNum" sz="quarter" idx="5"/>
          </p:nvPr>
        </p:nvSpPr>
        <p:spPr/>
        <p:txBody>
          <a:bodyPr/>
          <a:lstStyle/>
          <a:p>
            <a:fld id="{A02243C5-0E78-48A7-B478-ED1E60950F52}" type="slidenum">
              <a:rPr lang="en-US" smtClean="0"/>
              <a:t>2</a:t>
            </a:fld>
            <a:endParaRPr lang="en-US"/>
          </a:p>
        </p:txBody>
      </p:sp>
    </p:spTree>
    <p:extLst>
      <p:ext uri="{BB962C8B-B14F-4D97-AF65-F5344CB8AC3E}">
        <p14:creationId xmlns:p14="http://schemas.microsoft.com/office/powerpoint/2010/main" val="307127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Google Sans"/>
              </a:rPr>
              <a:t>The tectonic plates are always slowly moving, but they get stuck at their edges due to friction. </a:t>
            </a:r>
            <a:r>
              <a:rPr lang="en-US" b="0" i="0" dirty="0">
                <a:solidFill>
                  <a:srgbClr val="E2EEFF"/>
                </a:solidFill>
                <a:effectLst/>
                <a:latin typeface="Google Sans"/>
              </a:rPr>
              <a:t>When the stress on the edge overcomes the friction, there is an earthquake that releases energy in waves that travel through the earth's crust and cause the shaking that we feel.</a:t>
            </a:r>
            <a:endParaRPr lang="en-US" dirty="0"/>
          </a:p>
        </p:txBody>
      </p:sp>
      <p:sp>
        <p:nvSpPr>
          <p:cNvPr id="4" name="Slide Number Placeholder 3"/>
          <p:cNvSpPr>
            <a:spLocks noGrp="1"/>
          </p:cNvSpPr>
          <p:nvPr>
            <p:ph type="sldNum" sz="quarter" idx="5"/>
          </p:nvPr>
        </p:nvSpPr>
        <p:spPr/>
        <p:txBody>
          <a:bodyPr/>
          <a:lstStyle/>
          <a:p>
            <a:fld id="{A02243C5-0E78-48A7-B478-ED1E60950F52}" type="slidenum">
              <a:rPr lang="en-US" smtClean="0"/>
              <a:t>3</a:t>
            </a:fld>
            <a:endParaRPr lang="en-US"/>
          </a:p>
        </p:txBody>
      </p:sp>
    </p:spTree>
    <p:extLst>
      <p:ext uri="{BB962C8B-B14F-4D97-AF65-F5344CB8AC3E}">
        <p14:creationId xmlns:p14="http://schemas.microsoft.com/office/powerpoint/2010/main" val="353158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Google Sans"/>
              </a:rPr>
              <a:t>Ground shaking from earthquakes can </a:t>
            </a:r>
            <a:r>
              <a:rPr lang="en-US" b="0" i="0" dirty="0">
                <a:solidFill>
                  <a:srgbClr val="E2EEFF"/>
                </a:solidFill>
                <a:effectLst/>
                <a:latin typeface="Google Sans"/>
              </a:rPr>
              <a:t>cause buildings and bridges to collapse; disrupt gas, electricity, and telephone services; and sometimes trigger landslides, avalanches, flash floods, fires, and tsunami</a:t>
            </a:r>
            <a:r>
              <a:rPr lang="en-US" b="0" i="0" dirty="0">
                <a:solidFill>
                  <a:srgbClr val="BDC1C6"/>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A02243C5-0E78-48A7-B478-ED1E60950F52}" type="slidenum">
              <a:rPr lang="en-US" smtClean="0"/>
              <a:t>4</a:t>
            </a:fld>
            <a:endParaRPr lang="en-US"/>
          </a:p>
        </p:txBody>
      </p:sp>
    </p:spTree>
    <p:extLst>
      <p:ext uri="{BB962C8B-B14F-4D97-AF65-F5344CB8AC3E}">
        <p14:creationId xmlns:p14="http://schemas.microsoft.com/office/powerpoint/2010/main" val="243615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Google Sans"/>
              </a:rPr>
              <a:t>Cover your head and neck with your arms. If a sturdy table or desk is nearby, crawl underneath it for shelter. If no shelter is nearby, crawl next to an interior wall (away from windows). Crawl only if you can reach better cover without going through an area with more debris.</a:t>
            </a:r>
            <a:endParaRPr lang="en-US" dirty="0"/>
          </a:p>
        </p:txBody>
      </p:sp>
      <p:sp>
        <p:nvSpPr>
          <p:cNvPr id="4" name="Slide Number Placeholder 3"/>
          <p:cNvSpPr>
            <a:spLocks noGrp="1"/>
          </p:cNvSpPr>
          <p:nvPr>
            <p:ph type="sldNum" sz="quarter" idx="5"/>
          </p:nvPr>
        </p:nvSpPr>
        <p:spPr/>
        <p:txBody>
          <a:bodyPr/>
          <a:lstStyle/>
          <a:p>
            <a:fld id="{A02243C5-0E78-48A7-B478-ED1E60950F52}" type="slidenum">
              <a:rPr lang="en-US" smtClean="0"/>
              <a:t>5</a:t>
            </a:fld>
            <a:endParaRPr lang="en-US"/>
          </a:p>
        </p:txBody>
      </p:sp>
    </p:spTree>
    <p:extLst>
      <p:ext uri="{BB962C8B-B14F-4D97-AF65-F5344CB8AC3E}">
        <p14:creationId xmlns:p14="http://schemas.microsoft.com/office/powerpoint/2010/main" val="254443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2EEFF"/>
                </a:solidFill>
                <a:effectLst/>
                <a:latin typeface="Google Sans"/>
              </a:rPr>
              <a:t>No.</a:t>
            </a:r>
            <a:r>
              <a:rPr lang="en-US" b="0" i="0" dirty="0">
                <a:solidFill>
                  <a:srgbClr val="E8EAED"/>
                </a:solidFill>
                <a:effectLst/>
                <a:latin typeface="Google Sans"/>
              </a:rPr>
              <a:t> </a:t>
            </a:r>
            <a:r>
              <a:rPr lang="en-US" b="0" i="0" dirty="0">
                <a:solidFill>
                  <a:srgbClr val="E2EEFF"/>
                </a:solidFill>
                <a:effectLst/>
                <a:latin typeface="Google Sans"/>
              </a:rPr>
              <a:t>Neither the USGS nor any other scientists have ever predicted a major earthquake</a:t>
            </a:r>
            <a:r>
              <a:rPr lang="en-US" b="0" i="0" dirty="0">
                <a:solidFill>
                  <a:srgbClr val="E8EAED"/>
                </a:solidFill>
                <a:effectLst/>
                <a:latin typeface="Google Sans"/>
              </a:rPr>
              <a:t>. We do not know how, and we do not expect to know how any time in the foreseeable future.</a:t>
            </a:r>
            <a:endParaRPr lang="en-US" dirty="0"/>
          </a:p>
        </p:txBody>
      </p:sp>
      <p:sp>
        <p:nvSpPr>
          <p:cNvPr id="4" name="Slide Number Placeholder 3"/>
          <p:cNvSpPr>
            <a:spLocks noGrp="1"/>
          </p:cNvSpPr>
          <p:nvPr>
            <p:ph type="sldNum" sz="quarter" idx="5"/>
          </p:nvPr>
        </p:nvSpPr>
        <p:spPr/>
        <p:txBody>
          <a:bodyPr/>
          <a:lstStyle/>
          <a:p>
            <a:fld id="{A02243C5-0E78-48A7-B478-ED1E60950F52}" type="slidenum">
              <a:rPr lang="en-US" smtClean="0"/>
              <a:t>6</a:t>
            </a:fld>
            <a:endParaRPr lang="en-US"/>
          </a:p>
        </p:txBody>
      </p:sp>
    </p:spTree>
    <p:extLst>
      <p:ext uri="{BB962C8B-B14F-4D97-AF65-F5344CB8AC3E}">
        <p14:creationId xmlns:p14="http://schemas.microsoft.com/office/powerpoint/2010/main" val="177990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Google Sans"/>
              </a:rPr>
              <a:t>Earthquakes may last </a:t>
            </a:r>
            <a:r>
              <a:rPr lang="en-US" b="0" i="0" dirty="0">
                <a:solidFill>
                  <a:srgbClr val="E2EEFF"/>
                </a:solidFill>
                <a:effectLst/>
                <a:latin typeface="Google Sans"/>
              </a:rPr>
              <a:t>seconds to minutes</a:t>
            </a:r>
            <a:r>
              <a:rPr lang="en-US" b="0" i="0" dirty="0">
                <a:solidFill>
                  <a:srgbClr val="E8EAED"/>
                </a:solidFill>
                <a:effectLst/>
                <a:latin typeface="Google Sans"/>
              </a:rPr>
              <a:t>. While the shaking of small earthquakes typically lasts only a few seconds, strong shaking during moderate to large earthquakes</a:t>
            </a:r>
            <a:endParaRPr lang="en-US" dirty="0"/>
          </a:p>
        </p:txBody>
      </p:sp>
      <p:sp>
        <p:nvSpPr>
          <p:cNvPr id="4" name="Slide Number Placeholder 3"/>
          <p:cNvSpPr>
            <a:spLocks noGrp="1"/>
          </p:cNvSpPr>
          <p:nvPr>
            <p:ph type="sldNum" sz="quarter" idx="5"/>
          </p:nvPr>
        </p:nvSpPr>
        <p:spPr/>
        <p:txBody>
          <a:bodyPr/>
          <a:lstStyle/>
          <a:p>
            <a:fld id="{A02243C5-0E78-48A7-B478-ED1E60950F52}" type="slidenum">
              <a:rPr lang="en-US" smtClean="0"/>
              <a:t>7</a:t>
            </a:fld>
            <a:endParaRPr lang="en-US"/>
          </a:p>
        </p:txBody>
      </p:sp>
    </p:spTree>
    <p:extLst>
      <p:ext uri="{BB962C8B-B14F-4D97-AF65-F5344CB8AC3E}">
        <p14:creationId xmlns:p14="http://schemas.microsoft.com/office/powerpoint/2010/main" val="178227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243C5-0E78-48A7-B478-ED1E60950F52}" type="slidenum">
              <a:rPr lang="en-US" smtClean="0"/>
              <a:t>8</a:t>
            </a:fld>
            <a:endParaRPr lang="en-US"/>
          </a:p>
        </p:txBody>
      </p:sp>
    </p:spTree>
    <p:extLst>
      <p:ext uri="{BB962C8B-B14F-4D97-AF65-F5344CB8AC3E}">
        <p14:creationId xmlns:p14="http://schemas.microsoft.com/office/powerpoint/2010/main" val="410684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394040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267176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958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234020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122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139472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95237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111983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389453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166DC-7D9E-4662-B224-6C75773BF045}"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281749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166DC-7D9E-4662-B224-6C75773BF045}"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214633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166DC-7D9E-4662-B224-6C75773BF045}"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337099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B166DC-7D9E-4662-B224-6C75773BF045}"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249999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166DC-7D9E-4662-B224-6C75773BF045}"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176179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B166DC-7D9E-4662-B224-6C75773BF045}"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27126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166DC-7D9E-4662-B224-6C75773BF045}"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AC875-18EB-44C2-9337-A7B3CB39B0D3}" type="slidenum">
              <a:rPr lang="en-US" smtClean="0"/>
              <a:t>‹#›</a:t>
            </a:fld>
            <a:endParaRPr lang="en-US"/>
          </a:p>
        </p:txBody>
      </p:sp>
    </p:spTree>
    <p:extLst>
      <p:ext uri="{BB962C8B-B14F-4D97-AF65-F5344CB8AC3E}">
        <p14:creationId xmlns:p14="http://schemas.microsoft.com/office/powerpoint/2010/main" val="132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B166DC-7D9E-4662-B224-6C75773BF045}" type="datetimeFigureOut">
              <a:rPr lang="en-US" smtClean="0"/>
              <a:t>5/19/2023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6AC875-18EB-44C2-9337-A7B3CB39B0D3}" type="slidenum">
              <a:rPr lang="en-US" smtClean="0"/>
              <a:t>‹#›</a:t>
            </a:fld>
            <a:endParaRPr lang="en-US"/>
          </a:p>
        </p:txBody>
      </p:sp>
    </p:spTree>
    <p:extLst>
      <p:ext uri="{BB962C8B-B14F-4D97-AF65-F5344CB8AC3E}">
        <p14:creationId xmlns:p14="http://schemas.microsoft.com/office/powerpoint/2010/main" val="119272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gs.gov/faqs/what-earthquake-and-what-causes-them-happ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pnsn.org" TargetMode="External"/><Relationship Id="rId5" Type="http://schemas.openxmlformats.org/officeDocument/2006/relationships/hyperlink" Target="https://www.ready.gov/" TargetMode="External"/><Relationship Id="rId4" Type="http://schemas.openxmlformats.org/officeDocument/2006/relationships/hyperlink" Target="https://www.waikatoregioncdemg.govt.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79A6-D2E0-D3DB-DF0A-35122FD507D3}"/>
              </a:ext>
            </a:extLst>
          </p:cNvPr>
          <p:cNvSpPr>
            <a:spLocks noGrp="1"/>
          </p:cNvSpPr>
          <p:nvPr>
            <p:ph type="ctrTitle"/>
          </p:nvPr>
        </p:nvSpPr>
        <p:spPr>
          <a:xfrm>
            <a:off x="1563566" y="741362"/>
            <a:ext cx="9144000" cy="2387600"/>
          </a:xfrm>
        </p:spPr>
        <p:txBody>
          <a:bodyPr>
            <a:normAutofit/>
          </a:bodyPr>
          <a:lstStyle/>
          <a:p>
            <a:r>
              <a:rPr lang="en-US" sz="9600" b="1" dirty="0">
                <a:latin typeface="Agency FB" panose="020B0503020202020204" pitchFamily="34" charset="0"/>
              </a:rPr>
              <a:t>Earthquakes</a:t>
            </a:r>
          </a:p>
        </p:txBody>
      </p:sp>
      <p:sp>
        <p:nvSpPr>
          <p:cNvPr id="3" name="Subtitle 2">
            <a:extLst>
              <a:ext uri="{FF2B5EF4-FFF2-40B4-BE49-F238E27FC236}">
                <a16:creationId xmlns:a16="http://schemas.microsoft.com/office/drawing/2014/main" id="{7DD6C54A-E840-564F-4C6D-1A686A16529B}"/>
              </a:ext>
            </a:extLst>
          </p:cNvPr>
          <p:cNvSpPr>
            <a:spLocks noGrp="1"/>
          </p:cNvSpPr>
          <p:nvPr>
            <p:ph type="subTitle" idx="1"/>
          </p:nvPr>
        </p:nvSpPr>
        <p:spPr>
          <a:xfrm>
            <a:off x="1682836" y="3229527"/>
            <a:ext cx="9144000" cy="1655762"/>
          </a:xfrm>
        </p:spPr>
        <p:txBody>
          <a:bodyPr/>
          <a:lstStyle/>
          <a:p>
            <a:r>
              <a:rPr lang="en-US" b="1" dirty="0">
                <a:solidFill>
                  <a:schemeClr val="tx1"/>
                </a:solidFill>
                <a:latin typeface="Agency FB" panose="020B0503020202020204" pitchFamily="34" charset="0"/>
              </a:rPr>
              <a:t>By Rakan, Jad, and Iskander</a:t>
            </a:r>
          </a:p>
        </p:txBody>
      </p:sp>
    </p:spTree>
    <p:extLst>
      <p:ext uri="{BB962C8B-B14F-4D97-AF65-F5344CB8AC3E}">
        <p14:creationId xmlns:p14="http://schemas.microsoft.com/office/powerpoint/2010/main" val="191202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4F4F-24FD-9FC8-6EB4-4BF8E6E37675}"/>
              </a:ext>
            </a:extLst>
          </p:cNvPr>
          <p:cNvSpPr>
            <a:spLocks noGrp="1"/>
          </p:cNvSpPr>
          <p:nvPr>
            <p:ph type="title"/>
          </p:nvPr>
        </p:nvSpPr>
        <p:spPr>
          <a:xfrm>
            <a:off x="1195520" y="649356"/>
            <a:ext cx="8596668" cy="1320800"/>
          </a:xfrm>
        </p:spPr>
        <p:txBody>
          <a:bodyPr/>
          <a:lstStyle/>
          <a:p>
            <a:pPr algn="ctr"/>
            <a:r>
              <a:rPr lang="en-US" b="1" dirty="0">
                <a:latin typeface="Agency FB" panose="020B0503020202020204" pitchFamily="34" charset="0"/>
              </a:rPr>
              <a:t>What is an Earthquake</a:t>
            </a:r>
          </a:p>
        </p:txBody>
      </p:sp>
      <p:pic>
        <p:nvPicPr>
          <p:cNvPr id="6" name="Content Placeholder 5">
            <a:extLst>
              <a:ext uri="{FF2B5EF4-FFF2-40B4-BE49-F238E27FC236}">
                <a16:creationId xmlns:a16="http://schemas.microsoft.com/office/drawing/2014/main" id="{A0D11148-C38B-7639-50FF-E0A793D975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552" y="1930400"/>
            <a:ext cx="6922605" cy="4197074"/>
          </a:xfrm>
        </p:spPr>
      </p:pic>
    </p:spTree>
    <p:extLst>
      <p:ext uri="{BB962C8B-B14F-4D97-AF65-F5344CB8AC3E}">
        <p14:creationId xmlns:p14="http://schemas.microsoft.com/office/powerpoint/2010/main" val="102771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0AD5-BB4F-6C14-6FCF-850A2CFBCE55}"/>
              </a:ext>
            </a:extLst>
          </p:cNvPr>
          <p:cNvSpPr>
            <a:spLocks noGrp="1"/>
          </p:cNvSpPr>
          <p:nvPr>
            <p:ph type="title"/>
          </p:nvPr>
        </p:nvSpPr>
        <p:spPr>
          <a:xfrm>
            <a:off x="1459031" y="679830"/>
            <a:ext cx="8596668" cy="1320800"/>
          </a:xfrm>
        </p:spPr>
        <p:txBody>
          <a:bodyPr/>
          <a:lstStyle/>
          <a:p>
            <a:pPr algn="ctr"/>
            <a:r>
              <a:rPr lang="en-US" b="1" dirty="0">
                <a:latin typeface="Agency FB" panose="020B0503020202020204" pitchFamily="34" charset="0"/>
              </a:rPr>
              <a:t>What causes an Earthquake</a:t>
            </a:r>
          </a:p>
        </p:txBody>
      </p:sp>
      <p:pic>
        <p:nvPicPr>
          <p:cNvPr id="22" name="Content Placeholder 21">
            <a:extLst>
              <a:ext uri="{FF2B5EF4-FFF2-40B4-BE49-F238E27FC236}">
                <a16:creationId xmlns:a16="http://schemas.microsoft.com/office/drawing/2014/main" id="{8A16DEFD-BD70-2764-C906-042E6F5DF79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759537" y="1918252"/>
            <a:ext cx="8348559" cy="379177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6AD8F47D-F58C-90BB-902E-106BC3F100BE}"/>
              </a:ext>
            </a:extLst>
          </p:cNvPr>
          <p:cNvSpPr>
            <a:spLocks noGrp="1"/>
          </p:cNvSpPr>
          <p:nvPr>
            <p:ph sz="half" idx="2"/>
          </p:nvPr>
        </p:nvSpPr>
        <p:spPr>
          <a:xfrm>
            <a:off x="5189362" y="3684126"/>
            <a:ext cx="4184034" cy="3880773"/>
          </a:xfrm>
        </p:spPr>
        <p:txBody>
          <a:bodyPr/>
          <a:lstStyle/>
          <a:p>
            <a:pPr marL="0" indent="0">
              <a:buNone/>
            </a:pPr>
            <a:endParaRPr lang="en-US" dirty="0"/>
          </a:p>
          <a:p>
            <a:pPr marL="0" indent="0">
              <a:buNone/>
            </a:pPr>
            <a:endParaRPr lang="en-US" dirty="0"/>
          </a:p>
        </p:txBody>
      </p:sp>
      <p:sp>
        <p:nvSpPr>
          <p:cNvPr id="7" name="TextBox 6">
            <a:extLst>
              <a:ext uri="{FF2B5EF4-FFF2-40B4-BE49-F238E27FC236}">
                <a16:creationId xmlns:a16="http://schemas.microsoft.com/office/drawing/2014/main" id="{06CE54A9-CB77-AE00-C21D-82323567C418}"/>
              </a:ext>
            </a:extLst>
          </p:cNvPr>
          <p:cNvSpPr txBox="1"/>
          <p:nvPr/>
        </p:nvSpPr>
        <p:spPr>
          <a:xfrm>
            <a:off x="3058546" y="5624513"/>
            <a:ext cx="223138" cy="369332"/>
          </a:xfrm>
          <a:prstGeom prst="rect">
            <a:avLst/>
          </a:prstGeom>
          <a:noFill/>
        </p:spPr>
        <p:txBody>
          <a:bodyPr wrap="none" rtlCol="0">
            <a:spAutoFit/>
          </a:bodyPr>
          <a:lstStyle/>
          <a:p>
            <a:r>
              <a:rPr lang="en-US" dirty="0">
                <a:latin typeface="Agency FB" panose="020B0503020202020204" pitchFamily="34" charset="0"/>
              </a:rPr>
              <a:t>:</a:t>
            </a:r>
          </a:p>
        </p:txBody>
      </p:sp>
    </p:spTree>
    <p:extLst>
      <p:ext uri="{BB962C8B-B14F-4D97-AF65-F5344CB8AC3E}">
        <p14:creationId xmlns:p14="http://schemas.microsoft.com/office/powerpoint/2010/main" val="315604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988A-0ABC-3D43-C3CB-46A5DBB88EF1}"/>
              </a:ext>
            </a:extLst>
          </p:cNvPr>
          <p:cNvSpPr>
            <a:spLocks noGrp="1"/>
          </p:cNvSpPr>
          <p:nvPr>
            <p:ph type="title"/>
          </p:nvPr>
        </p:nvSpPr>
        <p:spPr/>
        <p:txBody>
          <a:bodyPr/>
          <a:lstStyle/>
          <a:p>
            <a:pPr algn="ctr"/>
            <a:r>
              <a:rPr lang="en-US" b="1" dirty="0">
                <a:latin typeface="Agency FB" panose="020B0503020202020204" pitchFamily="34" charset="0"/>
              </a:rPr>
              <a:t>How Does Earthquakes Effect Humans</a:t>
            </a:r>
          </a:p>
        </p:txBody>
      </p:sp>
      <p:pic>
        <p:nvPicPr>
          <p:cNvPr id="1026" name="Picture 2" descr="Earthquakes and tsunamis: Facts, FAQs, and how to help | World Vision">
            <a:extLst>
              <a:ext uri="{FF2B5EF4-FFF2-40B4-BE49-F238E27FC236}">
                <a16:creationId xmlns:a16="http://schemas.microsoft.com/office/drawing/2014/main" id="{36190EF0-2B73-7560-9171-38D3711F03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7144" y="1967948"/>
            <a:ext cx="6914908" cy="375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9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AB52-7337-E7A4-FA94-4DAE698992D8}"/>
              </a:ext>
            </a:extLst>
          </p:cNvPr>
          <p:cNvSpPr>
            <a:spLocks noGrp="1"/>
          </p:cNvSpPr>
          <p:nvPr>
            <p:ph type="title"/>
          </p:nvPr>
        </p:nvSpPr>
        <p:spPr/>
        <p:txBody>
          <a:bodyPr/>
          <a:lstStyle/>
          <a:p>
            <a:pPr algn="ctr"/>
            <a:r>
              <a:rPr lang="en-US" b="1" dirty="0">
                <a:latin typeface="Agency FB" panose="020B0503020202020204" pitchFamily="34" charset="0"/>
              </a:rPr>
              <a:t>How To Survive An Earthquake</a:t>
            </a:r>
          </a:p>
        </p:txBody>
      </p:sp>
      <p:pic>
        <p:nvPicPr>
          <p:cNvPr id="2050" name="Picture 2" descr="How to Survive an Earthquake - Earthquake Survival Guide | CEA">
            <a:extLst>
              <a:ext uri="{FF2B5EF4-FFF2-40B4-BE49-F238E27FC236}">
                <a16:creationId xmlns:a16="http://schemas.microsoft.com/office/drawing/2014/main" id="{B9048FE0-4D0B-9547-3507-D91E286345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3122" y="2216426"/>
            <a:ext cx="7981121" cy="37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4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9569-85F7-DD3F-578C-B3512952DAD8}"/>
              </a:ext>
            </a:extLst>
          </p:cNvPr>
          <p:cNvSpPr>
            <a:spLocks noGrp="1"/>
          </p:cNvSpPr>
          <p:nvPr>
            <p:ph type="title"/>
          </p:nvPr>
        </p:nvSpPr>
        <p:spPr/>
        <p:txBody>
          <a:bodyPr/>
          <a:lstStyle/>
          <a:p>
            <a:pPr algn="ctr"/>
            <a:r>
              <a:rPr lang="en-US" b="1" dirty="0">
                <a:latin typeface="Agency FB" panose="020B0503020202020204" pitchFamily="34" charset="0"/>
              </a:rPr>
              <a:t>Can Earthquakes Be Predicted</a:t>
            </a:r>
          </a:p>
        </p:txBody>
      </p:sp>
      <p:pic>
        <p:nvPicPr>
          <p:cNvPr id="3074" name="Picture 2" descr="The science of earthquake prediction – explained | World Economic Forum">
            <a:extLst>
              <a:ext uri="{FF2B5EF4-FFF2-40B4-BE49-F238E27FC236}">
                <a16:creationId xmlns:a16="http://schemas.microsoft.com/office/drawing/2014/main" id="{DCD13C07-3979-3336-20E6-63DACB5953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5219" y="2122005"/>
            <a:ext cx="8090452" cy="41823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3C044D-1B4E-4869-D92D-3CEA6CB097FA}"/>
              </a:ext>
            </a:extLst>
          </p:cNvPr>
          <p:cNvSpPr/>
          <p:nvPr/>
        </p:nvSpPr>
        <p:spPr>
          <a:xfrm>
            <a:off x="2146852" y="2618961"/>
            <a:ext cx="7807187" cy="10436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55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0CDD-5775-E309-706A-02DD623FDBEA}"/>
              </a:ext>
            </a:extLst>
          </p:cNvPr>
          <p:cNvSpPr>
            <a:spLocks noGrp="1"/>
          </p:cNvSpPr>
          <p:nvPr>
            <p:ph type="title"/>
          </p:nvPr>
        </p:nvSpPr>
        <p:spPr/>
        <p:txBody>
          <a:bodyPr/>
          <a:lstStyle/>
          <a:p>
            <a:pPr algn="ctr"/>
            <a:r>
              <a:rPr lang="en-US" b="1" dirty="0">
                <a:latin typeface="Agency FB" panose="020B0503020202020204" pitchFamily="34" charset="0"/>
              </a:rPr>
              <a:t>How Long Do Earthquakes Last </a:t>
            </a:r>
          </a:p>
        </p:txBody>
      </p:sp>
      <p:pic>
        <p:nvPicPr>
          <p:cNvPr id="4098" name="Picture 2" descr="Some earthquakes last for seconds, others for minutes — and a few for  decades - Big Think">
            <a:extLst>
              <a:ext uri="{FF2B5EF4-FFF2-40B4-BE49-F238E27FC236}">
                <a16:creationId xmlns:a16="http://schemas.microsoft.com/office/drawing/2014/main" id="{90C05099-3EF0-F81A-4BF7-BB199C37BB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5853" y="2160588"/>
            <a:ext cx="8378490" cy="405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5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9871-BDEA-967A-5E16-79D36C8C3BF2}"/>
              </a:ext>
            </a:extLst>
          </p:cNvPr>
          <p:cNvSpPr>
            <a:spLocks noGrp="1"/>
          </p:cNvSpPr>
          <p:nvPr>
            <p:ph type="title"/>
          </p:nvPr>
        </p:nvSpPr>
        <p:spPr/>
        <p:txBody>
          <a:bodyPr/>
          <a:lstStyle/>
          <a:p>
            <a:pPr algn="ctr"/>
            <a:r>
              <a:rPr lang="en-US" b="1" dirty="0">
                <a:latin typeface="Agency FB" panose="020B0503020202020204" pitchFamily="34" charset="0"/>
              </a:rPr>
              <a:t>Sources</a:t>
            </a:r>
          </a:p>
        </p:txBody>
      </p:sp>
      <p:sp>
        <p:nvSpPr>
          <p:cNvPr id="3" name="Content Placeholder 2">
            <a:extLst>
              <a:ext uri="{FF2B5EF4-FFF2-40B4-BE49-F238E27FC236}">
                <a16:creationId xmlns:a16="http://schemas.microsoft.com/office/drawing/2014/main" id="{335A2813-0015-B418-271F-B52D1D529CA7}"/>
              </a:ext>
            </a:extLst>
          </p:cNvPr>
          <p:cNvSpPr>
            <a:spLocks noGrp="1"/>
          </p:cNvSpPr>
          <p:nvPr>
            <p:ph idx="1"/>
          </p:nvPr>
        </p:nvSpPr>
        <p:spPr>
          <a:xfrm>
            <a:off x="731999" y="1698420"/>
            <a:ext cx="8596668" cy="4906132"/>
          </a:xfrm>
        </p:spPr>
        <p:txBody>
          <a:bodyPr/>
          <a:lstStyle/>
          <a:p>
            <a:r>
              <a:rPr lang="en-US" b="1" dirty="0">
                <a:latin typeface="Agency FB" panose="020B0503020202020204" pitchFamily="34" charset="0"/>
              </a:rPr>
              <a:t>What is an Earthquake : </a:t>
            </a:r>
            <a:r>
              <a:rPr lang="en-US" dirty="0">
                <a:hlinkClick r:id="rId3"/>
              </a:rPr>
              <a:t>https://www.usgs.gov/</a:t>
            </a:r>
            <a:endParaRPr lang="en-US" b="1" dirty="0">
              <a:latin typeface="Agency FB" panose="020B0503020202020204" pitchFamily="34" charset="0"/>
            </a:endParaRPr>
          </a:p>
          <a:p>
            <a:endParaRPr lang="en-US" b="1" dirty="0">
              <a:latin typeface="Agency FB" panose="020B0503020202020204" pitchFamily="34" charset="0"/>
            </a:endParaRPr>
          </a:p>
          <a:p>
            <a:r>
              <a:rPr lang="en-US" b="1" dirty="0">
                <a:latin typeface="Agency FB" panose="020B0503020202020204" pitchFamily="34" charset="0"/>
              </a:rPr>
              <a:t>What causes an Earthquake : </a:t>
            </a:r>
            <a:r>
              <a:rPr lang="en-US" dirty="0">
                <a:hlinkClick r:id="rId3"/>
              </a:rPr>
              <a:t>https://www.usgs.gov/</a:t>
            </a:r>
            <a:endParaRPr lang="en-US" b="1" dirty="0">
              <a:latin typeface="Agency FB" panose="020B0503020202020204" pitchFamily="34" charset="0"/>
            </a:endParaRPr>
          </a:p>
          <a:p>
            <a:endParaRPr lang="en-US" b="1" dirty="0">
              <a:latin typeface="Agency FB" panose="020B0503020202020204" pitchFamily="34" charset="0"/>
            </a:endParaRPr>
          </a:p>
          <a:p>
            <a:r>
              <a:rPr lang="en-US" b="1" dirty="0">
                <a:latin typeface="Agency FB" panose="020B0503020202020204" pitchFamily="34" charset="0"/>
              </a:rPr>
              <a:t>How Does Earthquakes Effect Humans : </a:t>
            </a:r>
            <a:r>
              <a:rPr lang="en-US" dirty="0">
                <a:hlinkClick r:id="rId4"/>
              </a:rPr>
              <a:t>https://www.waikatoregioncdemg.govt.nz/</a:t>
            </a:r>
            <a:endParaRPr lang="en-US" b="1" dirty="0">
              <a:latin typeface="Agency FB" panose="020B0503020202020204" pitchFamily="34" charset="0"/>
            </a:endParaRPr>
          </a:p>
          <a:p>
            <a:endParaRPr lang="en-US" b="1" dirty="0">
              <a:latin typeface="Agency FB" panose="020B0503020202020204" pitchFamily="34" charset="0"/>
            </a:endParaRPr>
          </a:p>
          <a:p>
            <a:r>
              <a:rPr lang="en-US" b="1" dirty="0">
                <a:latin typeface="Agency FB" panose="020B0503020202020204" pitchFamily="34" charset="0"/>
              </a:rPr>
              <a:t>How To Survive An Earthquake : </a:t>
            </a:r>
            <a:r>
              <a:rPr lang="en-US" dirty="0">
                <a:hlinkClick r:id="rId5"/>
              </a:rPr>
              <a:t>https://www.ready.gov/</a:t>
            </a:r>
            <a:endParaRPr lang="en-US" b="1" dirty="0">
              <a:latin typeface="Agency FB" panose="020B0503020202020204" pitchFamily="34" charset="0"/>
            </a:endParaRPr>
          </a:p>
          <a:p>
            <a:endParaRPr lang="en-US" b="1" dirty="0">
              <a:latin typeface="Agency FB" panose="020B0503020202020204" pitchFamily="34" charset="0"/>
            </a:endParaRPr>
          </a:p>
          <a:p>
            <a:r>
              <a:rPr lang="en-US" b="1" dirty="0">
                <a:latin typeface="Agency FB" panose="020B0503020202020204" pitchFamily="34" charset="0"/>
              </a:rPr>
              <a:t>Can Earthquakes Be Predicted : </a:t>
            </a:r>
            <a:r>
              <a:rPr lang="en-US" dirty="0">
                <a:hlinkClick r:id="rId3"/>
              </a:rPr>
              <a:t>https://www.usgs.gov/</a:t>
            </a:r>
            <a:endParaRPr lang="en-US" b="1" dirty="0">
              <a:latin typeface="Agency FB" panose="020B0503020202020204" pitchFamily="34" charset="0"/>
            </a:endParaRPr>
          </a:p>
          <a:p>
            <a:endParaRPr lang="en-US" b="1" dirty="0">
              <a:latin typeface="Agency FB" panose="020B0503020202020204" pitchFamily="34" charset="0"/>
            </a:endParaRPr>
          </a:p>
          <a:p>
            <a:r>
              <a:rPr lang="en-US" b="1" dirty="0">
                <a:latin typeface="Agency FB" panose="020B0503020202020204" pitchFamily="34" charset="0"/>
              </a:rPr>
              <a:t>How Long Do Earthquakes Last : </a:t>
            </a:r>
            <a:r>
              <a:rPr lang="en-US" dirty="0">
                <a:hlinkClick r:id="rId6" action="ppaction://hlinkfile"/>
              </a:rPr>
              <a:t>pnsn.org</a:t>
            </a:r>
            <a:endParaRPr lang="en-US" dirty="0"/>
          </a:p>
          <a:p>
            <a:endParaRPr lang="en-US" b="1" dirty="0">
              <a:latin typeface="Agency FB" panose="020B0503020202020204" pitchFamily="34" charset="0"/>
            </a:endParaRPr>
          </a:p>
          <a:p>
            <a:endParaRPr lang="en-US" b="1" dirty="0">
              <a:latin typeface="Agency FB" panose="020B0503020202020204" pitchFamily="34" charset="0"/>
            </a:endParaRPr>
          </a:p>
          <a:p>
            <a:endParaRPr lang="en-US" dirty="0"/>
          </a:p>
        </p:txBody>
      </p:sp>
    </p:spTree>
    <p:extLst>
      <p:ext uri="{BB962C8B-B14F-4D97-AF65-F5344CB8AC3E}">
        <p14:creationId xmlns:p14="http://schemas.microsoft.com/office/powerpoint/2010/main" val="2815933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TotalTime>
  <Words>355</Words>
  <Application>Microsoft Office PowerPoint</Application>
  <PresentationFormat>Widescreen</PresentationFormat>
  <Paragraphs>35</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Agency FB</vt:lpstr>
      <vt:lpstr>Arial</vt:lpstr>
      <vt:lpstr>Calibri</vt:lpstr>
      <vt:lpstr>Google Sans</vt:lpstr>
      <vt:lpstr>Trebuchet MS</vt:lpstr>
      <vt:lpstr>Wingdings 3</vt:lpstr>
      <vt:lpstr>Facet</vt:lpstr>
      <vt:lpstr>Earthquakes</vt:lpstr>
      <vt:lpstr>What is an Earthquake</vt:lpstr>
      <vt:lpstr>What causes an Earthquake</vt:lpstr>
      <vt:lpstr>How Does Earthquakes Effect Humans</vt:lpstr>
      <vt:lpstr>How To Survive An Earthquake</vt:lpstr>
      <vt:lpstr>Can Earthquakes Be Predicted</vt:lpstr>
      <vt:lpstr>How Long Do Earthquakes Last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jad hammond</dc:creator>
  <cp:lastModifiedBy>jad hammond</cp:lastModifiedBy>
  <cp:revision>5</cp:revision>
  <dcterms:created xsi:type="dcterms:W3CDTF">2023-05-02T07:22:46Z</dcterms:created>
  <dcterms:modified xsi:type="dcterms:W3CDTF">2023-05-19T07:19:23Z</dcterms:modified>
</cp:coreProperties>
</file>