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220" d="100"/>
          <a:sy n="220" d="100"/>
        </p:scale>
        <p:origin x="-3750" y="-3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0798956-5488-4696-99BF-56ED7D23D338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172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619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98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07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168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95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505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938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2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25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5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726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41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73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30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8956-5488-4696-99BF-56ED7D23D338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7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798956-5488-4696-99BF-56ED7D23D338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3F1DB6-7ED1-476C-8730-23D39A36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4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 smtClean="0"/>
              <a:t>المحافظة على كوكب الأرض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233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dirty="0"/>
              <a:t>تعريف البيئة </a:t>
            </a:r>
            <a:r>
              <a:rPr lang="ar-AE" dirty="0" smtClean="0"/>
              <a:t>وأنواعها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42390"/>
            <a:ext cx="9601196" cy="3318936"/>
          </a:xfrm>
        </p:spPr>
        <p:txBody>
          <a:bodyPr/>
          <a:lstStyle/>
          <a:p>
            <a:pPr marL="0" indent="0" algn="r">
              <a:buNone/>
            </a:pPr>
            <a:r>
              <a:rPr lang="ar-JO" dirty="0"/>
              <a:t> </a:t>
            </a:r>
            <a:r>
              <a:rPr lang="ar-JO" dirty="0" smtClean="0"/>
              <a:t>البيئة هي</a:t>
            </a:r>
            <a:r>
              <a:rPr lang="ar-AE" dirty="0" smtClean="0"/>
              <a:t> </a:t>
            </a:r>
            <a:r>
              <a:rPr lang="ar-AE" dirty="0"/>
              <a:t>الأشياء التي تحيط بنا وتؤثر </a:t>
            </a:r>
            <a:r>
              <a:rPr lang="ar-AE" dirty="0" smtClean="0"/>
              <a:t>عل</a:t>
            </a:r>
            <a:r>
              <a:rPr lang="ar-JO" dirty="0" smtClean="0"/>
              <a:t>ى</a:t>
            </a:r>
            <a:r>
              <a:rPr lang="ar-AE" dirty="0" smtClean="0"/>
              <a:t> </a:t>
            </a:r>
            <a:r>
              <a:rPr lang="ar-AE" dirty="0"/>
              <a:t>وجود الكائنات الحية على سطح الأرض </a:t>
            </a:r>
            <a:r>
              <a:rPr lang="ar-AE" dirty="0" smtClean="0"/>
              <a:t>م</a:t>
            </a:r>
            <a:r>
              <a:rPr lang="ar-JO" dirty="0" smtClean="0"/>
              <a:t>ثل</a:t>
            </a:r>
            <a:r>
              <a:rPr lang="ar-AE" dirty="0" smtClean="0"/>
              <a:t> </a:t>
            </a:r>
            <a:r>
              <a:rPr lang="ar-AE" dirty="0"/>
              <a:t>الماء والهواء والتربة والمعادن والمناخ والكائنات </a:t>
            </a:r>
            <a:r>
              <a:rPr lang="ar-AE" dirty="0" smtClean="0"/>
              <a:t>أنفسهم</a:t>
            </a:r>
            <a:r>
              <a:rPr lang="ar-J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837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223" y="1024861"/>
            <a:ext cx="9601196" cy="1303867"/>
          </a:xfrm>
        </p:spPr>
        <p:txBody>
          <a:bodyPr/>
          <a:lstStyle/>
          <a:p>
            <a:r>
              <a:rPr lang="ar-JO" dirty="0" smtClean="0"/>
              <a:t>بعض </a:t>
            </a:r>
            <a:r>
              <a:rPr lang="ar-AE" dirty="0" smtClean="0"/>
              <a:t>المشكلات </a:t>
            </a:r>
            <a:r>
              <a:rPr lang="ar-AE" dirty="0"/>
              <a:t>التي تواجه </a:t>
            </a:r>
            <a:r>
              <a:rPr lang="ar-AE" dirty="0" smtClean="0"/>
              <a:t>البيئة</a:t>
            </a:r>
            <a:r>
              <a:rPr lang="ar-JO" dirty="0" smtClean="0"/>
              <a:t>؟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ar-AE" dirty="0"/>
              <a:t>استنزاف المصادر الطبيعية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ar-AE" dirty="0" smtClean="0"/>
              <a:t>النفايات</a:t>
            </a:r>
            <a:r>
              <a:rPr lang="ar-JO" dirty="0" smtClean="0"/>
              <a:t>	</a:t>
            </a:r>
            <a:endParaRPr lang="ar-AE" dirty="0"/>
          </a:p>
          <a:p>
            <a:pPr algn="r"/>
            <a:r>
              <a:rPr lang="ar-AE" dirty="0"/>
              <a:t>تلوث الماء</a:t>
            </a:r>
          </a:p>
          <a:p>
            <a:pPr algn="r"/>
            <a:r>
              <a:rPr lang="ar-AE" dirty="0"/>
              <a:t>تلوث الهواء</a:t>
            </a:r>
          </a:p>
          <a:p>
            <a:pPr algn="r"/>
            <a:r>
              <a:rPr lang="ar-AE" dirty="0"/>
              <a:t>الضوضاء</a:t>
            </a:r>
          </a:p>
          <a:p>
            <a:pPr marL="0" indent="0">
              <a:buNone/>
            </a:pPr>
            <a:r>
              <a:rPr lang="ar-AE" dirty="0"/>
              <a:t/>
            </a:r>
            <a:br>
              <a:rPr lang="ar-AE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80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 تأثير الانسان على البيئة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95402" y="2691925"/>
            <a:ext cx="9603572" cy="542870"/>
          </a:xfrm>
        </p:spPr>
        <p:txBody>
          <a:bodyPr/>
          <a:lstStyle/>
          <a:p>
            <a:pPr algn="ctr"/>
            <a:r>
              <a:rPr lang="ar-AE" dirty="0"/>
              <a:t/>
            </a:r>
            <a:br>
              <a:rPr lang="ar-AE" dirty="0"/>
            </a:br>
            <a:r>
              <a:rPr lang="ar-JO" dirty="0" smtClean="0"/>
              <a:t>بعض </a:t>
            </a:r>
            <a:r>
              <a:rPr lang="ar-AE" dirty="0" smtClean="0"/>
              <a:t>تأثير</a:t>
            </a:r>
            <a:r>
              <a:rPr lang="ar-JO" dirty="0" smtClean="0"/>
              <a:t>ات</a:t>
            </a:r>
            <a:r>
              <a:rPr lang="ar-AE" dirty="0" smtClean="0"/>
              <a:t> </a:t>
            </a:r>
            <a:r>
              <a:rPr lang="ar-AE" dirty="0"/>
              <a:t>الإنسان على </a:t>
            </a:r>
            <a:r>
              <a:rPr lang="ar-AE" dirty="0" smtClean="0"/>
              <a:t>البيئة</a:t>
            </a:r>
            <a:endParaRPr lang="ar-A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95402" y="3234796"/>
            <a:ext cx="9603572" cy="264107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ar-AE" dirty="0" smtClean="0"/>
              <a:t>ال</a:t>
            </a:r>
            <a:r>
              <a:rPr lang="ar-JO" dirty="0" smtClean="0"/>
              <a:t>زيادة السريعة </a:t>
            </a:r>
            <a:r>
              <a:rPr lang="ar-AE" dirty="0" smtClean="0"/>
              <a:t>في </a:t>
            </a:r>
            <a:r>
              <a:rPr lang="ar-AE" dirty="0"/>
              <a:t>عدد </a:t>
            </a:r>
            <a:r>
              <a:rPr lang="ar-AE" dirty="0" smtClean="0"/>
              <a:t>السكان</a:t>
            </a:r>
            <a:endParaRPr lang="ar-JO" dirty="0" smtClean="0"/>
          </a:p>
          <a:p>
            <a:pPr algn="r"/>
            <a:r>
              <a:rPr lang="ar-AE" dirty="0"/>
              <a:t>التلوث الناجم عن مياه الصرف </a:t>
            </a:r>
            <a:r>
              <a:rPr lang="ar-AE" dirty="0" smtClean="0"/>
              <a:t>الصحي</a:t>
            </a:r>
            <a:endParaRPr lang="ar-AE" dirty="0"/>
          </a:p>
          <a:p>
            <a:pPr algn="r"/>
            <a:r>
              <a:rPr lang="ar-AE" dirty="0"/>
              <a:t>التقدّم التكنولوجي</a:t>
            </a:r>
            <a:r>
              <a:rPr lang="ar-AE" dirty="0"/>
              <a:t/>
            </a:r>
            <a:br>
              <a:rPr lang="ar-AE" dirty="0"/>
            </a:br>
            <a:r>
              <a:rPr lang="ar-AE" dirty="0"/>
              <a:t/>
            </a:r>
            <a:br>
              <a:rPr lang="ar-AE" dirty="0"/>
            </a:br>
            <a:r>
              <a:rPr lang="ar-AE" dirty="0"/>
              <a:t/>
            </a:r>
            <a:br>
              <a:rPr lang="ar-AE" dirty="0"/>
            </a:br>
            <a:endParaRPr lang="ar-AE" dirty="0"/>
          </a:p>
          <a:p>
            <a:r>
              <a:rPr lang="ar-AE" dirty="0"/>
              <a:t/>
            </a:r>
            <a:br>
              <a:rPr lang="ar-AE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451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dirty="0"/>
              <a:t>الاستخدام الخاطئ للموارد الطبيعية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AE" dirty="0"/>
              <a:t>إزالة الغابات</a:t>
            </a:r>
          </a:p>
          <a:p>
            <a:r>
              <a:rPr lang="ar-AE" dirty="0" smtClean="0"/>
              <a:t>التصحر</a:t>
            </a:r>
            <a:endParaRPr lang="ar-JO" dirty="0" smtClean="0"/>
          </a:p>
          <a:p>
            <a:r>
              <a:rPr lang="ar-AE" dirty="0" smtClean="0"/>
              <a:t>تلوث المياه</a:t>
            </a:r>
            <a:endParaRPr lang="ar-JO" dirty="0"/>
          </a:p>
          <a:p>
            <a:r>
              <a:rPr lang="ar-AE" dirty="0" smtClean="0"/>
              <a:t>نضوب النفط</a:t>
            </a:r>
            <a:endParaRPr lang="ar-AE" dirty="0"/>
          </a:p>
          <a:p>
            <a:endParaRPr lang="ar-JO" dirty="0" smtClean="0"/>
          </a:p>
          <a:p>
            <a:endParaRPr lang="ar-JO" dirty="0" smtClean="0"/>
          </a:p>
          <a:p>
            <a:pPr marL="0" indent="0">
              <a:buNone/>
            </a:pPr>
            <a:endParaRPr lang="ar-JO" dirty="0" smtClean="0"/>
          </a:p>
          <a:p>
            <a:endParaRPr lang="ar-AE" dirty="0"/>
          </a:p>
          <a:p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295722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AE" dirty="0"/>
              <a:t>الوعي البيئي وأهميته</a:t>
            </a:r>
            <a:br>
              <a:rPr lang="ar-AE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AE" dirty="0"/>
              <a:t>الإدراك القائم على المعرفة بالمشكلات التي تتعرض لها البيئة وأسبابها وآثارها على عناصر البيئة المختلفة، وذلك من أجل تهيئة الأفراد لتحمل مسئولياتهم نحو البيئة والمحافظة عليها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4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857" y="632390"/>
            <a:ext cx="4124896" cy="5520582"/>
          </a:xfrm>
        </p:spPr>
      </p:pic>
    </p:spTree>
    <p:extLst>
      <p:ext uri="{BB962C8B-B14F-4D97-AF65-F5344CB8AC3E}">
        <p14:creationId xmlns:p14="http://schemas.microsoft.com/office/powerpoint/2010/main" val="291542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87</TotalTime>
  <Words>103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 New Roman</vt:lpstr>
      <vt:lpstr>Organic</vt:lpstr>
      <vt:lpstr>المحافظة على كوكب الأرض</vt:lpstr>
      <vt:lpstr>تعريف البيئة وأنواعها</vt:lpstr>
      <vt:lpstr>بعض المشكلات التي تواجه البيئة؟ </vt:lpstr>
      <vt:lpstr> تأثير الانسان على البيئة</vt:lpstr>
      <vt:lpstr>الاستخدام الخاطئ للموارد الطبيعية</vt:lpstr>
      <vt:lpstr>الوعي البيئي وأهميته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المحافظة على كوكب الأرض</dc:title>
  <dc:creator>boxedbylaith</dc:creator>
  <cp:lastModifiedBy>boxedbylaith</cp:lastModifiedBy>
  <cp:revision>8</cp:revision>
  <dcterms:created xsi:type="dcterms:W3CDTF">2023-05-14T13:06:46Z</dcterms:created>
  <dcterms:modified xsi:type="dcterms:W3CDTF">2023-05-14T14:34:27Z</dcterms:modified>
</cp:coreProperties>
</file>