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</p:sldIdLst>
  <p:sldSz cx="12192000" cy="6858000"/>
  <p:notesSz cx="6858000" cy="9144000"/>
  <p:defaultTextStyle>
    <a:defPPr>
      <a:defRPr lang="en-J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3"/>
  </p:normalViewPr>
  <p:slideViewPr>
    <p:cSldViewPr snapToGrid="0" snapToObjects="1">
      <p:cViewPr varScale="1">
        <p:scale>
          <a:sx n="90" d="100"/>
          <a:sy n="90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8B4785-096B-7F44-9183-F87CAD656D72}" type="doc">
      <dgm:prSet loTypeId="urn:microsoft.com/office/officeart/2005/8/layout/matrix2" loCatId="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53926814-4825-9147-A0AF-1EEE5B5B50AF}">
      <dgm:prSet phldrT="[Text]"/>
      <dgm:spPr/>
      <dgm:t>
        <a:bodyPr/>
        <a:lstStyle/>
        <a:p>
          <a:pPr rtl="1"/>
          <a:r>
            <a:rPr lang="ar-SA" dirty="0"/>
            <a:t>توفير الغابات و المواد الخام </a:t>
          </a:r>
          <a:endParaRPr lang="en-GB" dirty="0"/>
        </a:p>
      </dgm:t>
    </dgm:pt>
    <dgm:pt modelId="{734C7C59-3B80-554F-A4D4-9198C90840FA}" type="parTrans" cxnId="{79887722-74F8-1B42-9E76-4380EFAD9849}">
      <dgm:prSet/>
      <dgm:spPr/>
      <dgm:t>
        <a:bodyPr/>
        <a:lstStyle/>
        <a:p>
          <a:endParaRPr lang="en-GB"/>
        </a:p>
      </dgm:t>
    </dgm:pt>
    <dgm:pt modelId="{D1452E0A-4B8A-F941-9E47-CDDF45714395}" type="sibTrans" cxnId="{79887722-74F8-1B42-9E76-4380EFAD9849}">
      <dgm:prSet/>
      <dgm:spPr/>
      <dgm:t>
        <a:bodyPr/>
        <a:lstStyle/>
        <a:p>
          <a:endParaRPr lang="en-GB"/>
        </a:p>
      </dgm:t>
    </dgm:pt>
    <dgm:pt modelId="{1F7F1A97-67AF-B646-A313-71D092C133D4}">
      <dgm:prSet phldrT="[Text]"/>
      <dgm:spPr/>
      <dgm:t>
        <a:bodyPr/>
        <a:lstStyle/>
        <a:p>
          <a:pPr rtl="1"/>
          <a:r>
            <a:rPr lang="ar-SA" dirty="0"/>
            <a:t>تنوع بيولوجي غابات و أراضي </a:t>
          </a:r>
          <a:endParaRPr lang="en-GB" dirty="0"/>
        </a:p>
      </dgm:t>
    </dgm:pt>
    <dgm:pt modelId="{5DA792BF-A603-E44C-8611-51BBB6FF8C51}" type="parTrans" cxnId="{2DE7B22A-D21C-BD4D-B317-08ABEEB1CAB5}">
      <dgm:prSet/>
      <dgm:spPr/>
      <dgm:t>
        <a:bodyPr/>
        <a:lstStyle/>
        <a:p>
          <a:endParaRPr lang="en-GB"/>
        </a:p>
      </dgm:t>
    </dgm:pt>
    <dgm:pt modelId="{CEEA0F9B-BE53-C146-B128-3B3479624BD8}" type="sibTrans" cxnId="{2DE7B22A-D21C-BD4D-B317-08ABEEB1CAB5}">
      <dgm:prSet/>
      <dgm:spPr/>
      <dgm:t>
        <a:bodyPr/>
        <a:lstStyle/>
        <a:p>
          <a:endParaRPr lang="en-GB"/>
        </a:p>
      </dgm:t>
    </dgm:pt>
    <dgm:pt modelId="{18A927E1-AABE-DB45-95D9-C4A2C19E94B3}">
      <dgm:prSet phldrT="[Text]"/>
      <dgm:spPr/>
      <dgm:t>
        <a:bodyPr/>
        <a:lstStyle/>
        <a:p>
          <a:pPr rtl="1"/>
          <a:r>
            <a:rPr lang="ar-SA" dirty="0"/>
            <a:t>حماية انقراض الكائنات الحية</a:t>
          </a:r>
          <a:endParaRPr lang="en-GB" dirty="0"/>
        </a:p>
      </dgm:t>
    </dgm:pt>
    <dgm:pt modelId="{C053C913-BC74-2348-A3EB-D71DF3F90E9D}" type="parTrans" cxnId="{9E11909C-C002-614A-983E-AF9E21D61874}">
      <dgm:prSet/>
      <dgm:spPr/>
      <dgm:t>
        <a:bodyPr/>
        <a:lstStyle/>
        <a:p>
          <a:endParaRPr lang="en-GB"/>
        </a:p>
      </dgm:t>
    </dgm:pt>
    <dgm:pt modelId="{2168CABD-3A0E-0642-AEE4-4FC76264090E}" type="sibTrans" cxnId="{9E11909C-C002-614A-983E-AF9E21D61874}">
      <dgm:prSet/>
      <dgm:spPr/>
      <dgm:t>
        <a:bodyPr/>
        <a:lstStyle/>
        <a:p>
          <a:endParaRPr lang="en-GB"/>
        </a:p>
      </dgm:t>
    </dgm:pt>
    <dgm:pt modelId="{79C13480-6B75-8847-AC01-89E7731C88FA}">
      <dgm:prSet phldrT="[Text]"/>
      <dgm:spPr/>
      <dgm:t>
        <a:bodyPr/>
        <a:lstStyle/>
        <a:p>
          <a:pPr rtl="1"/>
          <a:r>
            <a:rPr lang="ar-SA" dirty="0"/>
            <a:t>الحماية من التلوث</a:t>
          </a:r>
          <a:endParaRPr lang="en-GB" dirty="0"/>
        </a:p>
      </dgm:t>
    </dgm:pt>
    <dgm:pt modelId="{290D352A-F757-864A-903E-DBE581EFB011}" type="parTrans" cxnId="{03CA83E6-B06A-E644-9D99-AEB6FD46A91E}">
      <dgm:prSet/>
      <dgm:spPr/>
      <dgm:t>
        <a:bodyPr/>
        <a:lstStyle/>
        <a:p>
          <a:endParaRPr lang="en-GB"/>
        </a:p>
      </dgm:t>
    </dgm:pt>
    <dgm:pt modelId="{728B976D-2082-0F4D-8262-29EDB408FE04}" type="sibTrans" cxnId="{03CA83E6-B06A-E644-9D99-AEB6FD46A91E}">
      <dgm:prSet/>
      <dgm:spPr/>
      <dgm:t>
        <a:bodyPr/>
        <a:lstStyle/>
        <a:p>
          <a:endParaRPr lang="en-GB"/>
        </a:p>
      </dgm:t>
    </dgm:pt>
    <dgm:pt modelId="{00BA64AF-2415-3B4A-B497-246B40616915}" type="pres">
      <dgm:prSet presAssocID="{FC8B4785-096B-7F44-9183-F87CAD656D72}" presName="matrix" presStyleCnt="0">
        <dgm:presLayoutVars>
          <dgm:chMax val="1"/>
          <dgm:dir/>
          <dgm:resizeHandles val="exact"/>
        </dgm:presLayoutVars>
      </dgm:prSet>
      <dgm:spPr/>
    </dgm:pt>
    <dgm:pt modelId="{C0F08ACB-547D-054C-9C97-57E1B9FC224B}" type="pres">
      <dgm:prSet presAssocID="{FC8B4785-096B-7F44-9183-F87CAD656D72}" presName="axisShape" presStyleLbl="bgShp" presStyleIdx="0" presStyleCnt="1"/>
      <dgm:spPr/>
    </dgm:pt>
    <dgm:pt modelId="{D4857EF6-96F3-4740-82AA-5671E25BD6A0}" type="pres">
      <dgm:prSet presAssocID="{FC8B4785-096B-7F44-9183-F87CAD656D72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28E39C1-5308-6F48-9815-5C6B14458E10}" type="pres">
      <dgm:prSet presAssocID="{FC8B4785-096B-7F44-9183-F87CAD656D72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B9355C5-1FE2-5B4F-86A6-4CB58FE1A11F}" type="pres">
      <dgm:prSet presAssocID="{FC8B4785-096B-7F44-9183-F87CAD656D72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05F443D-D1C2-0945-B86D-E695C91525E0}" type="pres">
      <dgm:prSet presAssocID="{FC8B4785-096B-7F44-9183-F87CAD656D72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9887722-74F8-1B42-9E76-4380EFAD9849}" srcId="{FC8B4785-096B-7F44-9183-F87CAD656D72}" destId="{53926814-4825-9147-A0AF-1EEE5B5B50AF}" srcOrd="0" destOrd="0" parTransId="{734C7C59-3B80-554F-A4D4-9198C90840FA}" sibTransId="{D1452E0A-4B8A-F941-9E47-CDDF45714395}"/>
    <dgm:cxn modelId="{2DE7B22A-D21C-BD4D-B317-08ABEEB1CAB5}" srcId="{FC8B4785-096B-7F44-9183-F87CAD656D72}" destId="{1F7F1A97-67AF-B646-A313-71D092C133D4}" srcOrd="1" destOrd="0" parTransId="{5DA792BF-A603-E44C-8611-51BBB6FF8C51}" sibTransId="{CEEA0F9B-BE53-C146-B128-3B3479624BD8}"/>
    <dgm:cxn modelId="{2852F535-F7AA-1541-ADE7-94BAC184C22A}" type="presOf" srcId="{1F7F1A97-67AF-B646-A313-71D092C133D4}" destId="{D28E39C1-5308-6F48-9815-5C6B14458E10}" srcOrd="0" destOrd="0" presId="urn:microsoft.com/office/officeart/2005/8/layout/matrix2"/>
    <dgm:cxn modelId="{C3C2085D-9DC0-A846-80A5-2AB60275BE59}" type="presOf" srcId="{FC8B4785-096B-7F44-9183-F87CAD656D72}" destId="{00BA64AF-2415-3B4A-B497-246B40616915}" srcOrd="0" destOrd="0" presId="urn:microsoft.com/office/officeart/2005/8/layout/matrix2"/>
    <dgm:cxn modelId="{E453A18C-8D9C-8842-9173-83E4441D1908}" type="presOf" srcId="{79C13480-6B75-8847-AC01-89E7731C88FA}" destId="{405F443D-D1C2-0945-B86D-E695C91525E0}" srcOrd="0" destOrd="0" presId="urn:microsoft.com/office/officeart/2005/8/layout/matrix2"/>
    <dgm:cxn modelId="{9A13FE94-BD1D-3343-BAA1-97220C853088}" type="presOf" srcId="{18A927E1-AABE-DB45-95D9-C4A2C19E94B3}" destId="{BB9355C5-1FE2-5B4F-86A6-4CB58FE1A11F}" srcOrd="0" destOrd="0" presId="urn:microsoft.com/office/officeart/2005/8/layout/matrix2"/>
    <dgm:cxn modelId="{9E11909C-C002-614A-983E-AF9E21D61874}" srcId="{FC8B4785-096B-7F44-9183-F87CAD656D72}" destId="{18A927E1-AABE-DB45-95D9-C4A2C19E94B3}" srcOrd="2" destOrd="0" parTransId="{C053C913-BC74-2348-A3EB-D71DF3F90E9D}" sibTransId="{2168CABD-3A0E-0642-AEE4-4FC76264090E}"/>
    <dgm:cxn modelId="{7FB653BC-C29A-5447-9C8A-4CE82011163D}" type="presOf" srcId="{53926814-4825-9147-A0AF-1EEE5B5B50AF}" destId="{D4857EF6-96F3-4740-82AA-5671E25BD6A0}" srcOrd="0" destOrd="0" presId="urn:microsoft.com/office/officeart/2005/8/layout/matrix2"/>
    <dgm:cxn modelId="{03CA83E6-B06A-E644-9D99-AEB6FD46A91E}" srcId="{FC8B4785-096B-7F44-9183-F87CAD656D72}" destId="{79C13480-6B75-8847-AC01-89E7731C88FA}" srcOrd="3" destOrd="0" parTransId="{290D352A-F757-864A-903E-DBE581EFB011}" sibTransId="{728B976D-2082-0F4D-8262-29EDB408FE04}"/>
    <dgm:cxn modelId="{0EBAEA84-19C0-8447-842F-3F7DB20EE15D}" type="presParOf" srcId="{00BA64AF-2415-3B4A-B497-246B40616915}" destId="{C0F08ACB-547D-054C-9C97-57E1B9FC224B}" srcOrd="0" destOrd="0" presId="urn:microsoft.com/office/officeart/2005/8/layout/matrix2"/>
    <dgm:cxn modelId="{4CD5714E-6F52-4146-9C2B-236080280A17}" type="presParOf" srcId="{00BA64AF-2415-3B4A-B497-246B40616915}" destId="{D4857EF6-96F3-4740-82AA-5671E25BD6A0}" srcOrd="1" destOrd="0" presId="urn:microsoft.com/office/officeart/2005/8/layout/matrix2"/>
    <dgm:cxn modelId="{44382211-72D2-5140-85D8-7BB335CF5375}" type="presParOf" srcId="{00BA64AF-2415-3B4A-B497-246B40616915}" destId="{D28E39C1-5308-6F48-9815-5C6B14458E10}" srcOrd="2" destOrd="0" presId="urn:microsoft.com/office/officeart/2005/8/layout/matrix2"/>
    <dgm:cxn modelId="{311B4A9E-5237-9140-8459-BB55EF94B3B7}" type="presParOf" srcId="{00BA64AF-2415-3B4A-B497-246B40616915}" destId="{BB9355C5-1FE2-5B4F-86A6-4CB58FE1A11F}" srcOrd="3" destOrd="0" presId="urn:microsoft.com/office/officeart/2005/8/layout/matrix2"/>
    <dgm:cxn modelId="{DDBB3988-E68D-DD47-87FB-F8FBE5E168C9}" type="presParOf" srcId="{00BA64AF-2415-3B4A-B497-246B40616915}" destId="{405F443D-D1C2-0945-B86D-E695C91525E0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F763FD-DB37-40F6-8F2F-F18D43F8827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F19FB23-18DB-4AF8-8FC9-46D8337D3930}">
      <dgm:prSet/>
      <dgm:spPr/>
      <dgm:t>
        <a:bodyPr/>
        <a:lstStyle/>
        <a:p>
          <a:r>
            <a:rPr lang="ar-SA"/>
            <a:t>اخذ الأطفال رحلات للتعرف علا البيئة </a:t>
          </a:r>
          <a:endParaRPr lang="en-US"/>
        </a:p>
      </dgm:t>
    </dgm:pt>
    <dgm:pt modelId="{61FA90FA-4928-4193-B449-41EE785DC59F}" type="parTrans" cxnId="{66064EA6-DAF2-4DE4-93C8-411202434F30}">
      <dgm:prSet/>
      <dgm:spPr/>
      <dgm:t>
        <a:bodyPr/>
        <a:lstStyle/>
        <a:p>
          <a:endParaRPr lang="en-US"/>
        </a:p>
      </dgm:t>
    </dgm:pt>
    <dgm:pt modelId="{DA0E9AAE-ABA8-4CF1-B7A3-DBEC1E95F591}" type="sibTrans" cxnId="{66064EA6-DAF2-4DE4-93C8-411202434F30}">
      <dgm:prSet/>
      <dgm:spPr/>
      <dgm:t>
        <a:bodyPr/>
        <a:lstStyle/>
        <a:p>
          <a:endParaRPr lang="en-US"/>
        </a:p>
      </dgm:t>
    </dgm:pt>
    <dgm:pt modelId="{CC2691CC-2E1E-4B53-A15B-09DCCBCDC586}">
      <dgm:prSet/>
      <dgm:spPr/>
      <dgm:t>
        <a:bodyPr/>
        <a:lstStyle/>
        <a:p>
          <a:r>
            <a:rPr lang="ar-SA"/>
            <a:t>اشراك الأطفال بتنظيف الغابات وحمايتها</a:t>
          </a:r>
          <a:endParaRPr lang="en-US"/>
        </a:p>
      </dgm:t>
    </dgm:pt>
    <dgm:pt modelId="{4072E61F-B10A-41D9-90ED-F7D93CECCB55}" type="parTrans" cxnId="{07ABC57B-D87F-4172-8705-BDBE2D92FA43}">
      <dgm:prSet/>
      <dgm:spPr/>
      <dgm:t>
        <a:bodyPr/>
        <a:lstStyle/>
        <a:p>
          <a:endParaRPr lang="en-US"/>
        </a:p>
      </dgm:t>
    </dgm:pt>
    <dgm:pt modelId="{730AB7C3-61E3-4FD1-9B93-E5154ED634B2}" type="sibTrans" cxnId="{07ABC57B-D87F-4172-8705-BDBE2D92FA43}">
      <dgm:prSet/>
      <dgm:spPr/>
      <dgm:t>
        <a:bodyPr/>
        <a:lstStyle/>
        <a:p>
          <a:endParaRPr lang="en-US"/>
        </a:p>
      </dgm:t>
    </dgm:pt>
    <dgm:pt modelId="{783E1622-5272-4FA9-AB91-8CB9172BF653}">
      <dgm:prSet/>
      <dgm:spPr/>
      <dgm:t>
        <a:bodyPr/>
        <a:lstStyle/>
        <a:p>
          <a:r>
            <a:rPr lang="ar-SA"/>
            <a:t>تعويد الأطفال علا الأنشطة الرياضية وتجنب استخدام السيارات</a:t>
          </a:r>
          <a:endParaRPr lang="en-US"/>
        </a:p>
      </dgm:t>
    </dgm:pt>
    <dgm:pt modelId="{F1D1031A-FCAA-4659-AD47-E294E452E44A}" type="parTrans" cxnId="{7CA0CC8D-AFE9-41B4-974F-1B925C87223C}">
      <dgm:prSet/>
      <dgm:spPr/>
      <dgm:t>
        <a:bodyPr/>
        <a:lstStyle/>
        <a:p>
          <a:endParaRPr lang="en-US"/>
        </a:p>
      </dgm:t>
    </dgm:pt>
    <dgm:pt modelId="{E4628B82-56D9-496E-8346-165932C14470}" type="sibTrans" cxnId="{7CA0CC8D-AFE9-41B4-974F-1B925C87223C}">
      <dgm:prSet/>
      <dgm:spPr/>
      <dgm:t>
        <a:bodyPr/>
        <a:lstStyle/>
        <a:p>
          <a:endParaRPr lang="en-US"/>
        </a:p>
      </dgm:t>
    </dgm:pt>
    <dgm:pt modelId="{95DCC3B6-248B-4F58-899E-A0F83FA1F685}">
      <dgm:prSet/>
      <dgm:spPr/>
      <dgm:t>
        <a:bodyPr/>
        <a:lstStyle/>
        <a:p>
          <a:r>
            <a:rPr lang="ar-SA"/>
            <a:t>تحفيز الأطفال علا زراعة الأشجار ومساعدة الحيوانات</a:t>
          </a:r>
          <a:endParaRPr lang="en-US"/>
        </a:p>
      </dgm:t>
    </dgm:pt>
    <dgm:pt modelId="{6D61814D-8E95-469D-9F1B-F51FE193EB37}" type="parTrans" cxnId="{337E29C0-BA26-43B0-B488-2B389A1ED200}">
      <dgm:prSet/>
      <dgm:spPr/>
      <dgm:t>
        <a:bodyPr/>
        <a:lstStyle/>
        <a:p>
          <a:endParaRPr lang="en-US"/>
        </a:p>
      </dgm:t>
    </dgm:pt>
    <dgm:pt modelId="{A40844C6-56A4-4E29-8547-92F0C014F8EB}" type="sibTrans" cxnId="{337E29C0-BA26-43B0-B488-2B389A1ED200}">
      <dgm:prSet/>
      <dgm:spPr/>
      <dgm:t>
        <a:bodyPr/>
        <a:lstStyle/>
        <a:p>
          <a:endParaRPr lang="en-US"/>
        </a:p>
      </dgm:t>
    </dgm:pt>
    <dgm:pt modelId="{7E60CB15-8955-7745-B703-560359C60832}" type="pres">
      <dgm:prSet presAssocID="{A2F763FD-DB37-40F6-8F2F-F18D43F88272}" presName="Name0" presStyleCnt="0">
        <dgm:presLayoutVars>
          <dgm:dir/>
          <dgm:animLvl val="lvl"/>
          <dgm:resizeHandles val="exact"/>
        </dgm:presLayoutVars>
      </dgm:prSet>
      <dgm:spPr/>
    </dgm:pt>
    <dgm:pt modelId="{4316991C-AEFB-9E4F-BB44-74C6580C9C31}" type="pres">
      <dgm:prSet presAssocID="{0F19FB23-18DB-4AF8-8FC9-46D8337D3930}" presName="linNode" presStyleCnt="0"/>
      <dgm:spPr/>
    </dgm:pt>
    <dgm:pt modelId="{E8FFE31C-90CB-3D4D-9BDD-D7FE492E8331}" type="pres">
      <dgm:prSet presAssocID="{0F19FB23-18DB-4AF8-8FC9-46D8337D3930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B717D1EA-51E6-824F-8068-D42452688A44}" type="pres">
      <dgm:prSet presAssocID="{DA0E9AAE-ABA8-4CF1-B7A3-DBEC1E95F591}" presName="sp" presStyleCnt="0"/>
      <dgm:spPr/>
    </dgm:pt>
    <dgm:pt modelId="{22141ADB-B7D6-324D-A82D-9ED3BC5CA146}" type="pres">
      <dgm:prSet presAssocID="{CC2691CC-2E1E-4B53-A15B-09DCCBCDC586}" presName="linNode" presStyleCnt="0"/>
      <dgm:spPr/>
    </dgm:pt>
    <dgm:pt modelId="{F4F268C0-21B4-5848-B417-DD9748E5276B}" type="pres">
      <dgm:prSet presAssocID="{CC2691CC-2E1E-4B53-A15B-09DCCBCDC586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5D4D833B-7449-5C48-86A7-7069101B1F97}" type="pres">
      <dgm:prSet presAssocID="{730AB7C3-61E3-4FD1-9B93-E5154ED634B2}" presName="sp" presStyleCnt="0"/>
      <dgm:spPr/>
    </dgm:pt>
    <dgm:pt modelId="{69C0A440-CF01-E34C-9162-C711F0FEA4D4}" type="pres">
      <dgm:prSet presAssocID="{783E1622-5272-4FA9-AB91-8CB9172BF653}" presName="linNode" presStyleCnt="0"/>
      <dgm:spPr/>
    </dgm:pt>
    <dgm:pt modelId="{8F1A54E2-9B40-3F4B-8D48-4FCBAEAFD869}" type="pres">
      <dgm:prSet presAssocID="{783E1622-5272-4FA9-AB91-8CB9172BF653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BC0CA62B-1F12-A34E-915B-3D1E35AD913D}" type="pres">
      <dgm:prSet presAssocID="{E4628B82-56D9-496E-8346-165932C14470}" presName="sp" presStyleCnt="0"/>
      <dgm:spPr/>
    </dgm:pt>
    <dgm:pt modelId="{D5D5F683-016E-0843-A693-FAEE071F7A2A}" type="pres">
      <dgm:prSet presAssocID="{95DCC3B6-248B-4F58-899E-A0F83FA1F685}" presName="linNode" presStyleCnt="0"/>
      <dgm:spPr/>
    </dgm:pt>
    <dgm:pt modelId="{8C5A0C9E-4940-D649-AD43-168FD3249A18}" type="pres">
      <dgm:prSet presAssocID="{95DCC3B6-248B-4F58-899E-A0F83FA1F685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28220258-B707-2D48-AB11-CC5B1B905FE0}" type="presOf" srcId="{A2F763FD-DB37-40F6-8F2F-F18D43F88272}" destId="{7E60CB15-8955-7745-B703-560359C60832}" srcOrd="0" destOrd="0" presId="urn:microsoft.com/office/officeart/2005/8/layout/vList5"/>
    <dgm:cxn modelId="{978B6D6A-2D2B-AB43-8749-98134DCFB29D}" type="presOf" srcId="{95DCC3B6-248B-4F58-899E-A0F83FA1F685}" destId="{8C5A0C9E-4940-D649-AD43-168FD3249A18}" srcOrd="0" destOrd="0" presId="urn:microsoft.com/office/officeart/2005/8/layout/vList5"/>
    <dgm:cxn modelId="{07ABC57B-D87F-4172-8705-BDBE2D92FA43}" srcId="{A2F763FD-DB37-40F6-8F2F-F18D43F88272}" destId="{CC2691CC-2E1E-4B53-A15B-09DCCBCDC586}" srcOrd="1" destOrd="0" parTransId="{4072E61F-B10A-41D9-90ED-F7D93CECCB55}" sibTransId="{730AB7C3-61E3-4FD1-9B93-E5154ED634B2}"/>
    <dgm:cxn modelId="{A052E48C-2F64-DB42-9949-BFBAB2CCC194}" type="presOf" srcId="{CC2691CC-2E1E-4B53-A15B-09DCCBCDC586}" destId="{F4F268C0-21B4-5848-B417-DD9748E5276B}" srcOrd="0" destOrd="0" presId="urn:microsoft.com/office/officeart/2005/8/layout/vList5"/>
    <dgm:cxn modelId="{7CA0CC8D-AFE9-41B4-974F-1B925C87223C}" srcId="{A2F763FD-DB37-40F6-8F2F-F18D43F88272}" destId="{783E1622-5272-4FA9-AB91-8CB9172BF653}" srcOrd="2" destOrd="0" parTransId="{F1D1031A-FCAA-4659-AD47-E294E452E44A}" sibTransId="{E4628B82-56D9-496E-8346-165932C14470}"/>
    <dgm:cxn modelId="{66064EA6-DAF2-4DE4-93C8-411202434F30}" srcId="{A2F763FD-DB37-40F6-8F2F-F18D43F88272}" destId="{0F19FB23-18DB-4AF8-8FC9-46D8337D3930}" srcOrd="0" destOrd="0" parTransId="{61FA90FA-4928-4193-B449-41EE785DC59F}" sibTransId="{DA0E9AAE-ABA8-4CF1-B7A3-DBEC1E95F591}"/>
    <dgm:cxn modelId="{337E29C0-BA26-43B0-B488-2B389A1ED200}" srcId="{A2F763FD-DB37-40F6-8F2F-F18D43F88272}" destId="{95DCC3B6-248B-4F58-899E-A0F83FA1F685}" srcOrd="3" destOrd="0" parTransId="{6D61814D-8E95-469D-9F1B-F51FE193EB37}" sibTransId="{A40844C6-56A4-4E29-8547-92F0C014F8EB}"/>
    <dgm:cxn modelId="{0FC3B4C4-26B9-F743-A6C8-ACD59E87329A}" type="presOf" srcId="{0F19FB23-18DB-4AF8-8FC9-46D8337D3930}" destId="{E8FFE31C-90CB-3D4D-9BDD-D7FE492E8331}" srcOrd="0" destOrd="0" presId="urn:microsoft.com/office/officeart/2005/8/layout/vList5"/>
    <dgm:cxn modelId="{A05C1CE0-8BD1-A944-90E0-6C5D1325AC9A}" type="presOf" srcId="{783E1622-5272-4FA9-AB91-8CB9172BF653}" destId="{8F1A54E2-9B40-3F4B-8D48-4FCBAEAFD869}" srcOrd="0" destOrd="0" presId="urn:microsoft.com/office/officeart/2005/8/layout/vList5"/>
    <dgm:cxn modelId="{E23008B0-6276-6E4C-B1A6-EDF6B26E8A6D}" type="presParOf" srcId="{7E60CB15-8955-7745-B703-560359C60832}" destId="{4316991C-AEFB-9E4F-BB44-74C6580C9C31}" srcOrd="0" destOrd="0" presId="urn:microsoft.com/office/officeart/2005/8/layout/vList5"/>
    <dgm:cxn modelId="{6443D30E-C268-5745-8FEE-CBD44A4B5637}" type="presParOf" srcId="{4316991C-AEFB-9E4F-BB44-74C6580C9C31}" destId="{E8FFE31C-90CB-3D4D-9BDD-D7FE492E8331}" srcOrd="0" destOrd="0" presId="urn:microsoft.com/office/officeart/2005/8/layout/vList5"/>
    <dgm:cxn modelId="{4F3EDE69-BF1A-164F-AD63-ED6A429B0FB3}" type="presParOf" srcId="{7E60CB15-8955-7745-B703-560359C60832}" destId="{B717D1EA-51E6-824F-8068-D42452688A44}" srcOrd="1" destOrd="0" presId="urn:microsoft.com/office/officeart/2005/8/layout/vList5"/>
    <dgm:cxn modelId="{2BE62F2B-7AE8-944D-A407-48AC186CA098}" type="presParOf" srcId="{7E60CB15-8955-7745-B703-560359C60832}" destId="{22141ADB-B7D6-324D-A82D-9ED3BC5CA146}" srcOrd="2" destOrd="0" presId="urn:microsoft.com/office/officeart/2005/8/layout/vList5"/>
    <dgm:cxn modelId="{700DF0EC-217A-074E-B787-8EDB9CFBB9C2}" type="presParOf" srcId="{22141ADB-B7D6-324D-A82D-9ED3BC5CA146}" destId="{F4F268C0-21B4-5848-B417-DD9748E5276B}" srcOrd="0" destOrd="0" presId="urn:microsoft.com/office/officeart/2005/8/layout/vList5"/>
    <dgm:cxn modelId="{C9C8B943-B936-A84E-B6B7-27B960CCB172}" type="presParOf" srcId="{7E60CB15-8955-7745-B703-560359C60832}" destId="{5D4D833B-7449-5C48-86A7-7069101B1F97}" srcOrd="3" destOrd="0" presId="urn:microsoft.com/office/officeart/2005/8/layout/vList5"/>
    <dgm:cxn modelId="{C02851E9-1DC0-4448-A502-5E626D1F9725}" type="presParOf" srcId="{7E60CB15-8955-7745-B703-560359C60832}" destId="{69C0A440-CF01-E34C-9162-C711F0FEA4D4}" srcOrd="4" destOrd="0" presId="urn:microsoft.com/office/officeart/2005/8/layout/vList5"/>
    <dgm:cxn modelId="{FC6889D8-176A-E245-9532-1AFA13C6FE7B}" type="presParOf" srcId="{69C0A440-CF01-E34C-9162-C711F0FEA4D4}" destId="{8F1A54E2-9B40-3F4B-8D48-4FCBAEAFD869}" srcOrd="0" destOrd="0" presId="urn:microsoft.com/office/officeart/2005/8/layout/vList5"/>
    <dgm:cxn modelId="{D45E4A73-7B41-EB49-82BB-4FA4040CA243}" type="presParOf" srcId="{7E60CB15-8955-7745-B703-560359C60832}" destId="{BC0CA62B-1F12-A34E-915B-3D1E35AD913D}" srcOrd="5" destOrd="0" presId="urn:microsoft.com/office/officeart/2005/8/layout/vList5"/>
    <dgm:cxn modelId="{7383A984-A91C-0B4B-B26C-C9826F49A062}" type="presParOf" srcId="{7E60CB15-8955-7745-B703-560359C60832}" destId="{D5D5F683-016E-0843-A693-FAEE071F7A2A}" srcOrd="6" destOrd="0" presId="urn:microsoft.com/office/officeart/2005/8/layout/vList5"/>
    <dgm:cxn modelId="{0FEA116A-1116-4B44-9F0A-761E32FF722D}" type="presParOf" srcId="{D5D5F683-016E-0843-A693-FAEE071F7A2A}" destId="{8C5A0C9E-4940-D649-AD43-168FD3249A1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08ACB-547D-054C-9C97-57E1B9FC224B}">
      <dsp:nvSpPr>
        <dsp:cNvPr id="0" name=""/>
        <dsp:cNvSpPr/>
      </dsp:nvSpPr>
      <dsp:spPr>
        <a:xfrm>
          <a:off x="1303815" y="0"/>
          <a:ext cx="3908585" cy="3908585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857EF6-96F3-4740-82AA-5671E25BD6A0}">
      <dsp:nvSpPr>
        <dsp:cNvPr id="0" name=""/>
        <dsp:cNvSpPr/>
      </dsp:nvSpPr>
      <dsp:spPr>
        <a:xfrm>
          <a:off x="1557873" y="254058"/>
          <a:ext cx="1563434" cy="156343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kern="1200" dirty="0"/>
            <a:t>توفير الغابات و المواد الخام </a:t>
          </a:r>
          <a:endParaRPr lang="en-GB" sz="2300" kern="1200" dirty="0"/>
        </a:p>
      </dsp:txBody>
      <dsp:txXfrm>
        <a:off x="1634194" y="330379"/>
        <a:ext cx="1410792" cy="1410792"/>
      </dsp:txXfrm>
    </dsp:sp>
    <dsp:sp modelId="{D28E39C1-5308-6F48-9815-5C6B14458E10}">
      <dsp:nvSpPr>
        <dsp:cNvPr id="0" name=""/>
        <dsp:cNvSpPr/>
      </dsp:nvSpPr>
      <dsp:spPr>
        <a:xfrm>
          <a:off x="3394908" y="254058"/>
          <a:ext cx="1563434" cy="156343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kern="1200" dirty="0"/>
            <a:t>تنوع بيولوجي غابات و أراضي </a:t>
          </a:r>
          <a:endParaRPr lang="en-GB" sz="2300" kern="1200" dirty="0"/>
        </a:p>
      </dsp:txBody>
      <dsp:txXfrm>
        <a:off x="3471229" y="330379"/>
        <a:ext cx="1410792" cy="1410792"/>
      </dsp:txXfrm>
    </dsp:sp>
    <dsp:sp modelId="{BB9355C5-1FE2-5B4F-86A6-4CB58FE1A11F}">
      <dsp:nvSpPr>
        <dsp:cNvPr id="0" name=""/>
        <dsp:cNvSpPr/>
      </dsp:nvSpPr>
      <dsp:spPr>
        <a:xfrm>
          <a:off x="1557873" y="2091092"/>
          <a:ext cx="1563434" cy="156343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kern="1200" dirty="0"/>
            <a:t>حماية انقراض الكائنات الحية</a:t>
          </a:r>
          <a:endParaRPr lang="en-GB" sz="2300" kern="1200" dirty="0"/>
        </a:p>
      </dsp:txBody>
      <dsp:txXfrm>
        <a:off x="1634194" y="2167413"/>
        <a:ext cx="1410792" cy="1410792"/>
      </dsp:txXfrm>
    </dsp:sp>
    <dsp:sp modelId="{405F443D-D1C2-0945-B86D-E695C91525E0}">
      <dsp:nvSpPr>
        <dsp:cNvPr id="0" name=""/>
        <dsp:cNvSpPr/>
      </dsp:nvSpPr>
      <dsp:spPr>
        <a:xfrm>
          <a:off x="3394908" y="2091092"/>
          <a:ext cx="1563434" cy="156343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kern="1200" dirty="0"/>
            <a:t>الحماية من التلوث</a:t>
          </a:r>
          <a:endParaRPr lang="en-GB" sz="2300" kern="1200" dirty="0"/>
        </a:p>
      </dsp:txBody>
      <dsp:txXfrm>
        <a:off x="3471229" y="2167413"/>
        <a:ext cx="1410792" cy="14107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FFE31C-90CB-3D4D-9BDD-D7FE492E8331}">
      <dsp:nvSpPr>
        <dsp:cNvPr id="0" name=""/>
        <dsp:cNvSpPr/>
      </dsp:nvSpPr>
      <dsp:spPr>
        <a:xfrm>
          <a:off x="3209306" y="1796"/>
          <a:ext cx="3610469" cy="8640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kern="1200"/>
            <a:t>اخذ الأطفال رحلات للتعرف علا البيئة </a:t>
          </a:r>
          <a:endParaRPr lang="en-US" sz="2300" kern="1200"/>
        </a:p>
      </dsp:txBody>
      <dsp:txXfrm>
        <a:off x="3251484" y="43974"/>
        <a:ext cx="3526113" cy="779656"/>
      </dsp:txXfrm>
    </dsp:sp>
    <dsp:sp modelId="{F4F268C0-21B4-5848-B417-DD9748E5276B}">
      <dsp:nvSpPr>
        <dsp:cNvPr id="0" name=""/>
        <dsp:cNvSpPr/>
      </dsp:nvSpPr>
      <dsp:spPr>
        <a:xfrm>
          <a:off x="3209306" y="909009"/>
          <a:ext cx="3610469" cy="8640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kern="1200"/>
            <a:t>اشراك الأطفال بتنظيف الغابات وحمايتها</a:t>
          </a:r>
          <a:endParaRPr lang="en-US" sz="2300" kern="1200"/>
        </a:p>
      </dsp:txBody>
      <dsp:txXfrm>
        <a:off x="3251484" y="951187"/>
        <a:ext cx="3526113" cy="779656"/>
      </dsp:txXfrm>
    </dsp:sp>
    <dsp:sp modelId="{8F1A54E2-9B40-3F4B-8D48-4FCBAEAFD869}">
      <dsp:nvSpPr>
        <dsp:cNvPr id="0" name=""/>
        <dsp:cNvSpPr/>
      </dsp:nvSpPr>
      <dsp:spPr>
        <a:xfrm>
          <a:off x="3209306" y="1816222"/>
          <a:ext cx="3610469" cy="8640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kern="1200"/>
            <a:t>تعويد الأطفال علا الأنشطة الرياضية وتجنب استخدام السيارات</a:t>
          </a:r>
          <a:endParaRPr lang="en-US" sz="2300" kern="1200"/>
        </a:p>
      </dsp:txBody>
      <dsp:txXfrm>
        <a:off x="3251484" y="1858400"/>
        <a:ext cx="3526113" cy="779656"/>
      </dsp:txXfrm>
    </dsp:sp>
    <dsp:sp modelId="{8C5A0C9E-4940-D649-AD43-168FD3249A18}">
      <dsp:nvSpPr>
        <dsp:cNvPr id="0" name=""/>
        <dsp:cNvSpPr/>
      </dsp:nvSpPr>
      <dsp:spPr>
        <a:xfrm>
          <a:off x="3209306" y="2723435"/>
          <a:ext cx="3610469" cy="8640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kern="1200"/>
            <a:t>تحفيز الأطفال علا زراعة الأشجار ومساعدة الحيوانات</a:t>
          </a:r>
          <a:endParaRPr lang="en-US" sz="2300" kern="1200"/>
        </a:p>
      </dsp:txBody>
      <dsp:txXfrm>
        <a:off x="3251484" y="2765613"/>
        <a:ext cx="3526113" cy="7796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B96B-337C-824C-9EFB-FCBF6C44FA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J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FB3258-F079-6847-B646-0A35FA1DB0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C0B63-3727-8A4A-B744-60E43290A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607B-40A2-5D4A-86C4-2C10DF4C50EC}" type="datetimeFigureOut">
              <a:rPr lang="en-JO" smtClean="0"/>
              <a:t>5/19/23</a:t>
            </a:fld>
            <a:endParaRPr lang="en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48B49-6475-5E4F-B2E7-24DDFC8D6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6F25F-FCFE-2845-8C38-A2BA0F0A5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C6CE-2A18-EC41-9178-7A02EDAE0E90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522653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EA4D9-95F8-0D49-91D4-A0AD7E052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J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F8A226-4D58-734B-9C4B-201CCD429D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861F9-6F80-8940-BEC9-6D6701791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607B-40A2-5D4A-86C4-2C10DF4C50EC}" type="datetimeFigureOut">
              <a:rPr lang="en-JO" smtClean="0"/>
              <a:t>5/19/23</a:t>
            </a:fld>
            <a:endParaRPr lang="en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B4F0F-383F-0649-B678-A6E0CC030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A7F11-4C20-A14E-879C-D040ACBF8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C6CE-2A18-EC41-9178-7A02EDAE0E90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758727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196A95-D3AA-5746-95A3-23A4966AB0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J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62AA03-19EC-A148-AF87-F6B7074101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9FCE7-CDEB-F641-A51F-005153DEA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607B-40A2-5D4A-86C4-2C10DF4C50EC}" type="datetimeFigureOut">
              <a:rPr lang="en-JO" smtClean="0"/>
              <a:t>5/19/23</a:t>
            </a:fld>
            <a:endParaRPr lang="en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B69A0-911F-BD4A-BA25-0B5B794E5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C8E16-35D5-1C41-8B1D-CAC5BADEC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C6CE-2A18-EC41-9178-7A02EDAE0E90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958690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02EF5-FEC7-4247-B910-CEADAF61E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08751-6487-8F4D-8620-D12E4EDA6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F3C5E-1FE2-2044-8893-C731B3EC5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607B-40A2-5D4A-86C4-2C10DF4C50EC}" type="datetimeFigureOut">
              <a:rPr lang="en-JO" smtClean="0"/>
              <a:t>5/19/23</a:t>
            </a:fld>
            <a:endParaRPr lang="en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0889E-A398-5F48-9809-2483D1B23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EBF47-444C-0747-822B-5B8D5318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C6CE-2A18-EC41-9178-7A02EDAE0E90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1519216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DB7AC-9ACD-DE48-AE4A-2E2AD8A9C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J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7F5463-3BEF-FD44-8C60-F46623099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B95DF-20F1-6A4B-9BBE-860E5BF5D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607B-40A2-5D4A-86C4-2C10DF4C50EC}" type="datetimeFigureOut">
              <a:rPr lang="en-JO" smtClean="0"/>
              <a:t>5/19/23</a:t>
            </a:fld>
            <a:endParaRPr lang="en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BF9BE-EA69-CE44-A71B-C56A14B2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DC9E4-2C4F-0344-BD2E-0FF2EFD81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C6CE-2A18-EC41-9178-7A02EDAE0E90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2179357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91503-271B-1949-954C-3226D5ADF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AE8E1-C1F1-454E-A7A9-989C11D4D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J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603057-ABAA-FC41-BADD-191E50607B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J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D05D9-96C8-DA47-AD2D-87503F63E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607B-40A2-5D4A-86C4-2C10DF4C50EC}" type="datetimeFigureOut">
              <a:rPr lang="en-JO" smtClean="0"/>
              <a:t>5/19/23</a:t>
            </a:fld>
            <a:endParaRPr lang="en-J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89E655-B967-014A-9C0C-E6188834C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E1012D-43A2-3345-A2BD-668516E03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C6CE-2A18-EC41-9178-7A02EDAE0E90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4273880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1FA0C-ED8C-6542-90A2-949A9821F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J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D087D-527D-6C44-BD99-A4A5F4F32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B879F-64E2-E64B-A9FD-57633C9CCF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J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41E88C-08EE-F549-83B4-C7028597A2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BFBA79-DF7F-BC49-99FA-7A49C45D1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J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07C98F-00EC-EA45-A6D9-D1F1C84EE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607B-40A2-5D4A-86C4-2C10DF4C50EC}" type="datetimeFigureOut">
              <a:rPr lang="en-JO" smtClean="0"/>
              <a:t>5/19/23</a:t>
            </a:fld>
            <a:endParaRPr lang="en-J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406F52-254B-4746-A52E-86825C7C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1ADF3B-88C6-F841-8736-9042757AE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C6CE-2A18-EC41-9178-7A02EDAE0E90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2780422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A32DC-4EA4-0342-83D8-122C7E8F3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J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9E63B8-7568-7545-864C-1C1141BAC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607B-40A2-5D4A-86C4-2C10DF4C50EC}" type="datetimeFigureOut">
              <a:rPr lang="en-JO" smtClean="0"/>
              <a:t>5/19/23</a:t>
            </a:fld>
            <a:endParaRPr lang="en-J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84681E-445B-AC41-BC34-8A9DCDBDB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12A045-DE15-C34D-8247-18FA80D3A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C6CE-2A18-EC41-9178-7A02EDAE0E90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176054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5F7F91-910F-EC4D-B70B-4D92B010D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607B-40A2-5D4A-86C4-2C10DF4C50EC}" type="datetimeFigureOut">
              <a:rPr lang="en-JO" smtClean="0"/>
              <a:t>5/19/23</a:t>
            </a:fld>
            <a:endParaRPr lang="en-J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654B1E-5E34-7F45-B72E-2A604EA4F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99C507-4BB6-C64D-9EA1-808A2205B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C6CE-2A18-EC41-9178-7A02EDAE0E90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395862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AB320-81E7-9D48-B825-16430BC9A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9658C-6AAA-8647-AA10-A72752978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J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639CCA-5501-E84A-A33C-4DBB11A131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DDBA7F-E320-9244-9BE5-22EA835B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607B-40A2-5D4A-86C4-2C10DF4C50EC}" type="datetimeFigureOut">
              <a:rPr lang="en-JO" smtClean="0"/>
              <a:t>5/19/23</a:t>
            </a:fld>
            <a:endParaRPr lang="en-J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AA4DEC-EB26-D64B-AE8F-1A2B7256B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0EA9B6-15C8-244A-A75D-D431894D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C6CE-2A18-EC41-9178-7A02EDAE0E90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4052988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92D0F-B596-F446-BF4C-1CE240E62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J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01C070-A4B6-3449-BE68-EEB6F18DED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J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326010-5385-7B4B-AFAB-C19800EC0F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54E0C2-8C80-F345-A014-0A187D4C1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607B-40A2-5D4A-86C4-2C10DF4C50EC}" type="datetimeFigureOut">
              <a:rPr lang="en-JO" smtClean="0"/>
              <a:t>5/19/23</a:t>
            </a:fld>
            <a:endParaRPr lang="en-J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4E8BA1-761F-124D-8E2B-7D2D3262D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188CA4-98EA-1949-AC56-B0DA35BC6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C6CE-2A18-EC41-9178-7A02EDAE0E90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247043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BF0113-0B31-1049-AF10-DF8D5F7C1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J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2DD75-7708-4946-888D-293E0E900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F33D4-17DA-4E43-9BB5-B4014593D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0607B-40A2-5D4A-86C4-2C10DF4C50EC}" type="datetimeFigureOut">
              <a:rPr lang="en-JO" smtClean="0"/>
              <a:t>5/19/23</a:t>
            </a:fld>
            <a:endParaRPr lang="en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74801-FD86-BD4A-B1E8-C1AFCD843E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A5D47-CCA1-694C-A18D-D8680F9BE9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DC6CE-2A18-EC41-9178-7A02EDAE0E90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39028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J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2534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/3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011BB-37AA-814B-948A-6727DDC047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/>
          </a:bodyPr>
          <a:lstStyle/>
          <a:p>
            <a:pPr defTabSz="914400" rtl="1" eaLnBrk="1" latinLnBrk="0" hangingPunct="1">
              <a:spcBef>
                <a:spcPct val="0"/>
              </a:spcBef>
              <a:buNone/>
            </a:pPr>
            <a:r>
              <a:rPr lang="ar-SA"/>
              <a:t>كوكب الارض</a:t>
            </a:r>
            <a:endParaRPr lang="en-J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FD2064-ADAD-D648-BC32-7C7076503C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>
            <a:normAutofit/>
          </a:bodyPr>
          <a:lstStyle/>
          <a:p>
            <a:pPr marL="0" indent="0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SA"/>
              <a:t>صبا صيام</a:t>
            </a:r>
            <a:endParaRPr lang="en-JO"/>
          </a:p>
        </p:txBody>
      </p:sp>
      <p:pic>
        <p:nvPicPr>
          <p:cNvPr id="5" name="Picture 4" descr="A picture containing map, earth, planet, world&#10;&#10;Description automatically generated">
            <a:extLst>
              <a:ext uri="{FF2B5EF4-FFF2-40B4-BE49-F238E27FC236}">
                <a16:creationId xmlns:a16="http://schemas.microsoft.com/office/drawing/2014/main" id="{0BE923A2-C47C-FE40-9688-E129501E22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" b="3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BED7AE-4140-4A4A-B7A9-512D32D6420F}"/>
              </a:ext>
            </a:extLst>
          </p:cNvPr>
          <p:cNvSpPr txBox="1"/>
          <p:nvPr/>
        </p:nvSpPr>
        <p:spPr>
          <a:xfrm>
            <a:off x="9872134" y="6657945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JO" sz="700">
                <a:solidFill>
                  <a:srgbClr val="FFFFFF"/>
                </a:solidFill>
                <a:hlinkClick r:id="rId3" tooltip="https://pngimg.com/download/2534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JO" sz="700">
                <a:solidFill>
                  <a:srgbClr val="FFFFFF"/>
                </a:solidFill>
              </a:rPr>
              <a:t> by Unknown Author is licensed under </a:t>
            </a:r>
            <a:r>
              <a:rPr lang="en-JO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JO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40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30421E-D712-E641-A96F-C20666DBF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pPr defTabSz="914400" rtl="1" eaLnBrk="1" latinLnBrk="0" hangingPunct="1">
              <a:spcBef>
                <a:spcPct val="0"/>
              </a:spcBef>
              <a:buNone/>
            </a:pPr>
            <a:r>
              <a:rPr lang="ar-SA">
                <a:solidFill>
                  <a:schemeClr val="tx1">
                    <a:lumMod val="85000"/>
                    <a:lumOff val="15000"/>
                  </a:schemeClr>
                </a:solidFill>
              </a:rPr>
              <a:t>ما هي أهمية المحافضة علا البيئة ؟</a:t>
            </a:r>
            <a:endParaRPr lang="en-JO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6C0B6-CD56-7449-85D3-2DC10A836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pPr marL="0" indent="0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SA" sz="2000">
                <a:solidFill>
                  <a:schemeClr val="tx1">
                    <a:lumMod val="85000"/>
                    <a:lumOff val="15000"/>
                  </a:schemeClr>
                </a:solidFill>
              </a:rPr>
              <a:t>توفر المواد الطبيعية سبل كسب العيش للمليارات من البشر. و عندما تدار الموارد الطبيعية المتجددة و مستجمعات المياه و البيئات البرية والبحرية المنتجة علا نحو جيد ، فاءها توفر  الأساس الازم لتحقيق النمو الشامل و المستدام ، و الامن الغذائي، و الحد  من الفقر ، و تعزيز رفاهة الانسان</a:t>
            </a:r>
            <a:endParaRPr lang="en-JO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45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BDED99-B35B-4FEE-A274-8E8DB6FEE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02473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86B6BC-AC94-BE4A-8723-A251A9E49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6831188" cy="1322887"/>
          </a:xfrm>
        </p:spPr>
        <p:txBody>
          <a:bodyPr>
            <a:normAutofit/>
          </a:bodyPr>
          <a:lstStyle/>
          <a:p>
            <a:pPr defTabSz="914400" rtl="1" eaLnBrk="1" latinLnBrk="0" hangingPunct="1">
              <a:spcBef>
                <a:spcPct val="0"/>
              </a:spcBef>
              <a:buNone/>
            </a:pPr>
            <a:r>
              <a:rPr lang="ar-SA"/>
              <a:t>للمحافضة علا البيئة عدة فوائد و اهميات منها ما يلي : </a:t>
            </a:r>
            <a:endParaRPr lang="en-JO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03E30E23-72F8-5D4B-A4CF-CAD54F9F4B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3432864"/>
              </p:ext>
            </p:extLst>
          </p:nvPr>
        </p:nvGraphicFramePr>
        <p:xfrm>
          <a:off x="1137035" y="2194102"/>
          <a:ext cx="6516216" cy="3908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1802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6F7F2D-1778-8945-B541-7277D94DD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ar-SA">
                <a:solidFill>
                  <a:schemeClr val="tx1">
                    <a:lumMod val="85000"/>
                    <a:lumOff val="15000"/>
                  </a:schemeClr>
                </a:solidFill>
              </a:rPr>
              <a:t>اثر السلوكيات السلبية علا البيئة</a:t>
            </a:r>
            <a:endParaRPr lang="en-JO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0E44705-BAC4-BB41-BEF4-C1CD08320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pPr marL="228600" indent="-228600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sz="2000">
                <a:solidFill>
                  <a:schemeClr val="tx1">
                    <a:lumMod val="85000"/>
                    <a:lumOff val="15000"/>
                  </a:schemeClr>
                </a:solidFill>
              </a:rPr>
              <a:t>انقراض اعداد و انوع من التلوث </a:t>
            </a:r>
          </a:p>
          <a:p>
            <a:pPr marL="228600" indent="-228600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ar-SA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28600" indent="-228600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sz="2000">
                <a:solidFill>
                  <a:schemeClr val="tx1">
                    <a:lumMod val="85000"/>
                    <a:lumOff val="15000"/>
                  </a:schemeClr>
                </a:solidFill>
              </a:rPr>
              <a:t>حدوث خلل بيئي </a:t>
            </a:r>
          </a:p>
          <a:p>
            <a:pPr marL="228600" indent="-228600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ar-SA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28600" indent="-228600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sz="2000">
                <a:solidFill>
                  <a:schemeClr val="tx1">
                    <a:lumMod val="85000"/>
                    <a:lumOff val="15000"/>
                  </a:schemeClr>
                </a:solidFill>
              </a:rPr>
              <a:t>انتشار الامراض </a:t>
            </a:r>
          </a:p>
          <a:p>
            <a:pPr marL="228600" indent="-228600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ar-SA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28600" indent="-228600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sz="2000">
                <a:solidFill>
                  <a:schemeClr val="tx1">
                    <a:lumMod val="85000"/>
                    <a:lumOff val="15000"/>
                  </a:schemeClr>
                </a:solidFill>
              </a:rPr>
              <a:t>عدم القدرة علا الابداع و الشعور بلراحة</a:t>
            </a:r>
            <a:endParaRPr lang="en-JO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88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846FF8-0D27-4A66-8332-A0BE79BEF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26F6D8-77CA-734E-8FC9-1A288768B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7" y="741082"/>
            <a:ext cx="9942970" cy="949606"/>
          </a:xfrm>
        </p:spPr>
        <p:txBody>
          <a:bodyPr>
            <a:normAutofit/>
          </a:bodyPr>
          <a:lstStyle/>
          <a:p>
            <a:r>
              <a:rPr lang="ar-SA" dirty="0"/>
              <a:t>كيفية تعليم الأطفال المحافظة علا البيئة  </a:t>
            </a:r>
            <a:endParaRPr lang="en-JO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B9CB01-4014-4606-90AC-ADABCFB38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49353"/>
            <a:ext cx="12192000" cy="4908647"/>
          </a:xfrm>
          <a:custGeom>
            <a:avLst/>
            <a:gdLst>
              <a:gd name="connsiteX0" fmla="*/ 4142196 w 12192000"/>
              <a:gd name="connsiteY0" fmla="*/ 33 h 5013196"/>
              <a:gd name="connsiteX1" fmla="*/ 4138795 w 12192000"/>
              <a:gd name="connsiteY1" fmla="*/ 15046 h 5013196"/>
              <a:gd name="connsiteX2" fmla="*/ 4166706 w 12192000"/>
              <a:gd name="connsiteY2" fmla="*/ 37291 h 5013196"/>
              <a:gd name="connsiteX3" fmla="*/ 4371550 w 12192000"/>
              <a:gd name="connsiteY3" fmla="*/ 22134 h 5013196"/>
              <a:gd name="connsiteX4" fmla="*/ 4424056 w 12192000"/>
              <a:gd name="connsiteY4" fmla="*/ 28369 h 5013196"/>
              <a:gd name="connsiteX5" fmla="*/ 4469897 w 12192000"/>
              <a:gd name="connsiteY5" fmla="*/ 13218 h 5013196"/>
              <a:gd name="connsiteX6" fmla="*/ 4489151 w 12192000"/>
              <a:gd name="connsiteY6" fmla="*/ 20285 h 5013196"/>
              <a:gd name="connsiteX7" fmla="*/ 4492479 w 12192000"/>
              <a:gd name="connsiteY7" fmla="*/ 21730 h 5013196"/>
              <a:gd name="connsiteX8" fmla="*/ 4505693 w 12192000"/>
              <a:gd name="connsiteY8" fmla="*/ 22584 h 5013196"/>
              <a:gd name="connsiteX9" fmla="*/ 4509529 w 12192000"/>
              <a:gd name="connsiteY9" fmla="*/ 28985 h 5013196"/>
              <a:gd name="connsiteX10" fmla="*/ 4529499 w 12192000"/>
              <a:gd name="connsiteY10" fmla="*/ 34687 h 5013196"/>
              <a:gd name="connsiteX11" fmla="*/ 4553795 w 12192000"/>
              <a:gd name="connsiteY11" fmla="*/ 34541 h 5013196"/>
              <a:gd name="connsiteX12" fmla="*/ 4640118 w 12192000"/>
              <a:gd name="connsiteY12" fmla="*/ 34699 h 5013196"/>
              <a:gd name="connsiteX13" fmla="*/ 4654127 w 12192000"/>
              <a:gd name="connsiteY13" fmla="*/ 30952 h 5013196"/>
              <a:gd name="connsiteX14" fmla="*/ 4700168 w 12192000"/>
              <a:gd name="connsiteY14" fmla="*/ 35953 h 5013196"/>
              <a:gd name="connsiteX15" fmla="*/ 4741127 w 12192000"/>
              <a:gd name="connsiteY15" fmla="*/ 36527 h 5013196"/>
              <a:gd name="connsiteX16" fmla="*/ 4767598 w 12192000"/>
              <a:gd name="connsiteY16" fmla="*/ 33272 h 5013196"/>
              <a:gd name="connsiteX17" fmla="*/ 4774592 w 12192000"/>
              <a:gd name="connsiteY17" fmla="*/ 35449 h 5013196"/>
              <a:gd name="connsiteX18" fmla="*/ 4801328 w 12192000"/>
              <a:gd name="connsiteY18" fmla="*/ 36454 h 5013196"/>
              <a:gd name="connsiteX19" fmla="*/ 4814870 w 12192000"/>
              <a:gd name="connsiteY19" fmla="*/ 32797 h 5013196"/>
              <a:gd name="connsiteX20" fmla="*/ 4828440 w 12192000"/>
              <a:gd name="connsiteY20" fmla="*/ 40415 h 5013196"/>
              <a:gd name="connsiteX21" fmla="*/ 4831826 w 12192000"/>
              <a:gd name="connsiteY21" fmla="*/ 46118 h 5013196"/>
              <a:gd name="connsiteX22" fmla="*/ 4850785 w 12192000"/>
              <a:gd name="connsiteY22" fmla="*/ 43190 h 5013196"/>
              <a:gd name="connsiteX23" fmla="*/ 4866468 w 12192000"/>
              <a:gd name="connsiteY23" fmla="*/ 48539 h 5013196"/>
              <a:gd name="connsiteX24" fmla="*/ 4879983 w 12192000"/>
              <a:gd name="connsiteY24" fmla="*/ 44615 h 5013196"/>
              <a:gd name="connsiteX25" fmla="*/ 4885635 w 12192000"/>
              <a:gd name="connsiteY25" fmla="*/ 45342 h 5013196"/>
              <a:gd name="connsiteX26" fmla="*/ 4899698 w 12192000"/>
              <a:gd name="connsiteY26" fmla="*/ 47876 h 5013196"/>
              <a:gd name="connsiteX27" fmla="*/ 4923986 w 12192000"/>
              <a:gd name="connsiteY27" fmla="*/ 53632 h 5013196"/>
              <a:gd name="connsiteX28" fmla="*/ 4931544 w 12192000"/>
              <a:gd name="connsiteY28" fmla="*/ 54358 h 5013196"/>
              <a:gd name="connsiteX29" fmla="*/ 4948135 w 12192000"/>
              <a:gd name="connsiteY29" fmla="*/ 63529 h 5013196"/>
              <a:gd name="connsiteX30" fmla="*/ 4980068 w 12192000"/>
              <a:gd name="connsiteY30" fmla="*/ 71052 h 5013196"/>
              <a:gd name="connsiteX31" fmla="*/ 5036541 w 12192000"/>
              <a:gd name="connsiteY31" fmla="*/ 98293 h 5013196"/>
              <a:gd name="connsiteX32" fmla="*/ 5069678 w 12192000"/>
              <a:gd name="connsiteY32" fmla="*/ 111179 h 5013196"/>
              <a:gd name="connsiteX33" fmla="*/ 5092160 w 12192000"/>
              <a:gd name="connsiteY33" fmla="*/ 123203 h 5013196"/>
              <a:gd name="connsiteX34" fmla="*/ 5158166 w 12192000"/>
              <a:gd name="connsiteY34" fmla="*/ 139568 h 5013196"/>
              <a:gd name="connsiteX35" fmla="*/ 5271252 w 12192000"/>
              <a:gd name="connsiteY35" fmla="*/ 160738 h 5013196"/>
              <a:gd name="connsiteX36" fmla="*/ 5294438 w 12192000"/>
              <a:gd name="connsiteY36" fmla="*/ 166556 h 5013196"/>
              <a:gd name="connsiteX37" fmla="*/ 5310840 w 12192000"/>
              <a:gd name="connsiteY37" fmla="*/ 176769 h 5013196"/>
              <a:gd name="connsiteX38" fmla="*/ 5311570 w 12192000"/>
              <a:gd name="connsiteY38" fmla="*/ 183681 h 5013196"/>
              <a:gd name="connsiteX39" fmla="*/ 5323756 w 12192000"/>
              <a:gd name="connsiteY39" fmla="*/ 187718 h 5013196"/>
              <a:gd name="connsiteX40" fmla="*/ 5326259 w 12192000"/>
              <a:gd name="connsiteY40" fmla="*/ 189880 h 5013196"/>
              <a:gd name="connsiteX41" fmla="*/ 5341357 w 12192000"/>
              <a:gd name="connsiteY41" fmla="*/ 201193 h 5013196"/>
              <a:gd name="connsiteX42" fmla="*/ 5391908 w 12192000"/>
              <a:gd name="connsiteY42" fmla="*/ 198291 h 5013196"/>
              <a:gd name="connsiteX43" fmla="*/ 5439031 w 12192000"/>
              <a:gd name="connsiteY43" fmla="*/ 216975 h 5013196"/>
              <a:gd name="connsiteX44" fmla="*/ 5640913 w 12192000"/>
              <a:gd name="connsiteY44" fmla="*/ 253028 h 5013196"/>
              <a:gd name="connsiteX45" fmla="*/ 5657312 w 12192000"/>
              <a:gd name="connsiteY45" fmla="*/ 280626 h 5013196"/>
              <a:gd name="connsiteX46" fmla="*/ 5734773 w 12192000"/>
              <a:gd name="connsiteY46" fmla="*/ 303244 h 5013196"/>
              <a:gd name="connsiteX47" fmla="*/ 5877770 w 12192000"/>
              <a:gd name="connsiteY47" fmla="*/ 296965 h 5013196"/>
              <a:gd name="connsiteX48" fmla="*/ 5989615 w 12192000"/>
              <a:gd name="connsiteY48" fmla="*/ 319663 h 5013196"/>
              <a:gd name="connsiteX49" fmla="*/ 5996857 w 12192000"/>
              <a:gd name="connsiteY49" fmla="*/ 323549 h 5013196"/>
              <a:gd name="connsiteX50" fmla="*/ 6037387 w 12192000"/>
              <a:gd name="connsiteY50" fmla="*/ 312526 h 5013196"/>
              <a:gd name="connsiteX51" fmla="*/ 6113074 w 12192000"/>
              <a:gd name="connsiteY51" fmla="*/ 325845 h 5013196"/>
              <a:gd name="connsiteX52" fmla="*/ 6280929 w 12192000"/>
              <a:gd name="connsiteY52" fmla="*/ 350444 h 5013196"/>
              <a:gd name="connsiteX53" fmla="*/ 6298665 w 12192000"/>
              <a:gd name="connsiteY53" fmla="*/ 342931 h 5013196"/>
              <a:gd name="connsiteX54" fmla="*/ 6317326 w 12192000"/>
              <a:gd name="connsiteY54" fmla="*/ 339794 h 5013196"/>
              <a:gd name="connsiteX55" fmla="*/ 6319212 w 12192000"/>
              <a:gd name="connsiteY55" fmla="*/ 341004 h 5013196"/>
              <a:gd name="connsiteX56" fmla="*/ 6339724 w 12192000"/>
              <a:gd name="connsiteY56" fmla="*/ 342098 h 5013196"/>
              <a:gd name="connsiteX57" fmla="*/ 6345010 w 12192000"/>
              <a:gd name="connsiteY57" fmla="*/ 339148 h 5013196"/>
              <a:gd name="connsiteX58" fmla="*/ 6359332 w 12192000"/>
              <a:gd name="connsiteY58" fmla="*/ 338899 h 5013196"/>
              <a:gd name="connsiteX59" fmla="*/ 6388220 w 12192000"/>
              <a:gd name="connsiteY59" fmla="*/ 335714 h 5013196"/>
              <a:gd name="connsiteX60" fmla="*/ 6392994 w 12192000"/>
              <a:gd name="connsiteY60" fmla="*/ 337644 h 5013196"/>
              <a:gd name="connsiteX61" fmla="*/ 6435581 w 12192000"/>
              <a:gd name="connsiteY61" fmla="*/ 336775 h 5013196"/>
              <a:gd name="connsiteX62" fmla="*/ 6435870 w 12192000"/>
              <a:gd name="connsiteY62" fmla="*/ 337963 h 5013196"/>
              <a:gd name="connsiteX63" fmla="*/ 6446571 w 12192000"/>
              <a:gd name="connsiteY63" fmla="*/ 342957 h 5013196"/>
              <a:gd name="connsiteX64" fmla="*/ 6467701 w 12192000"/>
              <a:gd name="connsiteY64" fmla="*/ 349765 h 5013196"/>
              <a:gd name="connsiteX65" fmla="*/ 6512727 w 12192000"/>
              <a:gd name="connsiteY65" fmla="*/ 380305 h 5013196"/>
              <a:gd name="connsiteX66" fmla="*/ 6557094 w 12192000"/>
              <a:gd name="connsiteY66" fmla="*/ 379532 h 5013196"/>
              <a:gd name="connsiteX67" fmla="*/ 6565879 w 12192000"/>
              <a:gd name="connsiteY67" fmla="*/ 380030 h 5013196"/>
              <a:gd name="connsiteX68" fmla="*/ 6565997 w 12192000"/>
              <a:gd name="connsiteY68" fmla="*/ 380310 h 5013196"/>
              <a:gd name="connsiteX69" fmla="*/ 6575147 w 12192000"/>
              <a:gd name="connsiteY69" fmla="*/ 381374 h 5013196"/>
              <a:gd name="connsiteX70" fmla="*/ 6581899 w 12192000"/>
              <a:gd name="connsiteY70" fmla="*/ 380938 h 5013196"/>
              <a:gd name="connsiteX71" fmla="*/ 6598943 w 12192000"/>
              <a:gd name="connsiteY71" fmla="*/ 381906 h 5013196"/>
              <a:gd name="connsiteX72" fmla="*/ 6604421 w 12192000"/>
              <a:gd name="connsiteY72" fmla="*/ 384033 h 5013196"/>
              <a:gd name="connsiteX73" fmla="*/ 6606035 w 12192000"/>
              <a:gd name="connsiteY73" fmla="*/ 387465 h 5013196"/>
              <a:gd name="connsiteX74" fmla="*/ 6607669 w 12192000"/>
              <a:gd name="connsiteY74" fmla="*/ 387186 h 5013196"/>
              <a:gd name="connsiteX75" fmla="*/ 6637532 w 12192000"/>
              <a:gd name="connsiteY75" fmla="*/ 398125 h 5013196"/>
              <a:gd name="connsiteX76" fmla="*/ 6706880 w 12192000"/>
              <a:gd name="connsiteY76" fmla="*/ 412381 h 5013196"/>
              <a:gd name="connsiteX77" fmla="*/ 6747500 w 12192000"/>
              <a:gd name="connsiteY77" fmla="*/ 416386 h 5013196"/>
              <a:gd name="connsiteX78" fmla="*/ 6857783 w 12192000"/>
              <a:gd name="connsiteY78" fmla="*/ 431905 h 5013196"/>
              <a:gd name="connsiteX79" fmla="*/ 6967720 w 12192000"/>
              <a:gd name="connsiteY79" fmla="*/ 450939 h 5013196"/>
              <a:gd name="connsiteX80" fmla="*/ 7018394 w 12192000"/>
              <a:gd name="connsiteY80" fmla="*/ 479831 h 5013196"/>
              <a:gd name="connsiteX81" fmla="*/ 7024679 w 12192000"/>
              <a:gd name="connsiteY81" fmla="*/ 480968 h 5013196"/>
              <a:gd name="connsiteX82" fmla="*/ 7041715 w 12192000"/>
              <a:gd name="connsiteY82" fmla="*/ 479120 h 5013196"/>
              <a:gd name="connsiteX83" fmla="*/ 7048103 w 12192000"/>
              <a:gd name="connsiteY83" fmla="*/ 477610 h 5013196"/>
              <a:gd name="connsiteX84" fmla="*/ 7057490 w 12192000"/>
              <a:gd name="connsiteY84" fmla="*/ 477135 h 5013196"/>
              <a:gd name="connsiteX85" fmla="*/ 7057730 w 12192000"/>
              <a:gd name="connsiteY85" fmla="*/ 477383 h 5013196"/>
              <a:gd name="connsiteX86" fmla="*/ 7066511 w 12192000"/>
              <a:gd name="connsiteY86" fmla="*/ 476432 h 5013196"/>
              <a:gd name="connsiteX87" fmla="*/ 7109401 w 12192000"/>
              <a:gd name="connsiteY87" fmla="*/ 468486 h 5013196"/>
              <a:gd name="connsiteX88" fmla="*/ 7166830 w 12192000"/>
              <a:gd name="connsiteY88" fmla="*/ 490255 h 5013196"/>
              <a:gd name="connsiteX89" fmla="*/ 7190442 w 12192000"/>
              <a:gd name="connsiteY89" fmla="*/ 493308 h 5013196"/>
              <a:gd name="connsiteX90" fmla="*/ 7203083 w 12192000"/>
              <a:gd name="connsiteY90" fmla="*/ 496324 h 5013196"/>
              <a:gd name="connsiteX91" fmla="*/ 7203894 w 12192000"/>
              <a:gd name="connsiteY91" fmla="*/ 497408 h 5013196"/>
              <a:gd name="connsiteX92" fmla="*/ 7245004 w 12192000"/>
              <a:gd name="connsiteY92" fmla="*/ 489662 h 5013196"/>
              <a:gd name="connsiteX93" fmla="*/ 7250514 w 12192000"/>
              <a:gd name="connsiteY93" fmla="*/ 490724 h 5013196"/>
              <a:gd name="connsiteX94" fmla="*/ 7277246 w 12192000"/>
              <a:gd name="connsiteY94" fmla="*/ 483000 h 5013196"/>
              <a:gd name="connsiteX95" fmla="*/ 7291092 w 12192000"/>
              <a:gd name="connsiteY95" fmla="*/ 480435 h 5013196"/>
              <a:gd name="connsiteX96" fmla="*/ 7294933 w 12192000"/>
              <a:gd name="connsiteY96" fmla="*/ 476767 h 5013196"/>
              <a:gd name="connsiteX97" fmla="*/ 7315408 w 12192000"/>
              <a:gd name="connsiteY97" fmla="*/ 474478 h 5013196"/>
              <a:gd name="connsiteX98" fmla="*/ 7317786 w 12192000"/>
              <a:gd name="connsiteY98" fmla="*/ 475324 h 5013196"/>
              <a:gd name="connsiteX99" fmla="*/ 7334572 w 12192000"/>
              <a:gd name="connsiteY99" fmla="*/ 469306 h 5013196"/>
              <a:gd name="connsiteX100" fmla="*/ 7348520 w 12192000"/>
              <a:gd name="connsiteY100" fmla="*/ 459268 h 5013196"/>
              <a:gd name="connsiteX101" fmla="*/ 7522997 w 12192000"/>
              <a:gd name="connsiteY101" fmla="*/ 455427 h 5013196"/>
              <a:gd name="connsiteX102" fmla="*/ 7686985 w 12192000"/>
              <a:gd name="connsiteY102" fmla="*/ 433023 h 5013196"/>
              <a:gd name="connsiteX103" fmla="*/ 7854068 w 12192000"/>
              <a:gd name="connsiteY103" fmla="*/ 422992 h 5013196"/>
              <a:gd name="connsiteX104" fmla="*/ 8034165 w 12192000"/>
              <a:gd name="connsiteY104" fmla="*/ 404917 h 5013196"/>
              <a:gd name="connsiteX105" fmla="*/ 8094381 w 12192000"/>
              <a:gd name="connsiteY105" fmla="*/ 408936 h 5013196"/>
              <a:gd name="connsiteX106" fmla="*/ 8146898 w 12192000"/>
              <a:gd name="connsiteY106" fmla="*/ 391776 h 5013196"/>
              <a:gd name="connsiteX107" fmla="*/ 8168993 w 12192000"/>
              <a:gd name="connsiteY107" fmla="*/ 398048 h 5013196"/>
              <a:gd name="connsiteX108" fmla="*/ 8172809 w 12192000"/>
              <a:gd name="connsiteY108" fmla="*/ 399355 h 5013196"/>
              <a:gd name="connsiteX109" fmla="*/ 8187962 w 12192000"/>
              <a:gd name="connsiteY109" fmla="*/ 399651 h 5013196"/>
              <a:gd name="connsiteX110" fmla="*/ 8192382 w 12192000"/>
              <a:gd name="connsiteY110" fmla="*/ 405910 h 5013196"/>
              <a:gd name="connsiteX111" fmla="*/ 8375192 w 12192000"/>
              <a:gd name="connsiteY111" fmla="*/ 397097 h 5013196"/>
              <a:gd name="connsiteX112" fmla="*/ 8454377 w 12192000"/>
              <a:gd name="connsiteY112" fmla="*/ 393549 h 5013196"/>
              <a:gd name="connsiteX113" fmla="*/ 8484740 w 12192000"/>
              <a:gd name="connsiteY113" fmla="*/ 398377 h 5013196"/>
              <a:gd name="connsiteX114" fmla="*/ 8601673 w 12192000"/>
              <a:gd name="connsiteY114" fmla="*/ 410319 h 5013196"/>
              <a:gd name="connsiteX115" fmla="*/ 8701676 w 12192000"/>
              <a:gd name="connsiteY115" fmla="*/ 414569 h 5013196"/>
              <a:gd name="connsiteX116" fmla="*/ 8773288 w 12192000"/>
              <a:gd name="connsiteY116" fmla="*/ 391295 h 5013196"/>
              <a:gd name="connsiteX117" fmla="*/ 8779909 w 12192000"/>
              <a:gd name="connsiteY117" fmla="*/ 395664 h 5013196"/>
              <a:gd name="connsiteX118" fmla="*/ 8829932 w 12192000"/>
              <a:gd name="connsiteY118" fmla="*/ 392461 h 5013196"/>
              <a:gd name="connsiteX119" fmla="*/ 9003386 w 12192000"/>
              <a:gd name="connsiteY119" fmla="*/ 349460 h 5013196"/>
              <a:gd name="connsiteX120" fmla="*/ 9101185 w 12192000"/>
              <a:gd name="connsiteY120" fmla="*/ 344080 h 5013196"/>
              <a:gd name="connsiteX121" fmla="*/ 9136185 w 12192000"/>
              <a:gd name="connsiteY121" fmla="*/ 347296 h 5013196"/>
              <a:gd name="connsiteX122" fmla="*/ 9194801 w 12192000"/>
              <a:gd name="connsiteY122" fmla="*/ 352367 h 5013196"/>
              <a:gd name="connsiteX123" fmla="*/ 9239316 w 12192000"/>
              <a:gd name="connsiteY123" fmla="*/ 368776 h 5013196"/>
              <a:gd name="connsiteX124" fmla="*/ 9288052 w 12192000"/>
              <a:gd name="connsiteY124" fmla="*/ 368014 h 5013196"/>
              <a:gd name="connsiteX125" fmla="*/ 9298465 w 12192000"/>
              <a:gd name="connsiteY125" fmla="*/ 351514 h 5013196"/>
              <a:gd name="connsiteX126" fmla="*/ 9350892 w 12192000"/>
              <a:gd name="connsiteY126" fmla="*/ 355996 h 5013196"/>
              <a:gd name="connsiteX127" fmla="*/ 9430522 w 12192000"/>
              <a:gd name="connsiteY127" fmla="*/ 364586 h 5013196"/>
              <a:gd name="connsiteX128" fmla="*/ 9476215 w 12192000"/>
              <a:gd name="connsiteY128" fmla="*/ 365325 h 5013196"/>
              <a:gd name="connsiteX129" fmla="*/ 9601276 w 12192000"/>
              <a:gd name="connsiteY129" fmla="*/ 371922 h 5013196"/>
              <a:gd name="connsiteX130" fmla="*/ 9726733 w 12192000"/>
              <a:gd name="connsiteY130" fmla="*/ 382019 h 5013196"/>
              <a:gd name="connsiteX131" fmla="*/ 9802144 w 12192000"/>
              <a:gd name="connsiteY131" fmla="*/ 407697 h 5013196"/>
              <a:gd name="connsiteX132" fmla="*/ 9905153 w 12192000"/>
              <a:gd name="connsiteY132" fmla="*/ 413868 h 5013196"/>
              <a:gd name="connsiteX133" fmla="*/ 9922553 w 12192000"/>
              <a:gd name="connsiteY133" fmla="*/ 417787 h 5013196"/>
              <a:gd name="connsiteX134" fmla="*/ 10044658 w 12192000"/>
              <a:gd name="connsiteY134" fmla="*/ 431295 h 5013196"/>
              <a:gd name="connsiteX135" fmla="*/ 10184585 w 12192000"/>
              <a:gd name="connsiteY135" fmla="*/ 420356 h 5013196"/>
              <a:gd name="connsiteX136" fmla="*/ 10366435 w 12192000"/>
              <a:gd name="connsiteY136" fmla="*/ 475646 h 5013196"/>
              <a:gd name="connsiteX137" fmla="*/ 10688220 w 12192000"/>
              <a:gd name="connsiteY137" fmla="*/ 555476 h 5013196"/>
              <a:gd name="connsiteX138" fmla="*/ 11026690 w 12192000"/>
              <a:gd name="connsiteY138" fmla="*/ 563899 h 5013196"/>
              <a:gd name="connsiteX139" fmla="*/ 11113779 w 12192000"/>
              <a:gd name="connsiteY139" fmla="*/ 547086 h 5013196"/>
              <a:gd name="connsiteX140" fmla="*/ 11369556 w 12192000"/>
              <a:gd name="connsiteY140" fmla="*/ 504937 h 5013196"/>
              <a:gd name="connsiteX141" fmla="*/ 11623342 w 12192000"/>
              <a:gd name="connsiteY141" fmla="*/ 401646 h 5013196"/>
              <a:gd name="connsiteX142" fmla="*/ 11786511 w 12192000"/>
              <a:gd name="connsiteY142" fmla="*/ 371608 h 5013196"/>
              <a:gd name="connsiteX143" fmla="*/ 11862577 w 12192000"/>
              <a:gd name="connsiteY143" fmla="*/ 343767 h 5013196"/>
              <a:gd name="connsiteX144" fmla="*/ 11916612 w 12192000"/>
              <a:gd name="connsiteY144" fmla="*/ 337028 h 5013196"/>
              <a:gd name="connsiteX145" fmla="*/ 11948830 w 12192000"/>
              <a:gd name="connsiteY145" fmla="*/ 331280 h 5013196"/>
              <a:gd name="connsiteX146" fmla="*/ 12001583 w 12192000"/>
              <a:gd name="connsiteY146" fmla="*/ 292861 h 5013196"/>
              <a:gd name="connsiteX147" fmla="*/ 12174977 w 12192000"/>
              <a:gd name="connsiteY147" fmla="*/ 277870 h 5013196"/>
              <a:gd name="connsiteX148" fmla="*/ 12192000 w 12192000"/>
              <a:gd name="connsiteY148" fmla="*/ 269767 h 5013196"/>
              <a:gd name="connsiteX149" fmla="*/ 12192000 w 12192000"/>
              <a:gd name="connsiteY149" fmla="*/ 5013196 h 5013196"/>
              <a:gd name="connsiteX150" fmla="*/ 0 w 12192000"/>
              <a:gd name="connsiteY150" fmla="*/ 5013196 h 5013196"/>
              <a:gd name="connsiteX151" fmla="*/ 0 w 12192000"/>
              <a:gd name="connsiteY151" fmla="*/ 630667 h 5013196"/>
              <a:gd name="connsiteX152" fmla="*/ 11075 w 12192000"/>
              <a:gd name="connsiteY152" fmla="*/ 628396 h 5013196"/>
              <a:gd name="connsiteX153" fmla="*/ 44061 w 12192000"/>
              <a:gd name="connsiteY153" fmla="*/ 621814 h 5013196"/>
              <a:gd name="connsiteX154" fmla="*/ 136694 w 12192000"/>
              <a:gd name="connsiteY154" fmla="*/ 569633 h 5013196"/>
              <a:gd name="connsiteX155" fmla="*/ 170342 w 12192000"/>
              <a:gd name="connsiteY155" fmla="*/ 564295 h 5013196"/>
              <a:gd name="connsiteX156" fmla="*/ 168955 w 12192000"/>
              <a:gd name="connsiteY156" fmla="*/ 555382 h 5013196"/>
              <a:gd name="connsiteX157" fmla="*/ 181474 w 12192000"/>
              <a:gd name="connsiteY157" fmla="*/ 554499 h 5013196"/>
              <a:gd name="connsiteX158" fmla="*/ 209440 w 12192000"/>
              <a:gd name="connsiteY158" fmla="*/ 553779 h 5013196"/>
              <a:gd name="connsiteX159" fmla="*/ 293152 w 12192000"/>
              <a:gd name="connsiteY159" fmla="*/ 549794 h 5013196"/>
              <a:gd name="connsiteX160" fmla="*/ 315693 w 12192000"/>
              <a:gd name="connsiteY160" fmla="*/ 532248 h 5013196"/>
              <a:gd name="connsiteX161" fmla="*/ 337305 w 12192000"/>
              <a:gd name="connsiteY161" fmla="*/ 531590 h 5013196"/>
              <a:gd name="connsiteX162" fmla="*/ 462252 w 12192000"/>
              <a:gd name="connsiteY162" fmla="*/ 506369 h 5013196"/>
              <a:gd name="connsiteX163" fmla="*/ 479457 w 12192000"/>
              <a:gd name="connsiteY163" fmla="*/ 504341 h 5013196"/>
              <a:gd name="connsiteX164" fmla="*/ 488653 w 12192000"/>
              <a:gd name="connsiteY164" fmla="*/ 496475 h 5013196"/>
              <a:gd name="connsiteX165" fmla="*/ 522053 w 12192000"/>
              <a:gd name="connsiteY165" fmla="*/ 494343 h 5013196"/>
              <a:gd name="connsiteX166" fmla="*/ 523520 w 12192000"/>
              <a:gd name="connsiteY166" fmla="*/ 489931 h 5013196"/>
              <a:gd name="connsiteX167" fmla="*/ 632714 w 12192000"/>
              <a:gd name="connsiteY167" fmla="*/ 450319 h 5013196"/>
              <a:gd name="connsiteX168" fmla="*/ 651426 w 12192000"/>
              <a:gd name="connsiteY168" fmla="*/ 443762 h 5013196"/>
              <a:gd name="connsiteX169" fmla="*/ 667724 w 12192000"/>
              <a:gd name="connsiteY169" fmla="*/ 445356 h 5013196"/>
              <a:gd name="connsiteX170" fmla="*/ 757679 w 12192000"/>
              <a:gd name="connsiteY170" fmla="*/ 438363 h 5013196"/>
              <a:gd name="connsiteX171" fmla="*/ 779159 w 12192000"/>
              <a:gd name="connsiteY171" fmla="*/ 441277 h 5013196"/>
              <a:gd name="connsiteX172" fmla="*/ 788293 w 12192000"/>
              <a:gd name="connsiteY172" fmla="*/ 448081 h 5013196"/>
              <a:gd name="connsiteX173" fmla="*/ 822923 w 12192000"/>
              <a:gd name="connsiteY173" fmla="*/ 434292 h 5013196"/>
              <a:gd name="connsiteX174" fmla="*/ 876559 w 12192000"/>
              <a:gd name="connsiteY174" fmla="*/ 424306 h 5013196"/>
              <a:gd name="connsiteX175" fmla="*/ 902011 w 12192000"/>
              <a:gd name="connsiteY175" fmla="*/ 417336 h 5013196"/>
              <a:gd name="connsiteX176" fmla="*/ 922715 w 12192000"/>
              <a:gd name="connsiteY176" fmla="*/ 420917 h 5013196"/>
              <a:gd name="connsiteX177" fmla="*/ 1040139 w 12192000"/>
              <a:gd name="connsiteY177" fmla="*/ 419808 h 5013196"/>
              <a:gd name="connsiteX178" fmla="*/ 1067251 w 12192000"/>
              <a:gd name="connsiteY178" fmla="*/ 425602 h 5013196"/>
              <a:gd name="connsiteX179" fmla="*/ 1080272 w 12192000"/>
              <a:gd name="connsiteY179" fmla="*/ 437887 h 5013196"/>
              <a:gd name="connsiteX180" fmla="*/ 1090219 w 12192000"/>
              <a:gd name="connsiteY180" fmla="*/ 433244 h 5013196"/>
              <a:gd name="connsiteX181" fmla="*/ 1161226 w 12192000"/>
              <a:gd name="connsiteY181" fmla="*/ 431522 h 5013196"/>
              <a:gd name="connsiteX182" fmla="*/ 1207525 w 12192000"/>
              <a:gd name="connsiteY182" fmla="*/ 429257 h 5013196"/>
              <a:gd name="connsiteX183" fmla="*/ 1210030 w 12192000"/>
              <a:gd name="connsiteY183" fmla="*/ 412023 h 5013196"/>
              <a:gd name="connsiteX184" fmla="*/ 1251170 w 12192000"/>
              <a:gd name="connsiteY184" fmla="*/ 405160 h 5013196"/>
              <a:gd name="connsiteX185" fmla="*/ 1295331 w 12192000"/>
              <a:gd name="connsiteY185" fmla="*/ 415400 h 5013196"/>
              <a:gd name="connsiteX186" fmla="*/ 1347118 w 12192000"/>
              <a:gd name="connsiteY186" fmla="*/ 412922 h 5013196"/>
              <a:gd name="connsiteX187" fmla="*/ 1378108 w 12192000"/>
              <a:gd name="connsiteY187" fmla="*/ 411628 h 5013196"/>
              <a:gd name="connsiteX188" fmla="*/ 1459192 w 12192000"/>
              <a:gd name="connsiteY188" fmla="*/ 394137 h 5013196"/>
              <a:gd name="connsiteX189" fmla="*/ 1590120 w 12192000"/>
              <a:gd name="connsiteY189" fmla="*/ 330826 h 5013196"/>
              <a:gd name="connsiteX190" fmla="*/ 1631417 w 12192000"/>
              <a:gd name="connsiteY190" fmla="*/ 321445 h 5013196"/>
              <a:gd name="connsiteX191" fmla="*/ 1638727 w 12192000"/>
              <a:gd name="connsiteY191" fmla="*/ 324828 h 5013196"/>
              <a:gd name="connsiteX192" fmla="*/ 1844438 w 12192000"/>
              <a:gd name="connsiteY192" fmla="*/ 284522 h 5013196"/>
              <a:gd name="connsiteX193" fmla="*/ 1881324 w 12192000"/>
              <a:gd name="connsiteY193" fmla="*/ 281715 h 5013196"/>
              <a:gd name="connsiteX194" fmla="*/ 1908999 w 12192000"/>
              <a:gd name="connsiteY194" fmla="*/ 282556 h 5013196"/>
              <a:gd name="connsiteX195" fmla="*/ 1974956 w 12192000"/>
              <a:gd name="connsiteY195" fmla="*/ 269176 h 5013196"/>
              <a:gd name="connsiteX196" fmla="*/ 2082409 w 12192000"/>
              <a:gd name="connsiteY196" fmla="*/ 240508 h 5013196"/>
              <a:gd name="connsiteX197" fmla="*/ 2105639 w 12192000"/>
              <a:gd name="connsiteY197" fmla="*/ 235866 h 5013196"/>
              <a:gd name="connsiteX198" fmla="*/ 2126992 w 12192000"/>
              <a:gd name="connsiteY198" fmla="*/ 237686 h 5013196"/>
              <a:gd name="connsiteX199" fmla="*/ 2133154 w 12192000"/>
              <a:gd name="connsiteY199" fmla="*/ 243170 h 5013196"/>
              <a:gd name="connsiteX200" fmla="*/ 2146154 w 12192000"/>
              <a:gd name="connsiteY200" fmla="*/ 241550 h 5013196"/>
              <a:gd name="connsiteX201" fmla="*/ 2149901 w 12192000"/>
              <a:gd name="connsiteY201" fmla="*/ 242334 h 5013196"/>
              <a:gd name="connsiteX202" fmla="*/ 2171100 w 12192000"/>
              <a:gd name="connsiteY202" fmla="*/ 245607 h 5013196"/>
              <a:gd name="connsiteX203" fmla="*/ 2209148 w 12192000"/>
              <a:gd name="connsiteY203" fmla="*/ 222443 h 5013196"/>
              <a:gd name="connsiteX204" fmla="*/ 2261889 w 12192000"/>
              <a:gd name="connsiteY204" fmla="*/ 218750 h 5013196"/>
              <a:gd name="connsiteX205" fmla="*/ 2452315 w 12192000"/>
              <a:gd name="connsiteY205" fmla="*/ 166117 h 5013196"/>
              <a:gd name="connsiteX206" fmla="*/ 2487710 w 12192000"/>
              <a:gd name="connsiteY206" fmla="*/ 182485 h 5013196"/>
              <a:gd name="connsiteX207" fmla="*/ 2567870 w 12192000"/>
              <a:gd name="connsiteY207" fmla="*/ 169640 h 5013196"/>
              <a:gd name="connsiteX208" fmla="*/ 2677053 w 12192000"/>
              <a:gd name="connsiteY208" fmla="*/ 105731 h 5013196"/>
              <a:gd name="connsiteX209" fmla="*/ 2823914 w 12192000"/>
              <a:gd name="connsiteY209" fmla="*/ 80085 h 5013196"/>
              <a:gd name="connsiteX210" fmla="*/ 2831912 w 12192000"/>
              <a:gd name="connsiteY210" fmla="*/ 68644 h 5013196"/>
              <a:gd name="connsiteX211" fmla="*/ 2843870 w 12192000"/>
              <a:gd name="connsiteY211" fmla="*/ 60725 h 5013196"/>
              <a:gd name="connsiteX212" fmla="*/ 2846217 w 12192000"/>
              <a:gd name="connsiteY212" fmla="*/ 61243 h 5013196"/>
              <a:gd name="connsiteX213" fmla="*/ 2862745 w 12192000"/>
              <a:gd name="connsiteY213" fmla="*/ 56460 h 5013196"/>
              <a:gd name="connsiteX214" fmla="*/ 2864596 w 12192000"/>
              <a:gd name="connsiteY214" fmla="*/ 52436 h 5013196"/>
              <a:gd name="connsiteX215" fmla="*/ 2875381 w 12192000"/>
              <a:gd name="connsiteY215" fmla="*/ 48221 h 5013196"/>
              <a:gd name="connsiteX216" fmla="*/ 2895139 w 12192000"/>
              <a:gd name="connsiteY216" fmla="*/ 37404 h 5013196"/>
              <a:gd name="connsiteX217" fmla="*/ 2900232 w 12192000"/>
              <a:gd name="connsiteY217" fmla="*/ 37736 h 5013196"/>
              <a:gd name="connsiteX218" fmla="*/ 2932205 w 12192000"/>
              <a:gd name="connsiteY218" fmla="*/ 25091 h 5013196"/>
              <a:gd name="connsiteX219" fmla="*/ 2933310 w 12192000"/>
              <a:gd name="connsiteY219" fmla="*/ 26034 h 5013196"/>
              <a:gd name="connsiteX220" fmla="*/ 2945218 w 12192000"/>
              <a:gd name="connsiteY220" fmla="*/ 27359 h 5013196"/>
              <a:gd name="connsiteX221" fmla="*/ 2966465 w 12192000"/>
              <a:gd name="connsiteY221" fmla="*/ 27335 h 5013196"/>
              <a:gd name="connsiteX222" fmla="*/ 3023668 w 12192000"/>
              <a:gd name="connsiteY222" fmla="*/ 41123 h 5013196"/>
              <a:gd name="connsiteX223" fmla="*/ 3057077 w 12192000"/>
              <a:gd name="connsiteY223" fmla="*/ 28063 h 5013196"/>
              <a:gd name="connsiteX224" fmla="*/ 3151915 w 12192000"/>
              <a:gd name="connsiteY224" fmla="*/ 24461 h 5013196"/>
              <a:gd name="connsiteX225" fmla="*/ 3251671 w 12192000"/>
              <a:gd name="connsiteY225" fmla="*/ 44793 h 5013196"/>
              <a:gd name="connsiteX226" fmla="*/ 3351400 w 12192000"/>
              <a:gd name="connsiteY226" fmla="*/ 45905 h 5013196"/>
              <a:gd name="connsiteX227" fmla="*/ 3387481 w 12192000"/>
              <a:gd name="connsiteY227" fmla="*/ 44661 h 5013196"/>
              <a:gd name="connsiteX228" fmla="*/ 3451923 w 12192000"/>
              <a:gd name="connsiteY228" fmla="*/ 49700 h 5013196"/>
              <a:gd name="connsiteX229" fmla="*/ 3481520 w 12192000"/>
              <a:gd name="connsiteY229" fmla="*/ 56505 h 5013196"/>
              <a:gd name="connsiteX230" fmla="*/ 3482804 w 12192000"/>
              <a:gd name="connsiteY230" fmla="*/ 56030 h 5013196"/>
              <a:gd name="connsiteX231" fmla="*/ 3485495 w 12192000"/>
              <a:gd name="connsiteY231" fmla="*/ 59139 h 5013196"/>
              <a:gd name="connsiteX232" fmla="*/ 3490972 w 12192000"/>
              <a:gd name="connsiteY232" fmla="*/ 60504 h 5013196"/>
              <a:gd name="connsiteX233" fmla="*/ 3505835 w 12192000"/>
              <a:gd name="connsiteY233" fmla="*/ 59295 h 5013196"/>
              <a:gd name="connsiteX234" fmla="*/ 3511410 w 12192000"/>
              <a:gd name="connsiteY234" fmla="*/ 58026 h 5013196"/>
              <a:gd name="connsiteX235" fmla="*/ 3519598 w 12192000"/>
              <a:gd name="connsiteY235" fmla="*/ 57901 h 5013196"/>
              <a:gd name="connsiteX236" fmla="*/ 3519807 w 12192000"/>
              <a:gd name="connsiteY236" fmla="*/ 58156 h 5013196"/>
              <a:gd name="connsiteX237" fmla="*/ 3527466 w 12192000"/>
              <a:gd name="connsiteY237" fmla="*/ 57534 h 5013196"/>
              <a:gd name="connsiteX238" fmla="*/ 3564889 w 12192000"/>
              <a:gd name="connsiteY238" fmla="*/ 51208 h 5013196"/>
              <a:gd name="connsiteX239" fmla="*/ 3614922 w 12192000"/>
              <a:gd name="connsiteY239" fmla="*/ 75022 h 5013196"/>
              <a:gd name="connsiteX240" fmla="*/ 3635506 w 12192000"/>
              <a:gd name="connsiteY240" fmla="*/ 78936 h 5013196"/>
              <a:gd name="connsiteX241" fmla="*/ 3646525 w 12192000"/>
              <a:gd name="connsiteY241" fmla="*/ 82411 h 5013196"/>
              <a:gd name="connsiteX242" fmla="*/ 3647224 w 12192000"/>
              <a:gd name="connsiteY242" fmla="*/ 83521 h 5013196"/>
              <a:gd name="connsiteX243" fmla="*/ 3683100 w 12192000"/>
              <a:gd name="connsiteY243" fmla="*/ 77327 h 5013196"/>
              <a:gd name="connsiteX244" fmla="*/ 3687901 w 12192000"/>
              <a:gd name="connsiteY244" fmla="*/ 78590 h 5013196"/>
              <a:gd name="connsiteX245" fmla="*/ 3711234 w 12192000"/>
              <a:gd name="connsiteY245" fmla="*/ 71883 h 5013196"/>
              <a:gd name="connsiteX246" fmla="*/ 3723318 w 12192000"/>
              <a:gd name="connsiteY246" fmla="*/ 69843 h 5013196"/>
              <a:gd name="connsiteX247" fmla="*/ 3726677 w 12192000"/>
              <a:gd name="connsiteY247" fmla="*/ 66330 h 5013196"/>
              <a:gd name="connsiteX248" fmla="*/ 3744535 w 12192000"/>
              <a:gd name="connsiteY248" fmla="*/ 64808 h 5013196"/>
              <a:gd name="connsiteX249" fmla="*/ 3746608 w 12192000"/>
              <a:gd name="connsiteY249" fmla="*/ 65740 h 5013196"/>
              <a:gd name="connsiteX250" fmla="*/ 3761262 w 12192000"/>
              <a:gd name="connsiteY250" fmla="*/ 60365 h 5013196"/>
              <a:gd name="connsiteX251" fmla="*/ 3773451 w 12192000"/>
              <a:gd name="connsiteY251" fmla="*/ 50884 h 5013196"/>
              <a:gd name="connsiteX252" fmla="*/ 3925626 w 12192000"/>
              <a:gd name="connsiteY252" fmla="*/ 53519 h 5013196"/>
              <a:gd name="connsiteX253" fmla="*/ 4056184 w 12192000"/>
              <a:gd name="connsiteY253" fmla="*/ 12503 h 5013196"/>
              <a:gd name="connsiteX254" fmla="*/ 4142196 w 12192000"/>
              <a:gd name="connsiteY254" fmla="*/ 33 h 5013196"/>
              <a:gd name="connsiteX0" fmla="*/ 4056184 w 12192000"/>
              <a:gd name="connsiteY0" fmla="*/ 3115 h 5003808"/>
              <a:gd name="connsiteX1" fmla="*/ 4138795 w 12192000"/>
              <a:gd name="connsiteY1" fmla="*/ 5658 h 5003808"/>
              <a:gd name="connsiteX2" fmla="*/ 4166706 w 12192000"/>
              <a:gd name="connsiteY2" fmla="*/ 27903 h 5003808"/>
              <a:gd name="connsiteX3" fmla="*/ 4371550 w 12192000"/>
              <a:gd name="connsiteY3" fmla="*/ 12746 h 5003808"/>
              <a:gd name="connsiteX4" fmla="*/ 4424056 w 12192000"/>
              <a:gd name="connsiteY4" fmla="*/ 18981 h 5003808"/>
              <a:gd name="connsiteX5" fmla="*/ 4469897 w 12192000"/>
              <a:gd name="connsiteY5" fmla="*/ 3830 h 5003808"/>
              <a:gd name="connsiteX6" fmla="*/ 4489151 w 12192000"/>
              <a:gd name="connsiteY6" fmla="*/ 10897 h 5003808"/>
              <a:gd name="connsiteX7" fmla="*/ 4492479 w 12192000"/>
              <a:gd name="connsiteY7" fmla="*/ 12342 h 5003808"/>
              <a:gd name="connsiteX8" fmla="*/ 4505693 w 12192000"/>
              <a:gd name="connsiteY8" fmla="*/ 13196 h 5003808"/>
              <a:gd name="connsiteX9" fmla="*/ 4509529 w 12192000"/>
              <a:gd name="connsiteY9" fmla="*/ 19597 h 5003808"/>
              <a:gd name="connsiteX10" fmla="*/ 4529499 w 12192000"/>
              <a:gd name="connsiteY10" fmla="*/ 25299 h 5003808"/>
              <a:gd name="connsiteX11" fmla="*/ 4553795 w 12192000"/>
              <a:gd name="connsiteY11" fmla="*/ 25153 h 5003808"/>
              <a:gd name="connsiteX12" fmla="*/ 4640118 w 12192000"/>
              <a:gd name="connsiteY12" fmla="*/ 25311 h 5003808"/>
              <a:gd name="connsiteX13" fmla="*/ 4654127 w 12192000"/>
              <a:gd name="connsiteY13" fmla="*/ 21564 h 5003808"/>
              <a:gd name="connsiteX14" fmla="*/ 4700168 w 12192000"/>
              <a:gd name="connsiteY14" fmla="*/ 26565 h 5003808"/>
              <a:gd name="connsiteX15" fmla="*/ 4741127 w 12192000"/>
              <a:gd name="connsiteY15" fmla="*/ 27139 h 5003808"/>
              <a:gd name="connsiteX16" fmla="*/ 4767598 w 12192000"/>
              <a:gd name="connsiteY16" fmla="*/ 23884 h 5003808"/>
              <a:gd name="connsiteX17" fmla="*/ 4774592 w 12192000"/>
              <a:gd name="connsiteY17" fmla="*/ 26061 h 5003808"/>
              <a:gd name="connsiteX18" fmla="*/ 4801328 w 12192000"/>
              <a:gd name="connsiteY18" fmla="*/ 27066 h 5003808"/>
              <a:gd name="connsiteX19" fmla="*/ 4814870 w 12192000"/>
              <a:gd name="connsiteY19" fmla="*/ 23409 h 5003808"/>
              <a:gd name="connsiteX20" fmla="*/ 4828440 w 12192000"/>
              <a:gd name="connsiteY20" fmla="*/ 31027 h 5003808"/>
              <a:gd name="connsiteX21" fmla="*/ 4831826 w 12192000"/>
              <a:gd name="connsiteY21" fmla="*/ 36730 h 5003808"/>
              <a:gd name="connsiteX22" fmla="*/ 4850785 w 12192000"/>
              <a:gd name="connsiteY22" fmla="*/ 33802 h 5003808"/>
              <a:gd name="connsiteX23" fmla="*/ 4866468 w 12192000"/>
              <a:gd name="connsiteY23" fmla="*/ 39151 h 5003808"/>
              <a:gd name="connsiteX24" fmla="*/ 4879983 w 12192000"/>
              <a:gd name="connsiteY24" fmla="*/ 35227 h 5003808"/>
              <a:gd name="connsiteX25" fmla="*/ 4885635 w 12192000"/>
              <a:gd name="connsiteY25" fmla="*/ 35954 h 5003808"/>
              <a:gd name="connsiteX26" fmla="*/ 4899698 w 12192000"/>
              <a:gd name="connsiteY26" fmla="*/ 38488 h 5003808"/>
              <a:gd name="connsiteX27" fmla="*/ 4923986 w 12192000"/>
              <a:gd name="connsiteY27" fmla="*/ 44244 h 5003808"/>
              <a:gd name="connsiteX28" fmla="*/ 4931544 w 12192000"/>
              <a:gd name="connsiteY28" fmla="*/ 44970 h 5003808"/>
              <a:gd name="connsiteX29" fmla="*/ 4948135 w 12192000"/>
              <a:gd name="connsiteY29" fmla="*/ 54141 h 5003808"/>
              <a:gd name="connsiteX30" fmla="*/ 4980068 w 12192000"/>
              <a:gd name="connsiteY30" fmla="*/ 61664 h 5003808"/>
              <a:gd name="connsiteX31" fmla="*/ 5036541 w 12192000"/>
              <a:gd name="connsiteY31" fmla="*/ 88905 h 5003808"/>
              <a:gd name="connsiteX32" fmla="*/ 5069678 w 12192000"/>
              <a:gd name="connsiteY32" fmla="*/ 101791 h 5003808"/>
              <a:gd name="connsiteX33" fmla="*/ 5092160 w 12192000"/>
              <a:gd name="connsiteY33" fmla="*/ 113815 h 5003808"/>
              <a:gd name="connsiteX34" fmla="*/ 5158166 w 12192000"/>
              <a:gd name="connsiteY34" fmla="*/ 130180 h 5003808"/>
              <a:gd name="connsiteX35" fmla="*/ 5271252 w 12192000"/>
              <a:gd name="connsiteY35" fmla="*/ 151350 h 5003808"/>
              <a:gd name="connsiteX36" fmla="*/ 5294438 w 12192000"/>
              <a:gd name="connsiteY36" fmla="*/ 157168 h 5003808"/>
              <a:gd name="connsiteX37" fmla="*/ 5310840 w 12192000"/>
              <a:gd name="connsiteY37" fmla="*/ 167381 h 5003808"/>
              <a:gd name="connsiteX38" fmla="*/ 5311570 w 12192000"/>
              <a:gd name="connsiteY38" fmla="*/ 174293 h 5003808"/>
              <a:gd name="connsiteX39" fmla="*/ 5323756 w 12192000"/>
              <a:gd name="connsiteY39" fmla="*/ 178330 h 5003808"/>
              <a:gd name="connsiteX40" fmla="*/ 5326259 w 12192000"/>
              <a:gd name="connsiteY40" fmla="*/ 180492 h 5003808"/>
              <a:gd name="connsiteX41" fmla="*/ 5341357 w 12192000"/>
              <a:gd name="connsiteY41" fmla="*/ 191805 h 5003808"/>
              <a:gd name="connsiteX42" fmla="*/ 5391908 w 12192000"/>
              <a:gd name="connsiteY42" fmla="*/ 188903 h 5003808"/>
              <a:gd name="connsiteX43" fmla="*/ 5439031 w 12192000"/>
              <a:gd name="connsiteY43" fmla="*/ 207587 h 5003808"/>
              <a:gd name="connsiteX44" fmla="*/ 5640913 w 12192000"/>
              <a:gd name="connsiteY44" fmla="*/ 243640 h 5003808"/>
              <a:gd name="connsiteX45" fmla="*/ 5657312 w 12192000"/>
              <a:gd name="connsiteY45" fmla="*/ 271238 h 5003808"/>
              <a:gd name="connsiteX46" fmla="*/ 5734773 w 12192000"/>
              <a:gd name="connsiteY46" fmla="*/ 293856 h 5003808"/>
              <a:gd name="connsiteX47" fmla="*/ 5877770 w 12192000"/>
              <a:gd name="connsiteY47" fmla="*/ 287577 h 5003808"/>
              <a:gd name="connsiteX48" fmla="*/ 5989615 w 12192000"/>
              <a:gd name="connsiteY48" fmla="*/ 310275 h 5003808"/>
              <a:gd name="connsiteX49" fmla="*/ 5996857 w 12192000"/>
              <a:gd name="connsiteY49" fmla="*/ 314161 h 5003808"/>
              <a:gd name="connsiteX50" fmla="*/ 6037387 w 12192000"/>
              <a:gd name="connsiteY50" fmla="*/ 303138 h 5003808"/>
              <a:gd name="connsiteX51" fmla="*/ 6113074 w 12192000"/>
              <a:gd name="connsiteY51" fmla="*/ 316457 h 5003808"/>
              <a:gd name="connsiteX52" fmla="*/ 6280929 w 12192000"/>
              <a:gd name="connsiteY52" fmla="*/ 341056 h 5003808"/>
              <a:gd name="connsiteX53" fmla="*/ 6298665 w 12192000"/>
              <a:gd name="connsiteY53" fmla="*/ 333543 h 5003808"/>
              <a:gd name="connsiteX54" fmla="*/ 6317326 w 12192000"/>
              <a:gd name="connsiteY54" fmla="*/ 330406 h 5003808"/>
              <a:gd name="connsiteX55" fmla="*/ 6319212 w 12192000"/>
              <a:gd name="connsiteY55" fmla="*/ 331616 h 5003808"/>
              <a:gd name="connsiteX56" fmla="*/ 6339724 w 12192000"/>
              <a:gd name="connsiteY56" fmla="*/ 332710 h 5003808"/>
              <a:gd name="connsiteX57" fmla="*/ 6345010 w 12192000"/>
              <a:gd name="connsiteY57" fmla="*/ 329760 h 5003808"/>
              <a:gd name="connsiteX58" fmla="*/ 6359332 w 12192000"/>
              <a:gd name="connsiteY58" fmla="*/ 329511 h 5003808"/>
              <a:gd name="connsiteX59" fmla="*/ 6388220 w 12192000"/>
              <a:gd name="connsiteY59" fmla="*/ 326326 h 5003808"/>
              <a:gd name="connsiteX60" fmla="*/ 6392994 w 12192000"/>
              <a:gd name="connsiteY60" fmla="*/ 328256 h 5003808"/>
              <a:gd name="connsiteX61" fmla="*/ 6435581 w 12192000"/>
              <a:gd name="connsiteY61" fmla="*/ 327387 h 5003808"/>
              <a:gd name="connsiteX62" fmla="*/ 6435870 w 12192000"/>
              <a:gd name="connsiteY62" fmla="*/ 328575 h 5003808"/>
              <a:gd name="connsiteX63" fmla="*/ 6446571 w 12192000"/>
              <a:gd name="connsiteY63" fmla="*/ 333569 h 5003808"/>
              <a:gd name="connsiteX64" fmla="*/ 6467701 w 12192000"/>
              <a:gd name="connsiteY64" fmla="*/ 340377 h 5003808"/>
              <a:gd name="connsiteX65" fmla="*/ 6512727 w 12192000"/>
              <a:gd name="connsiteY65" fmla="*/ 370917 h 5003808"/>
              <a:gd name="connsiteX66" fmla="*/ 6557094 w 12192000"/>
              <a:gd name="connsiteY66" fmla="*/ 370144 h 5003808"/>
              <a:gd name="connsiteX67" fmla="*/ 6565879 w 12192000"/>
              <a:gd name="connsiteY67" fmla="*/ 370642 h 5003808"/>
              <a:gd name="connsiteX68" fmla="*/ 6565997 w 12192000"/>
              <a:gd name="connsiteY68" fmla="*/ 370922 h 5003808"/>
              <a:gd name="connsiteX69" fmla="*/ 6575147 w 12192000"/>
              <a:gd name="connsiteY69" fmla="*/ 371986 h 5003808"/>
              <a:gd name="connsiteX70" fmla="*/ 6581899 w 12192000"/>
              <a:gd name="connsiteY70" fmla="*/ 371550 h 5003808"/>
              <a:gd name="connsiteX71" fmla="*/ 6598943 w 12192000"/>
              <a:gd name="connsiteY71" fmla="*/ 372518 h 5003808"/>
              <a:gd name="connsiteX72" fmla="*/ 6604421 w 12192000"/>
              <a:gd name="connsiteY72" fmla="*/ 374645 h 5003808"/>
              <a:gd name="connsiteX73" fmla="*/ 6606035 w 12192000"/>
              <a:gd name="connsiteY73" fmla="*/ 378077 h 5003808"/>
              <a:gd name="connsiteX74" fmla="*/ 6607669 w 12192000"/>
              <a:gd name="connsiteY74" fmla="*/ 377798 h 5003808"/>
              <a:gd name="connsiteX75" fmla="*/ 6637532 w 12192000"/>
              <a:gd name="connsiteY75" fmla="*/ 388737 h 5003808"/>
              <a:gd name="connsiteX76" fmla="*/ 6706880 w 12192000"/>
              <a:gd name="connsiteY76" fmla="*/ 402993 h 5003808"/>
              <a:gd name="connsiteX77" fmla="*/ 6747500 w 12192000"/>
              <a:gd name="connsiteY77" fmla="*/ 406998 h 5003808"/>
              <a:gd name="connsiteX78" fmla="*/ 6857783 w 12192000"/>
              <a:gd name="connsiteY78" fmla="*/ 422517 h 5003808"/>
              <a:gd name="connsiteX79" fmla="*/ 6967720 w 12192000"/>
              <a:gd name="connsiteY79" fmla="*/ 441551 h 5003808"/>
              <a:gd name="connsiteX80" fmla="*/ 7018394 w 12192000"/>
              <a:gd name="connsiteY80" fmla="*/ 470443 h 5003808"/>
              <a:gd name="connsiteX81" fmla="*/ 7024679 w 12192000"/>
              <a:gd name="connsiteY81" fmla="*/ 471580 h 5003808"/>
              <a:gd name="connsiteX82" fmla="*/ 7041715 w 12192000"/>
              <a:gd name="connsiteY82" fmla="*/ 469732 h 5003808"/>
              <a:gd name="connsiteX83" fmla="*/ 7048103 w 12192000"/>
              <a:gd name="connsiteY83" fmla="*/ 468222 h 5003808"/>
              <a:gd name="connsiteX84" fmla="*/ 7057490 w 12192000"/>
              <a:gd name="connsiteY84" fmla="*/ 467747 h 5003808"/>
              <a:gd name="connsiteX85" fmla="*/ 7057730 w 12192000"/>
              <a:gd name="connsiteY85" fmla="*/ 467995 h 5003808"/>
              <a:gd name="connsiteX86" fmla="*/ 7066511 w 12192000"/>
              <a:gd name="connsiteY86" fmla="*/ 467044 h 5003808"/>
              <a:gd name="connsiteX87" fmla="*/ 7109401 w 12192000"/>
              <a:gd name="connsiteY87" fmla="*/ 459098 h 5003808"/>
              <a:gd name="connsiteX88" fmla="*/ 7166830 w 12192000"/>
              <a:gd name="connsiteY88" fmla="*/ 480867 h 5003808"/>
              <a:gd name="connsiteX89" fmla="*/ 7190442 w 12192000"/>
              <a:gd name="connsiteY89" fmla="*/ 483920 h 5003808"/>
              <a:gd name="connsiteX90" fmla="*/ 7203083 w 12192000"/>
              <a:gd name="connsiteY90" fmla="*/ 486936 h 5003808"/>
              <a:gd name="connsiteX91" fmla="*/ 7203894 w 12192000"/>
              <a:gd name="connsiteY91" fmla="*/ 488020 h 5003808"/>
              <a:gd name="connsiteX92" fmla="*/ 7245004 w 12192000"/>
              <a:gd name="connsiteY92" fmla="*/ 480274 h 5003808"/>
              <a:gd name="connsiteX93" fmla="*/ 7250514 w 12192000"/>
              <a:gd name="connsiteY93" fmla="*/ 481336 h 5003808"/>
              <a:gd name="connsiteX94" fmla="*/ 7277246 w 12192000"/>
              <a:gd name="connsiteY94" fmla="*/ 473612 h 5003808"/>
              <a:gd name="connsiteX95" fmla="*/ 7291092 w 12192000"/>
              <a:gd name="connsiteY95" fmla="*/ 471047 h 5003808"/>
              <a:gd name="connsiteX96" fmla="*/ 7294933 w 12192000"/>
              <a:gd name="connsiteY96" fmla="*/ 467379 h 5003808"/>
              <a:gd name="connsiteX97" fmla="*/ 7315408 w 12192000"/>
              <a:gd name="connsiteY97" fmla="*/ 465090 h 5003808"/>
              <a:gd name="connsiteX98" fmla="*/ 7317786 w 12192000"/>
              <a:gd name="connsiteY98" fmla="*/ 465936 h 5003808"/>
              <a:gd name="connsiteX99" fmla="*/ 7334572 w 12192000"/>
              <a:gd name="connsiteY99" fmla="*/ 459918 h 5003808"/>
              <a:gd name="connsiteX100" fmla="*/ 7348520 w 12192000"/>
              <a:gd name="connsiteY100" fmla="*/ 449880 h 5003808"/>
              <a:gd name="connsiteX101" fmla="*/ 7522997 w 12192000"/>
              <a:gd name="connsiteY101" fmla="*/ 446039 h 5003808"/>
              <a:gd name="connsiteX102" fmla="*/ 7686985 w 12192000"/>
              <a:gd name="connsiteY102" fmla="*/ 423635 h 5003808"/>
              <a:gd name="connsiteX103" fmla="*/ 7854068 w 12192000"/>
              <a:gd name="connsiteY103" fmla="*/ 413604 h 5003808"/>
              <a:gd name="connsiteX104" fmla="*/ 8034165 w 12192000"/>
              <a:gd name="connsiteY104" fmla="*/ 395529 h 5003808"/>
              <a:gd name="connsiteX105" fmla="*/ 8094381 w 12192000"/>
              <a:gd name="connsiteY105" fmla="*/ 399548 h 5003808"/>
              <a:gd name="connsiteX106" fmla="*/ 8146898 w 12192000"/>
              <a:gd name="connsiteY106" fmla="*/ 382388 h 5003808"/>
              <a:gd name="connsiteX107" fmla="*/ 8168993 w 12192000"/>
              <a:gd name="connsiteY107" fmla="*/ 388660 h 5003808"/>
              <a:gd name="connsiteX108" fmla="*/ 8172809 w 12192000"/>
              <a:gd name="connsiteY108" fmla="*/ 389967 h 5003808"/>
              <a:gd name="connsiteX109" fmla="*/ 8187962 w 12192000"/>
              <a:gd name="connsiteY109" fmla="*/ 390263 h 5003808"/>
              <a:gd name="connsiteX110" fmla="*/ 8192382 w 12192000"/>
              <a:gd name="connsiteY110" fmla="*/ 396522 h 5003808"/>
              <a:gd name="connsiteX111" fmla="*/ 8375192 w 12192000"/>
              <a:gd name="connsiteY111" fmla="*/ 387709 h 5003808"/>
              <a:gd name="connsiteX112" fmla="*/ 8454377 w 12192000"/>
              <a:gd name="connsiteY112" fmla="*/ 384161 h 5003808"/>
              <a:gd name="connsiteX113" fmla="*/ 8484740 w 12192000"/>
              <a:gd name="connsiteY113" fmla="*/ 388989 h 5003808"/>
              <a:gd name="connsiteX114" fmla="*/ 8601673 w 12192000"/>
              <a:gd name="connsiteY114" fmla="*/ 400931 h 5003808"/>
              <a:gd name="connsiteX115" fmla="*/ 8701676 w 12192000"/>
              <a:gd name="connsiteY115" fmla="*/ 405181 h 5003808"/>
              <a:gd name="connsiteX116" fmla="*/ 8773288 w 12192000"/>
              <a:gd name="connsiteY116" fmla="*/ 381907 h 5003808"/>
              <a:gd name="connsiteX117" fmla="*/ 8779909 w 12192000"/>
              <a:gd name="connsiteY117" fmla="*/ 386276 h 5003808"/>
              <a:gd name="connsiteX118" fmla="*/ 8829932 w 12192000"/>
              <a:gd name="connsiteY118" fmla="*/ 383073 h 5003808"/>
              <a:gd name="connsiteX119" fmla="*/ 9003386 w 12192000"/>
              <a:gd name="connsiteY119" fmla="*/ 340072 h 5003808"/>
              <a:gd name="connsiteX120" fmla="*/ 9101185 w 12192000"/>
              <a:gd name="connsiteY120" fmla="*/ 334692 h 5003808"/>
              <a:gd name="connsiteX121" fmla="*/ 9136185 w 12192000"/>
              <a:gd name="connsiteY121" fmla="*/ 337908 h 5003808"/>
              <a:gd name="connsiteX122" fmla="*/ 9194801 w 12192000"/>
              <a:gd name="connsiteY122" fmla="*/ 342979 h 5003808"/>
              <a:gd name="connsiteX123" fmla="*/ 9239316 w 12192000"/>
              <a:gd name="connsiteY123" fmla="*/ 359388 h 5003808"/>
              <a:gd name="connsiteX124" fmla="*/ 9288052 w 12192000"/>
              <a:gd name="connsiteY124" fmla="*/ 358626 h 5003808"/>
              <a:gd name="connsiteX125" fmla="*/ 9298465 w 12192000"/>
              <a:gd name="connsiteY125" fmla="*/ 342126 h 5003808"/>
              <a:gd name="connsiteX126" fmla="*/ 9350892 w 12192000"/>
              <a:gd name="connsiteY126" fmla="*/ 346608 h 5003808"/>
              <a:gd name="connsiteX127" fmla="*/ 9430522 w 12192000"/>
              <a:gd name="connsiteY127" fmla="*/ 355198 h 5003808"/>
              <a:gd name="connsiteX128" fmla="*/ 9476215 w 12192000"/>
              <a:gd name="connsiteY128" fmla="*/ 355937 h 5003808"/>
              <a:gd name="connsiteX129" fmla="*/ 9601276 w 12192000"/>
              <a:gd name="connsiteY129" fmla="*/ 362534 h 5003808"/>
              <a:gd name="connsiteX130" fmla="*/ 9726733 w 12192000"/>
              <a:gd name="connsiteY130" fmla="*/ 372631 h 5003808"/>
              <a:gd name="connsiteX131" fmla="*/ 9802144 w 12192000"/>
              <a:gd name="connsiteY131" fmla="*/ 398309 h 5003808"/>
              <a:gd name="connsiteX132" fmla="*/ 9905153 w 12192000"/>
              <a:gd name="connsiteY132" fmla="*/ 404480 h 5003808"/>
              <a:gd name="connsiteX133" fmla="*/ 9922553 w 12192000"/>
              <a:gd name="connsiteY133" fmla="*/ 408399 h 5003808"/>
              <a:gd name="connsiteX134" fmla="*/ 10044658 w 12192000"/>
              <a:gd name="connsiteY134" fmla="*/ 421907 h 5003808"/>
              <a:gd name="connsiteX135" fmla="*/ 10184585 w 12192000"/>
              <a:gd name="connsiteY135" fmla="*/ 410968 h 5003808"/>
              <a:gd name="connsiteX136" fmla="*/ 10366435 w 12192000"/>
              <a:gd name="connsiteY136" fmla="*/ 466258 h 5003808"/>
              <a:gd name="connsiteX137" fmla="*/ 10688220 w 12192000"/>
              <a:gd name="connsiteY137" fmla="*/ 546088 h 5003808"/>
              <a:gd name="connsiteX138" fmla="*/ 11026690 w 12192000"/>
              <a:gd name="connsiteY138" fmla="*/ 554511 h 5003808"/>
              <a:gd name="connsiteX139" fmla="*/ 11113779 w 12192000"/>
              <a:gd name="connsiteY139" fmla="*/ 537698 h 5003808"/>
              <a:gd name="connsiteX140" fmla="*/ 11369556 w 12192000"/>
              <a:gd name="connsiteY140" fmla="*/ 495549 h 5003808"/>
              <a:gd name="connsiteX141" fmla="*/ 11623342 w 12192000"/>
              <a:gd name="connsiteY141" fmla="*/ 392258 h 5003808"/>
              <a:gd name="connsiteX142" fmla="*/ 11786511 w 12192000"/>
              <a:gd name="connsiteY142" fmla="*/ 362220 h 5003808"/>
              <a:gd name="connsiteX143" fmla="*/ 11862577 w 12192000"/>
              <a:gd name="connsiteY143" fmla="*/ 334379 h 5003808"/>
              <a:gd name="connsiteX144" fmla="*/ 11916612 w 12192000"/>
              <a:gd name="connsiteY144" fmla="*/ 327640 h 5003808"/>
              <a:gd name="connsiteX145" fmla="*/ 11948830 w 12192000"/>
              <a:gd name="connsiteY145" fmla="*/ 321892 h 5003808"/>
              <a:gd name="connsiteX146" fmla="*/ 12001583 w 12192000"/>
              <a:gd name="connsiteY146" fmla="*/ 283473 h 5003808"/>
              <a:gd name="connsiteX147" fmla="*/ 12174977 w 12192000"/>
              <a:gd name="connsiteY147" fmla="*/ 268482 h 5003808"/>
              <a:gd name="connsiteX148" fmla="*/ 12192000 w 12192000"/>
              <a:gd name="connsiteY148" fmla="*/ 260379 h 5003808"/>
              <a:gd name="connsiteX149" fmla="*/ 12192000 w 12192000"/>
              <a:gd name="connsiteY149" fmla="*/ 5003808 h 5003808"/>
              <a:gd name="connsiteX150" fmla="*/ 0 w 12192000"/>
              <a:gd name="connsiteY150" fmla="*/ 5003808 h 5003808"/>
              <a:gd name="connsiteX151" fmla="*/ 0 w 12192000"/>
              <a:gd name="connsiteY151" fmla="*/ 621279 h 5003808"/>
              <a:gd name="connsiteX152" fmla="*/ 11075 w 12192000"/>
              <a:gd name="connsiteY152" fmla="*/ 619008 h 5003808"/>
              <a:gd name="connsiteX153" fmla="*/ 44061 w 12192000"/>
              <a:gd name="connsiteY153" fmla="*/ 612426 h 5003808"/>
              <a:gd name="connsiteX154" fmla="*/ 136694 w 12192000"/>
              <a:gd name="connsiteY154" fmla="*/ 560245 h 5003808"/>
              <a:gd name="connsiteX155" fmla="*/ 170342 w 12192000"/>
              <a:gd name="connsiteY155" fmla="*/ 554907 h 5003808"/>
              <a:gd name="connsiteX156" fmla="*/ 168955 w 12192000"/>
              <a:gd name="connsiteY156" fmla="*/ 545994 h 5003808"/>
              <a:gd name="connsiteX157" fmla="*/ 181474 w 12192000"/>
              <a:gd name="connsiteY157" fmla="*/ 545111 h 5003808"/>
              <a:gd name="connsiteX158" fmla="*/ 209440 w 12192000"/>
              <a:gd name="connsiteY158" fmla="*/ 544391 h 5003808"/>
              <a:gd name="connsiteX159" fmla="*/ 293152 w 12192000"/>
              <a:gd name="connsiteY159" fmla="*/ 540406 h 5003808"/>
              <a:gd name="connsiteX160" fmla="*/ 315693 w 12192000"/>
              <a:gd name="connsiteY160" fmla="*/ 522860 h 5003808"/>
              <a:gd name="connsiteX161" fmla="*/ 337305 w 12192000"/>
              <a:gd name="connsiteY161" fmla="*/ 522202 h 5003808"/>
              <a:gd name="connsiteX162" fmla="*/ 462252 w 12192000"/>
              <a:gd name="connsiteY162" fmla="*/ 496981 h 5003808"/>
              <a:gd name="connsiteX163" fmla="*/ 479457 w 12192000"/>
              <a:gd name="connsiteY163" fmla="*/ 494953 h 5003808"/>
              <a:gd name="connsiteX164" fmla="*/ 488653 w 12192000"/>
              <a:gd name="connsiteY164" fmla="*/ 487087 h 5003808"/>
              <a:gd name="connsiteX165" fmla="*/ 522053 w 12192000"/>
              <a:gd name="connsiteY165" fmla="*/ 484955 h 5003808"/>
              <a:gd name="connsiteX166" fmla="*/ 523520 w 12192000"/>
              <a:gd name="connsiteY166" fmla="*/ 480543 h 5003808"/>
              <a:gd name="connsiteX167" fmla="*/ 632714 w 12192000"/>
              <a:gd name="connsiteY167" fmla="*/ 440931 h 5003808"/>
              <a:gd name="connsiteX168" fmla="*/ 651426 w 12192000"/>
              <a:gd name="connsiteY168" fmla="*/ 434374 h 5003808"/>
              <a:gd name="connsiteX169" fmla="*/ 667724 w 12192000"/>
              <a:gd name="connsiteY169" fmla="*/ 435968 h 5003808"/>
              <a:gd name="connsiteX170" fmla="*/ 757679 w 12192000"/>
              <a:gd name="connsiteY170" fmla="*/ 428975 h 5003808"/>
              <a:gd name="connsiteX171" fmla="*/ 779159 w 12192000"/>
              <a:gd name="connsiteY171" fmla="*/ 431889 h 5003808"/>
              <a:gd name="connsiteX172" fmla="*/ 788293 w 12192000"/>
              <a:gd name="connsiteY172" fmla="*/ 438693 h 5003808"/>
              <a:gd name="connsiteX173" fmla="*/ 822923 w 12192000"/>
              <a:gd name="connsiteY173" fmla="*/ 424904 h 5003808"/>
              <a:gd name="connsiteX174" fmla="*/ 876559 w 12192000"/>
              <a:gd name="connsiteY174" fmla="*/ 414918 h 5003808"/>
              <a:gd name="connsiteX175" fmla="*/ 902011 w 12192000"/>
              <a:gd name="connsiteY175" fmla="*/ 407948 h 5003808"/>
              <a:gd name="connsiteX176" fmla="*/ 922715 w 12192000"/>
              <a:gd name="connsiteY176" fmla="*/ 411529 h 5003808"/>
              <a:gd name="connsiteX177" fmla="*/ 1040139 w 12192000"/>
              <a:gd name="connsiteY177" fmla="*/ 410420 h 5003808"/>
              <a:gd name="connsiteX178" fmla="*/ 1067251 w 12192000"/>
              <a:gd name="connsiteY178" fmla="*/ 416214 h 5003808"/>
              <a:gd name="connsiteX179" fmla="*/ 1080272 w 12192000"/>
              <a:gd name="connsiteY179" fmla="*/ 428499 h 5003808"/>
              <a:gd name="connsiteX180" fmla="*/ 1090219 w 12192000"/>
              <a:gd name="connsiteY180" fmla="*/ 423856 h 5003808"/>
              <a:gd name="connsiteX181" fmla="*/ 1161226 w 12192000"/>
              <a:gd name="connsiteY181" fmla="*/ 422134 h 5003808"/>
              <a:gd name="connsiteX182" fmla="*/ 1207525 w 12192000"/>
              <a:gd name="connsiteY182" fmla="*/ 419869 h 5003808"/>
              <a:gd name="connsiteX183" fmla="*/ 1210030 w 12192000"/>
              <a:gd name="connsiteY183" fmla="*/ 402635 h 5003808"/>
              <a:gd name="connsiteX184" fmla="*/ 1251170 w 12192000"/>
              <a:gd name="connsiteY184" fmla="*/ 395772 h 5003808"/>
              <a:gd name="connsiteX185" fmla="*/ 1295331 w 12192000"/>
              <a:gd name="connsiteY185" fmla="*/ 406012 h 5003808"/>
              <a:gd name="connsiteX186" fmla="*/ 1347118 w 12192000"/>
              <a:gd name="connsiteY186" fmla="*/ 403534 h 5003808"/>
              <a:gd name="connsiteX187" fmla="*/ 1378108 w 12192000"/>
              <a:gd name="connsiteY187" fmla="*/ 402240 h 5003808"/>
              <a:gd name="connsiteX188" fmla="*/ 1459192 w 12192000"/>
              <a:gd name="connsiteY188" fmla="*/ 384749 h 5003808"/>
              <a:gd name="connsiteX189" fmla="*/ 1590120 w 12192000"/>
              <a:gd name="connsiteY189" fmla="*/ 321438 h 5003808"/>
              <a:gd name="connsiteX190" fmla="*/ 1631417 w 12192000"/>
              <a:gd name="connsiteY190" fmla="*/ 312057 h 5003808"/>
              <a:gd name="connsiteX191" fmla="*/ 1638727 w 12192000"/>
              <a:gd name="connsiteY191" fmla="*/ 315440 h 5003808"/>
              <a:gd name="connsiteX192" fmla="*/ 1844438 w 12192000"/>
              <a:gd name="connsiteY192" fmla="*/ 275134 h 5003808"/>
              <a:gd name="connsiteX193" fmla="*/ 1881324 w 12192000"/>
              <a:gd name="connsiteY193" fmla="*/ 272327 h 5003808"/>
              <a:gd name="connsiteX194" fmla="*/ 1908999 w 12192000"/>
              <a:gd name="connsiteY194" fmla="*/ 273168 h 5003808"/>
              <a:gd name="connsiteX195" fmla="*/ 1974956 w 12192000"/>
              <a:gd name="connsiteY195" fmla="*/ 259788 h 5003808"/>
              <a:gd name="connsiteX196" fmla="*/ 2082409 w 12192000"/>
              <a:gd name="connsiteY196" fmla="*/ 231120 h 5003808"/>
              <a:gd name="connsiteX197" fmla="*/ 2105639 w 12192000"/>
              <a:gd name="connsiteY197" fmla="*/ 226478 h 5003808"/>
              <a:gd name="connsiteX198" fmla="*/ 2126992 w 12192000"/>
              <a:gd name="connsiteY198" fmla="*/ 228298 h 5003808"/>
              <a:gd name="connsiteX199" fmla="*/ 2133154 w 12192000"/>
              <a:gd name="connsiteY199" fmla="*/ 233782 h 5003808"/>
              <a:gd name="connsiteX200" fmla="*/ 2146154 w 12192000"/>
              <a:gd name="connsiteY200" fmla="*/ 232162 h 5003808"/>
              <a:gd name="connsiteX201" fmla="*/ 2149901 w 12192000"/>
              <a:gd name="connsiteY201" fmla="*/ 232946 h 5003808"/>
              <a:gd name="connsiteX202" fmla="*/ 2171100 w 12192000"/>
              <a:gd name="connsiteY202" fmla="*/ 236219 h 5003808"/>
              <a:gd name="connsiteX203" fmla="*/ 2209148 w 12192000"/>
              <a:gd name="connsiteY203" fmla="*/ 213055 h 5003808"/>
              <a:gd name="connsiteX204" fmla="*/ 2261889 w 12192000"/>
              <a:gd name="connsiteY204" fmla="*/ 209362 h 5003808"/>
              <a:gd name="connsiteX205" fmla="*/ 2452315 w 12192000"/>
              <a:gd name="connsiteY205" fmla="*/ 156729 h 5003808"/>
              <a:gd name="connsiteX206" fmla="*/ 2487710 w 12192000"/>
              <a:gd name="connsiteY206" fmla="*/ 173097 h 5003808"/>
              <a:gd name="connsiteX207" fmla="*/ 2567870 w 12192000"/>
              <a:gd name="connsiteY207" fmla="*/ 160252 h 5003808"/>
              <a:gd name="connsiteX208" fmla="*/ 2677053 w 12192000"/>
              <a:gd name="connsiteY208" fmla="*/ 96343 h 5003808"/>
              <a:gd name="connsiteX209" fmla="*/ 2823914 w 12192000"/>
              <a:gd name="connsiteY209" fmla="*/ 70697 h 5003808"/>
              <a:gd name="connsiteX210" fmla="*/ 2831912 w 12192000"/>
              <a:gd name="connsiteY210" fmla="*/ 59256 h 5003808"/>
              <a:gd name="connsiteX211" fmla="*/ 2843870 w 12192000"/>
              <a:gd name="connsiteY211" fmla="*/ 51337 h 5003808"/>
              <a:gd name="connsiteX212" fmla="*/ 2846217 w 12192000"/>
              <a:gd name="connsiteY212" fmla="*/ 51855 h 5003808"/>
              <a:gd name="connsiteX213" fmla="*/ 2862745 w 12192000"/>
              <a:gd name="connsiteY213" fmla="*/ 47072 h 5003808"/>
              <a:gd name="connsiteX214" fmla="*/ 2864596 w 12192000"/>
              <a:gd name="connsiteY214" fmla="*/ 43048 h 5003808"/>
              <a:gd name="connsiteX215" fmla="*/ 2875381 w 12192000"/>
              <a:gd name="connsiteY215" fmla="*/ 38833 h 5003808"/>
              <a:gd name="connsiteX216" fmla="*/ 2895139 w 12192000"/>
              <a:gd name="connsiteY216" fmla="*/ 28016 h 5003808"/>
              <a:gd name="connsiteX217" fmla="*/ 2900232 w 12192000"/>
              <a:gd name="connsiteY217" fmla="*/ 28348 h 5003808"/>
              <a:gd name="connsiteX218" fmla="*/ 2932205 w 12192000"/>
              <a:gd name="connsiteY218" fmla="*/ 15703 h 5003808"/>
              <a:gd name="connsiteX219" fmla="*/ 2933310 w 12192000"/>
              <a:gd name="connsiteY219" fmla="*/ 16646 h 5003808"/>
              <a:gd name="connsiteX220" fmla="*/ 2945218 w 12192000"/>
              <a:gd name="connsiteY220" fmla="*/ 17971 h 5003808"/>
              <a:gd name="connsiteX221" fmla="*/ 2966465 w 12192000"/>
              <a:gd name="connsiteY221" fmla="*/ 17947 h 5003808"/>
              <a:gd name="connsiteX222" fmla="*/ 3023668 w 12192000"/>
              <a:gd name="connsiteY222" fmla="*/ 31735 h 5003808"/>
              <a:gd name="connsiteX223" fmla="*/ 3057077 w 12192000"/>
              <a:gd name="connsiteY223" fmla="*/ 18675 h 5003808"/>
              <a:gd name="connsiteX224" fmla="*/ 3151915 w 12192000"/>
              <a:gd name="connsiteY224" fmla="*/ 15073 h 5003808"/>
              <a:gd name="connsiteX225" fmla="*/ 3251671 w 12192000"/>
              <a:gd name="connsiteY225" fmla="*/ 35405 h 5003808"/>
              <a:gd name="connsiteX226" fmla="*/ 3351400 w 12192000"/>
              <a:gd name="connsiteY226" fmla="*/ 36517 h 5003808"/>
              <a:gd name="connsiteX227" fmla="*/ 3387481 w 12192000"/>
              <a:gd name="connsiteY227" fmla="*/ 35273 h 5003808"/>
              <a:gd name="connsiteX228" fmla="*/ 3451923 w 12192000"/>
              <a:gd name="connsiteY228" fmla="*/ 40312 h 5003808"/>
              <a:gd name="connsiteX229" fmla="*/ 3481520 w 12192000"/>
              <a:gd name="connsiteY229" fmla="*/ 47117 h 5003808"/>
              <a:gd name="connsiteX230" fmla="*/ 3482804 w 12192000"/>
              <a:gd name="connsiteY230" fmla="*/ 46642 h 5003808"/>
              <a:gd name="connsiteX231" fmla="*/ 3485495 w 12192000"/>
              <a:gd name="connsiteY231" fmla="*/ 49751 h 5003808"/>
              <a:gd name="connsiteX232" fmla="*/ 3490972 w 12192000"/>
              <a:gd name="connsiteY232" fmla="*/ 51116 h 5003808"/>
              <a:gd name="connsiteX233" fmla="*/ 3505835 w 12192000"/>
              <a:gd name="connsiteY233" fmla="*/ 49907 h 5003808"/>
              <a:gd name="connsiteX234" fmla="*/ 3511410 w 12192000"/>
              <a:gd name="connsiteY234" fmla="*/ 48638 h 5003808"/>
              <a:gd name="connsiteX235" fmla="*/ 3519598 w 12192000"/>
              <a:gd name="connsiteY235" fmla="*/ 48513 h 5003808"/>
              <a:gd name="connsiteX236" fmla="*/ 3519807 w 12192000"/>
              <a:gd name="connsiteY236" fmla="*/ 48768 h 5003808"/>
              <a:gd name="connsiteX237" fmla="*/ 3527466 w 12192000"/>
              <a:gd name="connsiteY237" fmla="*/ 48146 h 5003808"/>
              <a:gd name="connsiteX238" fmla="*/ 3564889 w 12192000"/>
              <a:gd name="connsiteY238" fmla="*/ 41820 h 5003808"/>
              <a:gd name="connsiteX239" fmla="*/ 3614922 w 12192000"/>
              <a:gd name="connsiteY239" fmla="*/ 65634 h 5003808"/>
              <a:gd name="connsiteX240" fmla="*/ 3635506 w 12192000"/>
              <a:gd name="connsiteY240" fmla="*/ 69548 h 5003808"/>
              <a:gd name="connsiteX241" fmla="*/ 3646525 w 12192000"/>
              <a:gd name="connsiteY241" fmla="*/ 73023 h 5003808"/>
              <a:gd name="connsiteX242" fmla="*/ 3647224 w 12192000"/>
              <a:gd name="connsiteY242" fmla="*/ 74133 h 5003808"/>
              <a:gd name="connsiteX243" fmla="*/ 3683100 w 12192000"/>
              <a:gd name="connsiteY243" fmla="*/ 67939 h 5003808"/>
              <a:gd name="connsiteX244" fmla="*/ 3687901 w 12192000"/>
              <a:gd name="connsiteY244" fmla="*/ 69202 h 5003808"/>
              <a:gd name="connsiteX245" fmla="*/ 3711234 w 12192000"/>
              <a:gd name="connsiteY245" fmla="*/ 62495 h 5003808"/>
              <a:gd name="connsiteX246" fmla="*/ 3723318 w 12192000"/>
              <a:gd name="connsiteY246" fmla="*/ 60455 h 5003808"/>
              <a:gd name="connsiteX247" fmla="*/ 3726677 w 12192000"/>
              <a:gd name="connsiteY247" fmla="*/ 56942 h 5003808"/>
              <a:gd name="connsiteX248" fmla="*/ 3744535 w 12192000"/>
              <a:gd name="connsiteY248" fmla="*/ 55420 h 5003808"/>
              <a:gd name="connsiteX249" fmla="*/ 3746608 w 12192000"/>
              <a:gd name="connsiteY249" fmla="*/ 56352 h 5003808"/>
              <a:gd name="connsiteX250" fmla="*/ 3761262 w 12192000"/>
              <a:gd name="connsiteY250" fmla="*/ 50977 h 5003808"/>
              <a:gd name="connsiteX251" fmla="*/ 3773451 w 12192000"/>
              <a:gd name="connsiteY251" fmla="*/ 41496 h 5003808"/>
              <a:gd name="connsiteX252" fmla="*/ 3925626 w 12192000"/>
              <a:gd name="connsiteY252" fmla="*/ 44131 h 5003808"/>
              <a:gd name="connsiteX253" fmla="*/ 4056184 w 12192000"/>
              <a:gd name="connsiteY253" fmla="*/ 3115 h 5003808"/>
              <a:gd name="connsiteX0" fmla="*/ 4056184 w 12192000"/>
              <a:gd name="connsiteY0" fmla="*/ 3115 h 5003808"/>
              <a:gd name="connsiteX1" fmla="*/ 4138795 w 12192000"/>
              <a:gd name="connsiteY1" fmla="*/ 5658 h 5003808"/>
              <a:gd name="connsiteX2" fmla="*/ 4166706 w 12192000"/>
              <a:gd name="connsiteY2" fmla="*/ 27903 h 5003808"/>
              <a:gd name="connsiteX3" fmla="*/ 4371550 w 12192000"/>
              <a:gd name="connsiteY3" fmla="*/ 12746 h 5003808"/>
              <a:gd name="connsiteX4" fmla="*/ 4424056 w 12192000"/>
              <a:gd name="connsiteY4" fmla="*/ 18981 h 5003808"/>
              <a:gd name="connsiteX5" fmla="*/ 4469897 w 12192000"/>
              <a:gd name="connsiteY5" fmla="*/ 3830 h 5003808"/>
              <a:gd name="connsiteX6" fmla="*/ 4489151 w 12192000"/>
              <a:gd name="connsiteY6" fmla="*/ 10897 h 5003808"/>
              <a:gd name="connsiteX7" fmla="*/ 4492479 w 12192000"/>
              <a:gd name="connsiteY7" fmla="*/ 12342 h 5003808"/>
              <a:gd name="connsiteX8" fmla="*/ 4505693 w 12192000"/>
              <a:gd name="connsiteY8" fmla="*/ 13196 h 5003808"/>
              <a:gd name="connsiteX9" fmla="*/ 4509529 w 12192000"/>
              <a:gd name="connsiteY9" fmla="*/ 19597 h 5003808"/>
              <a:gd name="connsiteX10" fmla="*/ 4529499 w 12192000"/>
              <a:gd name="connsiteY10" fmla="*/ 25299 h 5003808"/>
              <a:gd name="connsiteX11" fmla="*/ 4553795 w 12192000"/>
              <a:gd name="connsiteY11" fmla="*/ 25153 h 5003808"/>
              <a:gd name="connsiteX12" fmla="*/ 4640118 w 12192000"/>
              <a:gd name="connsiteY12" fmla="*/ 25311 h 5003808"/>
              <a:gd name="connsiteX13" fmla="*/ 4654127 w 12192000"/>
              <a:gd name="connsiteY13" fmla="*/ 21564 h 5003808"/>
              <a:gd name="connsiteX14" fmla="*/ 4700168 w 12192000"/>
              <a:gd name="connsiteY14" fmla="*/ 26565 h 5003808"/>
              <a:gd name="connsiteX15" fmla="*/ 4741127 w 12192000"/>
              <a:gd name="connsiteY15" fmla="*/ 27139 h 5003808"/>
              <a:gd name="connsiteX16" fmla="*/ 4767598 w 12192000"/>
              <a:gd name="connsiteY16" fmla="*/ 23884 h 5003808"/>
              <a:gd name="connsiteX17" fmla="*/ 4774592 w 12192000"/>
              <a:gd name="connsiteY17" fmla="*/ 26061 h 5003808"/>
              <a:gd name="connsiteX18" fmla="*/ 4801328 w 12192000"/>
              <a:gd name="connsiteY18" fmla="*/ 27066 h 5003808"/>
              <a:gd name="connsiteX19" fmla="*/ 4814870 w 12192000"/>
              <a:gd name="connsiteY19" fmla="*/ 23409 h 5003808"/>
              <a:gd name="connsiteX20" fmla="*/ 4828440 w 12192000"/>
              <a:gd name="connsiteY20" fmla="*/ 31027 h 5003808"/>
              <a:gd name="connsiteX21" fmla="*/ 4831826 w 12192000"/>
              <a:gd name="connsiteY21" fmla="*/ 36730 h 5003808"/>
              <a:gd name="connsiteX22" fmla="*/ 4850785 w 12192000"/>
              <a:gd name="connsiteY22" fmla="*/ 33802 h 5003808"/>
              <a:gd name="connsiteX23" fmla="*/ 4866468 w 12192000"/>
              <a:gd name="connsiteY23" fmla="*/ 39151 h 5003808"/>
              <a:gd name="connsiteX24" fmla="*/ 4879983 w 12192000"/>
              <a:gd name="connsiteY24" fmla="*/ 35227 h 5003808"/>
              <a:gd name="connsiteX25" fmla="*/ 4885635 w 12192000"/>
              <a:gd name="connsiteY25" fmla="*/ 35954 h 5003808"/>
              <a:gd name="connsiteX26" fmla="*/ 4899698 w 12192000"/>
              <a:gd name="connsiteY26" fmla="*/ 38488 h 5003808"/>
              <a:gd name="connsiteX27" fmla="*/ 4923986 w 12192000"/>
              <a:gd name="connsiteY27" fmla="*/ 44244 h 5003808"/>
              <a:gd name="connsiteX28" fmla="*/ 4931544 w 12192000"/>
              <a:gd name="connsiteY28" fmla="*/ 44970 h 5003808"/>
              <a:gd name="connsiteX29" fmla="*/ 4948135 w 12192000"/>
              <a:gd name="connsiteY29" fmla="*/ 54141 h 5003808"/>
              <a:gd name="connsiteX30" fmla="*/ 4980068 w 12192000"/>
              <a:gd name="connsiteY30" fmla="*/ 61664 h 5003808"/>
              <a:gd name="connsiteX31" fmla="*/ 5036541 w 12192000"/>
              <a:gd name="connsiteY31" fmla="*/ 88905 h 5003808"/>
              <a:gd name="connsiteX32" fmla="*/ 5069678 w 12192000"/>
              <a:gd name="connsiteY32" fmla="*/ 101791 h 5003808"/>
              <a:gd name="connsiteX33" fmla="*/ 5092160 w 12192000"/>
              <a:gd name="connsiteY33" fmla="*/ 113815 h 5003808"/>
              <a:gd name="connsiteX34" fmla="*/ 5158166 w 12192000"/>
              <a:gd name="connsiteY34" fmla="*/ 130180 h 5003808"/>
              <a:gd name="connsiteX35" fmla="*/ 5271252 w 12192000"/>
              <a:gd name="connsiteY35" fmla="*/ 151350 h 5003808"/>
              <a:gd name="connsiteX36" fmla="*/ 5294438 w 12192000"/>
              <a:gd name="connsiteY36" fmla="*/ 157168 h 5003808"/>
              <a:gd name="connsiteX37" fmla="*/ 5310840 w 12192000"/>
              <a:gd name="connsiteY37" fmla="*/ 167381 h 5003808"/>
              <a:gd name="connsiteX38" fmla="*/ 5311570 w 12192000"/>
              <a:gd name="connsiteY38" fmla="*/ 174293 h 5003808"/>
              <a:gd name="connsiteX39" fmla="*/ 5323756 w 12192000"/>
              <a:gd name="connsiteY39" fmla="*/ 178330 h 5003808"/>
              <a:gd name="connsiteX40" fmla="*/ 5326259 w 12192000"/>
              <a:gd name="connsiteY40" fmla="*/ 180492 h 5003808"/>
              <a:gd name="connsiteX41" fmla="*/ 5341357 w 12192000"/>
              <a:gd name="connsiteY41" fmla="*/ 191805 h 5003808"/>
              <a:gd name="connsiteX42" fmla="*/ 5391908 w 12192000"/>
              <a:gd name="connsiteY42" fmla="*/ 188903 h 5003808"/>
              <a:gd name="connsiteX43" fmla="*/ 5439031 w 12192000"/>
              <a:gd name="connsiteY43" fmla="*/ 207587 h 5003808"/>
              <a:gd name="connsiteX44" fmla="*/ 5640913 w 12192000"/>
              <a:gd name="connsiteY44" fmla="*/ 243640 h 5003808"/>
              <a:gd name="connsiteX45" fmla="*/ 5657312 w 12192000"/>
              <a:gd name="connsiteY45" fmla="*/ 271238 h 5003808"/>
              <a:gd name="connsiteX46" fmla="*/ 5877770 w 12192000"/>
              <a:gd name="connsiteY46" fmla="*/ 287577 h 5003808"/>
              <a:gd name="connsiteX47" fmla="*/ 5989615 w 12192000"/>
              <a:gd name="connsiteY47" fmla="*/ 310275 h 5003808"/>
              <a:gd name="connsiteX48" fmla="*/ 5996857 w 12192000"/>
              <a:gd name="connsiteY48" fmla="*/ 314161 h 5003808"/>
              <a:gd name="connsiteX49" fmla="*/ 6037387 w 12192000"/>
              <a:gd name="connsiteY49" fmla="*/ 303138 h 5003808"/>
              <a:gd name="connsiteX50" fmla="*/ 6113074 w 12192000"/>
              <a:gd name="connsiteY50" fmla="*/ 316457 h 5003808"/>
              <a:gd name="connsiteX51" fmla="*/ 6280929 w 12192000"/>
              <a:gd name="connsiteY51" fmla="*/ 341056 h 5003808"/>
              <a:gd name="connsiteX52" fmla="*/ 6298665 w 12192000"/>
              <a:gd name="connsiteY52" fmla="*/ 333543 h 5003808"/>
              <a:gd name="connsiteX53" fmla="*/ 6317326 w 12192000"/>
              <a:gd name="connsiteY53" fmla="*/ 330406 h 5003808"/>
              <a:gd name="connsiteX54" fmla="*/ 6319212 w 12192000"/>
              <a:gd name="connsiteY54" fmla="*/ 331616 h 5003808"/>
              <a:gd name="connsiteX55" fmla="*/ 6339724 w 12192000"/>
              <a:gd name="connsiteY55" fmla="*/ 332710 h 5003808"/>
              <a:gd name="connsiteX56" fmla="*/ 6345010 w 12192000"/>
              <a:gd name="connsiteY56" fmla="*/ 329760 h 5003808"/>
              <a:gd name="connsiteX57" fmla="*/ 6359332 w 12192000"/>
              <a:gd name="connsiteY57" fmla="*/ 329511 h 5003808"/>
              <a:gd name="connsiteX58" fmla="*/ 6388220 w 12192000"/>
              <a:gd name="connsiteY58" fmla="*/ 326326 h 5003808"/>
              <a:gd name="connsiteX59" fmla="*/ 6392994 w 12192000"/>
              <a:gd name="connsiteY59" fmla="*/ 328256 h 5003808"/>
              <a:gd name="connsiteX60" fmla="*/ 6435581 w 12192000"/>
              <a:gd name="connsiteY60" fmla="*/ 327387 h 5003808"/>
              <a:gd name="connsiteX61" fmla="*/ 6435870 w 12192000"/>
              <a:gd name="connsiteY61" fmla="*/ 328575 h 5003808"/>
              <a:gd name="connsiteX62" fmla="*/ 6446571 w 12192000"/>
              <a:gd name="connsiteY62" fmla="*/ 333569 h 5003808"/>
              <a:gd name="connsiteX63" fmla="*/ 6467701 w 12192000"/>
              <a:gd name="connsiteY63" fmla="*/ 340377 h 5003808"/>
              <a:gd name="connsiteX64" fmla="*/ 6512727 w 12192000"/>
              <a:gd name="connsiteY64" fmla="*/ 370917 h 5003808"/>
              <a:gd name="connsiteX65" fmla="*/ 6557094 w 12192000"/>
              <a:gd name="connsiteY65" fmla="*/ 370144 h 5003808"/>
              <a:gd name="connsiteX66" fmla="*/ 6565879 w 12192000"/>
              <a:gd name="connsiteY66" fmla="*/ 370642 h 5003808"/>
              <a:gd name="connsiteX67" fmla="*/ 6565997 w 12192000"/>
              <a:gd name="connsiteY67" fmla="*/ 370922 h 5003808"/>
              <a:gd name="connsiteX68" fmla="*/ 6575147 w 12192000"/>
              <a:gd name="connsiteY68" fmla="*/ 371986 h 5003808"/>
              <a:gd name="connsiteX69" fmla="*/ 6581899 w 12192000"/>
              <a:gd name="connsiteY69" fmla="*/ 371550 h 5003808"/>
              <a:gd name="connsiteX70" fmla="*/ 6598943 w 12192000"/>
              <a:gd name="connsiteY70" fmla="*/ 372518 h 5003808"/>
              <a:gd name="connsiteX71" fmla="*/ 6604421 w 12192000"/>
              <a:gd name="connsiteY71" fmla="*/ 374645 h 5003808"/>
              <a:gd name="connsiteX72" fmla="*/ 6606035 w 12192000"/>
              <a:gd name="connsiteY72" fmla="*/ 378077 h 5003808"/>
              <a:gd name="connsiteX73" fmla="*/ 6607669 w 12192000"/>
              <a:gd name="connsiteY73" fmla="*/ 377798 h 5003808"/>
              <a:gd name="connsiteX74" fmla="*/ 6637532 w 12192000"/>
              <a:gd name="connsiteY74" fmla="*/ 388737 h 5003808"/>
              <a:gd name="connsiteX75" fmla="*/ 6706880 w 12192000"/>
              <a:gd name="connsiteY75" fmla="*/ 402993 h 5003808"/>
              <a:gd name="connsiteX76" fmla="*/ 6747500 w 12192000"/>
              <a:gd name="connsiteY76" fmla="*/ 406998 h 5003808"/>
              <a:gd name="connsiteX77" fmla="*/ 6857783 w 12192000"/>
              <a:gd name="connsiteY77" fmla="*/ 422517 h 5003808"/>
              <a:gd name="connsiteX78" fmla="*/ 6967720 w 12192000"/>
              <a:gd name="connsiteY78" fmla="*/ 441551 h 5003808"/>
              <a:gd name="connsiteX79" fmla="*/ 7018394 w 12192000"/>
              <a:gd name="connsiteY79" fmla="*/ 470443 h 5003808"/>
              <a:gd name="connsiteX80" fmla="*/ 7024679 w 12192000"/>
              <a:gd name="connsiteY80" fmla="*/ 471580 h 5003808"/>
              <a:gd name="connsiteX81" fmla="*/ 7041715 w 12192000"/>
              <a:gd name="connsiteY81" fmla="*/ 469732 h 5003808"/>
              <a:gd name="connsiteX82" fmla="*/ 7048103 w 12192000"/>
              <a:gd name="connsiteY82" fmla="*/ 468222 h 5003808"/>
              <a:gd name="connsiteX83" fmla="*/ 7057490 w 12192000"/>
              <a:gd name="connsiteY83" fmla="*/ 467747 h 5003808"/>
              <a:gd name="connsiteX84" fmla="*/ 7057730 w 12192000"/>
              <a:gd name="connsiteY84" fmla="*/ 467995 h 5003808"/>
              <a:gd name="connsiteX85" fmla="*/ 7066511 w 12192000"/>
              <a:gd name="connsiteY85" fmla="*/ 467044 h 5003808"/>
              <a:gd name="connsiteX86" fmla="*/ 7109401 w 12192000"/>
              <a:gd name="connsiteY86" fmla="*/ 459098 h 5003808"/>
              <a:gd name="connsiteX87" fmla="*/ 7166830 w 12192000"/>
              <a:gd name="connsiteY87" fmla="*/ 480867 h 5003808"/>
              <a:gd name="connsiteX88" fmla="*/ 7190442 w 12192000"/>
              <a:gd name="connsiteY88" fmla="*/ 483920 h 5003808"/>
              <a:gd name="connsiteX89" fmla="*/ 7203083 w 12192000"/>
              <a:gd name="connsiteY89" fmla="*/ 486936 h 5003808"/>
              <a:gd name="connsiteX90" fmla="*/ 7203894 w 12192000"/>
              <a:gd name="connsiteY90" fmla="*/ 488020 h 5003808"/>
              <a:gd name="connsiteX91" fmla="*/ 7245004 w 12192000"/>
              <a:gd name="connsiteY91" fmla="*/ 480274 h 5003808"/>
              <a:gd name="connsiteX92" fmla="*/ 7250514 w 12192000"/>
              <a:gd name="connsiteY92" fmla="*/ 481336 h 5003808"/>
              <a:gd name="connsiteX93" fmla="*/ 7277246 w 12192000"/>
              <a:gd name="connsiteY93" fmla="*/ 473612 h 5003808"/>
              <a:gd name="connsiteX94" fmla="*/ 7291092 w 12192000"/>
              <a:gd name="connsiteY94" fmla="*/ 471047 h 5003808"/>
              <a:gd name="connsiteX95" fmla="*/ 7294933 w 12192000"/>
              <a:gd name="connsiteY95" fmla="*/ 467379 h 5003808"/>
              <a:gd name="connsiteX96" fmla="*/ 7315408 w 12192000"/>
              <a:gd name="connsiteY96" fmla="*/ 465090 h 5003808"/>
              <a:gd name="connsiteX97" fmla="*/ 7317786 w 12192000"/>
              <a:gd name="connsiteY97" fmla="*/ 465936 h 5003808"/>
              <a:gd name="connsiteX98" fmla="*/ 7334572 w 12192000"/>
              <a:gd name="connsiteY98" fmla="*/ 459918 h 5003808"/>
              <a:gd name="connsiteX99" fmla="*/ 7348520 w 12192000"/>
              <a:gd name="connsiteY99" fmla="*/ 449880 h 5003808"/>
              <a:gd name="connsiteX100" fmla="*/ 7522997 w 12192000"/>
              <a:gd name="connsiteY100" fmla="*/ 446039 h 5003808"/>
              <a:gd name="connsiteX101" fmla="*/ 7686985 w 12192000"/>
              <a:gd name="connsiteY101" fmla="*/ 423635 h 5003808"/>
              <a:gd name="connsiteX102" fmla="*/ 7854068 w 12192000"/>
              <a:gd name="connsiteY102" fmla="*/ 413604 h 5003808"/>
              <a:gd name="connsiteX103" fmla="*/ 8034165 w 12192000"/>
              <a:gd name="connsiteY103" fmla="*/ 395529 h 5003808"/>
              <a:gd name="connsiteX104" fmla="*/ 8094381 w 12192000"/>
              <a:gd name="connsiteY104" fmla="*/ 399548 h 5003808"/>
              <a:gd name="connsiteX105" fmla="*/ 8146898 w 12192000"/>
              <a:gd name="connsiteY105" fmla="*/ 382388 h 5003808"/>
              <a:gd name="connsiteX106" fmla="*/ 8168993 w 12192000"/>
              <a:gd name="connsiteY106" fmla="*/ 388660 h 5003808"/>
              <a:gd name="connsiteX107" fmla="*/ 8172809 w 12192000"/>
              <a:gd name="connsiteY107" fmla="*/ 389967 h 5003808"/>
              <a:gd name="connsiteX108" fmla="*/ 8187962 w 12192000"/>
              <a:gd name="connsiteY108" fmla="*/ 390263 h 5003808"/>
              <a:gd name="connsiteX109" fmla="*/ 8192382 w 12192000"/>
              <a:gd name="connsiteY109" fmla="*/ 396522 h 5003808"/>
              <a:gd name="connsiteX110" fmla="*/ 8375192 w 12192000"/>
              <a:gd name="connsiteY110" fmla="*/ 387709 h 5003808"/>
              <a:gd name="connsiteX111" fmla="*/ 8454377 w 12192000"/>
              <a:gd name="connsiteY111" fmla="*/ 384161 h 5003808"/>
              <a:gd name="connsiteX112" fmla="*/ 8484740 w 12192000"/>
              <a:gd name="connsiteY112" fmla="*/ 388989 h 5003808"/>
              <a:gd name="connsiteX113" fmla="*/ 8601673 w 12192000"/>
              <a:gd name="connsiteY113" fmla="*/ 400931 h 5003808"/>
              <a:gd name="connsiteX114" fmla="*/ 8701676 w 12192000"/>
              <a:gd name="connsiteY114" fmla="*/ 405181 h 5003808"/>
              <a:gd name="connsiteX115" fmla="*/ 8773288 w 12192000"/>
              <a:gd name="connsiteY115" fmla="*/ 381907 h 5003808"/>
              <a:gd name="connsiteX116" fmla="*/ 8779909 w 12192000"/>
              <a:gd name="connsiteY116" fmla="*/ 386276 h 5003808"/>
              <a:gd name="connsiteX117" fmla="*/ 8829932 w 12192000"/>
              <a:gd name="connsiteY117" fmla="*/ 383073 h 5003808"/>
              <a:gd name="connsiteX118" fmla="*/ 9003386 w 12192000"/>
              <a:gd name="connsiteY118" fmla="*/ 340072 h 5003808"/>
              <a:gd name="connsiteX119" fmla="*/ 9101185 w 12192000"/>
              <a:gd name="connsiteY119" fmla="*/ 334692 h 5003808"/>
              <a:gd name="connsiteX120" fmla="*/ 9136185 w 12192000"/>
              <a:gd name="connsiteY120" fmla="*/ 337908 h 5003808"/>
              <a:gd name="connsiteX121" fmla="*/ 9194801 w 12192000"/>
              <a:gd name="connsiteY121" fmla="*/ 342979 h 5003808"/>
              <a:gd name="connsiteX122" fmla="*/ 9239316 w 12192000"/>
              <a:gd name="connsiteY122" fmla="*/ 359388 h 5003808"/>
              <a:gd name="connsiteX123" fmla="*/ 9288052 w 12192000"/>
              <a:gd name="connsiteY123" fmla="*/ 358626 h 5003808"/>
              <a:gd name="connsiteX124" fmla="*/ 9298465 w 12192000"/>
              <a:gd name="connsiteY124" fmla="*/ 342126 h 5003808"/>
              <a:gd name="connsiteX125" fmla="*/ 9350892 w 12192000"/>
              <a:gd name="connsiteY125" fmla="*/ 346608 h 5003808"/>
              <a:gd name="connsiteX126" fmla="*/ 9430522 w 12192000"/>
              <a:gd name="connsiteY126" fmla="*/ 355198 h 5003808"/>
              <a:gd name="connsiteX127" fmla="*/ 9476215 w 12192000"/>
              <a:gd name="connsiteY127" fmla="*/ 355937 h 5003808"/>
              <a:gd name="connsiteX128" fmla="*/ 9601276 w 12192000"/>
              <a:gd name="connsiteY128" fmla="*/ 362534 h 5003808"/>
              <a:gd name="connsiteX129" fmla="*/ 9726733 w 12192000"/>
              <a:gd name="connsiteY129" fmla="*/ 372631 h 5003808"/>
              <a:gd name="connsiteX130" fmla="*/ 9802144 w 12192000"/>
              <a:gd name="connsiteY130" fmla="*/ 398309 h 5003808"/>
              <a:gd name="connsiteX131" fmla="*/ 9905153 w 12192000"/>
              <a:gd name="connsiteY131" fmla="*/ 404480 h 5003808"/>
              <a:gd name="connsiteX132" fmla="*/ 9922553 w 12192000"/>
              <a:gd name="connsiteY132" fmla="*/ 408399 h 5003808"/>
              <a:gd name="connsiteX133" fmla="*/ 10044658 w 12192000"/>
              <a:gd name="connsiteY133" fmla="*/ 421907 h 5003808"/>
              <a:gd name="connsiteX134" fmla="*/ 10184585 w 12192000"/>
              <a:gd name="connsiteY134" fmla="*/ 410968 h 5003808"/>
              <a:gd name="connsiteX135" fmla="*/ 10366435 w 12192000"/>
              <a:gd name="connsiteY135" fmla="*/ 466258 h 5003808"/>
              <a:gd name="connsiteX136" fmla="*/ 10688220 w 12192000"/>
              <a:gd name="connsiteY136" fmla="*/ 546088 h 5003808"/>
              <a:gd name="connsiteX137" fmla="*/ 11026690 w 12192000"/>
              <a:gd name="connsiteY137" fmla="*/ 554511 h 5003808"/>
              <a:gd name="connsiteX138" fmla="*/ 11113779 w 12192000"/>
              <a:gd name="connsiteY138" fmla="*/ 537698 h 5003808"/>
              <a:gd name="connsiteX139" fmla="*/ 11369556 w 12192000"/>
              <a:gd name="connsiteY139" fmla="*/ 495549 h 5003808"/>
              <a:gd name="connsiteX140" fmla="*/ 11623342 w 12192000"/>
              <a:gd name="connsiteY140" fmla="*/ 392258 h 5003808"/>
              <a:gd name="connsiteX141" fmla="*/ 11786511 w 12192000"/>
              <a:gd name="connsiteY141" fmla="*/ 362220 h 5003808"/>
              <a:gd name="connsiteX142" fmla="*/ 11862577 w 12192000"/>
              <a:gd name="connsiteY142" fmla="*/ 334379 h 5003808"/>
              <a:gd name="connsiteX143" fmla="*/ 11916612 w 12192000"/>
              <a:gd name="connsiteY143" fmla="*/ 327640 h 5003808"/>
              <a:gd name="connsiteX144" fmla="*/ 11948830 w 12192000"/>
              <a:gd name="connsiteY144" fmla="*/ 321892 h 5003808"/>
              <a:gd name="connsiteX145" fmla="*/ 12001583 w 12192000"/>
              <a:gd name="connsiteY145" fmla="*/ 283473 h 5003808"/>
              <a:gd name="connsiteX146" fmla="*/ 12174977 w 12192000"/>
              <a:gd name="connsiteY146" fmla="*/ 268482 h 5003808"/>
              <a:gd name="connsiteX147" fmla="*/ 12192000 w 12192000"/>
              <a:gd name="connsiteY147" fmla="*/ 260379 h 5003808"/>
              <a:gd name="connsiteX148" fmla="*/ 12192000 w 12192000"/>
              <a:gd name="connsiteY148" fmla="*/ 5003808 h 5003808"/>
              <a:gd name="connsiteX149" fmla="*/ 0 w 12192000"/>
              <a:gd name="connsiteY149" fmla="*/ 5003808 h 5003808"/>
              <a:gd name="connsiteX150" fmla="*/ 0 w 12192000"/>
              <a:gd name="connsiteY150" fmla="*/ 621279 h 5003808"/>
              <a:gd name="connsiteX151" fmla="*/ 11075 w 12192000"/>
              <a:gd name="connsiteY151" fmla="*/ 619008 h 5003808"/>
              <a:gd name="connsiteX152" fmla="*/ 44061 w 12192000"/>
              <a:gd name="connsiteY152" fmla="*/ 612426 h 5003808"/>
              <a:gd name="connsiteX153" fmla="*/ 136694 w 12192000"/>
              <a:gd name="connsiteY153" fmla="*/ 560245 h 5003808"/>
              <a:gd name="connsiteX154" fmla="*/ 170342 w 12192000"/>
              <a:gd name="connsiteY154" fmla="*/ 554907 h 5003808"/>
              <a:gd name="connsiteX155" fmla="*/ 168955 w 12192000"/>
              <a:gd name="connsiteY155" fmla="*/ 545994 h 5003808"/>
              <a:gd name="connsiteX156" fmla="*/ 181474 w 12192000"/>
              <a:gd name="connsiteY156" fmla="*/ 545111 h 5003808"/>
              <a:gd name="connsiteX157" fmla="*/ 209440 w 12192000"/>
              <a:gd name="connsiteY157" fmla="*/ 544391 h 5003808"/>
              <a:gd name="connsiteX158" fmla="*/ 293152 w 12192000"/>
              <a:gd name="connsiteY158" fmla="*/ 540406 h 5003808"/>
              <a:gd name="connsiteX159" fmla="*/ 315693 w 12192000"/>
              <a:gd name="connsiteY159" fmla="*/ 522860 h 5003808"/>
              <a:gd name="connsiteX160" fmla="*/ 337305 w 12192000"/>
              <a:gd name="connsiteY160" fmla="*/ 522202 h 5003808"/>
              <a:gd name="connsiteX161" fmla="*/ 462252 w 12192000"/>
              <a:gd name="connsiteY161" fmla="*/ 496981 h 5003808"/>
              <a:gd name="connsiteX162" fmla="*/ 479457 w 12192000"/>
              <a:gd name="connsiteY162" fmla="*/ 494953 h 5003808"/>
              <a:gd name="connsiteX163" fmla="*/ 488653 w 12192000"/>
              <a:gd name="connsiteY163" fmla="*/ 487087 h 5003808"/>
              <a:gd name="connsiteX164" fmla="*/ 522053 w 12192000"/>
              <a:gd name="connsiteY164" fmla="*/ 484955 h 5003808"/>
              <a:gd name="connsiteX165" fmla="*/ 523520 w 12192000"/>
              <a:gd name="connsiteY165" fmla="*/ 480543 h 5003808"/>
              <a:gd name="connsiteX166" fmla="*/ 632714 w 12192000"/>
              <a:gd name="connsiteY166" fmla="*/ 440931 h 5003808"/>
              <a:gd name="connsiteX167" fmla="*/ 651426 w 12192000"/>
              <a:gd name="connsiteY167" fmla="*/ 434374 h 5003808"/>
              <a:gd name="connsiteX168" fmla="*/ 667724 w 12192000"/>
              <a:gd name="connsiteY168" fmla="*/ 435968 h 5003808"/>
              <a:gd name="connsiteX169" fmla="*/ 757679 w 12192000"/>
              <a:gd name="connsiteY169" fmla="*/ 428975 h 5003808"/>
              <a:gd name="connsiteX170" fmla="*/ 779159 w 12192000"/>
              <a:gd name="connsiteY170" fmla="*/ 431889 h 5003808"/>
              <a:gd name="connsiteX171" fmla="*/ 788293 w 12192000"/>
              <a:gd name="connsiteY171" fmla="*/ 438693 h 5003808"/>
              <a:gd name="connsiteX172" fmla="*/ 822923 w 12192000"/>
              <a:gd name="connsiteY172" fmla="*/ 424904 h 5003808"/>
              <a:gd name="connsiteX173" fmla="*/ 876559 w 12192000"/>
              <a:gd name="connsiteY173" fmla="*/ 414918 h 5003808"/>
              <a:gd name="connsiteX174" fmla="*/ 902011 w 12192000"/>
              <a:gd name="connsiteY174" fmla="*/ 407948 h 5003808"/>
              <a:gd name="connsiteX175" fmla="*/ 922715 w 12192000"/>
              <a:gd name="connsiteY175" fmla="*/ 411529 h 5003808"/>
              <a:gd name="connsiteX176" fmla="*/ 1040139 w 12192000"/>
              <a:gd name="connsiteY176" fmla="*/ 410420 h 5003808"/>
              <a:gd name="connsiteX177" fmla="*/ 1067251 w 12192000"/>
              <a:gd name="connsiteY177" fmla="*/ 416214 h 5003808"/>
              <a:gd name="connsiteX178" fmla="*/ 1080272 w 12192000"/>
              <a:gd name="connsiteY178" fmla="*/ 428499 h 5003808"/>
              <a:gd name="connsiteX179" fmla="*/ 1090219 w 12192000"/>
              <a:gd name="connsiteY179" fmla="*/ 423856 h 5003808"/>
              <a:gd name="connsiteX180" fmla="*/ 1161226 w 12192000"/>
              <a:gd name="connsiteY180" fmla="*/ 422134 h 5003808"/>
              <a:gd name="connsiteX181" fmla="*/ 1207525 w 12192000"/>
              <a:gd name="connsiteY181" fmla="*/ 419869 h 5003808"/>
              <a:gd name="connsiteX182" fmla="*/ 1210030 w 12192000"/>
              <a:gd name="connsiteY182" fmla="*/ 402635 h 5003808"/>
              <a:gd name="connsiteX183" fmla="*/ 1251170 w 12192000"/>
              <a:gd name="connsiteY183" fmla="*/ 395772 h 5003808"/>
              <a:gd name="connsiteX184" fmla="*/ 1295331 w 12192000"/>
              <a:gd name="connsiteY184" fmla="*/ 406012 h 5003808"/>
              <a:gd name="connsiteX185" fmla="*/ 1347118 w 12192000"/>
              <a:gd name="connsiteY185" fmla="*/ 403534 h 5003808"/>
              <a:gd name="connsiteX186" fmla="*/ 1378108 w 12192000"/>
              <a:gd name="connsiteY186" fmla="*/ 402240 h 5003808"/>
              <a:gd name="connsiteX187" fmla="*/ 1459192 w 12192000"/>
              <a:gd name="connsiteY187" fmla="*/ 384749 h 5003808"/>
              <a:gd name="connsiteX188" fmla="*/ 1590120 w 12192000"/>
              <a:gd name="connsiteY188" fmla="*/ 321438 h 5003808"/>
              <a:gd name="connsiteX189" fmla="*/ 1631417 w 12192000"/>
              <a:gd name="connsiteY189" fmla="*/ 312057 h 5003808"/>
              <a:gd name="connsiteX190" fmla="*/ 1638727 w 12192000"/>
              <a:gd name="connsiteY190" fmla="*/ 315440 h 5003808"/>
              <a:gd name="connsiteX191" fmla="*/ 1844438 w 12192000"/>
              <a:gd name="connsiteY191" fmla="*/ 275134 h 5003808"/>
              <a:gd name="connsiteX192" fmla="*/ 1881324 w 12192000"/>
              <a:gd name="connsiteY192" fmla="*/ 272327 h 5003808"/>
              <a:gd name="connsiteX193" fmla="*/ 1908999 w 12192000"/>
              <a:gd name="connsiteY193" fmla="*/ 273168 h 5003808"/>
              <a:gd name="connsiteX194" fmla="*/ 1974956 w 12192000"/>
              <a:gd name="connsiteY194" fmla="*/ 259788 h 5003808"/>
              <a:gd name="connsiteX195" fmla="*/ 2082409 w 12192000"/>
              <a:gd name="connsiteY195" fmla="*/ 231120 h 5003808"/>
              <a:gd name="connsiteX196" fmla="*/ 2105639 w 12192000"/>
              <a:gd name="connsiteY196" fmla="*/ 226478 h 5003808"/>
              <a:gd name="connsiteX197" fmla="*/ 2126992 w 12192000"/>
              <a:gd name="connsiteY197" fmla="*/ 228298 h 5003808"/>
              <a:gd name="connsiteX198" fmla="*/ 2133154 w 12192000"/>
              <a:gd name="connsiteY198" fmla="*/ 233782 h 5003808"/>
              <a:gd name="connsiteX199" fmla="*/ 2146154 w 12192000"/>
              <a:gd name="connsiteY199" fmla="*/ 232162 h 5003808"/>
              <a:gd name="connsiteX200" fmla="*/ 2149901 w 12192000"/>
              <a:gd name="connsiteY200" fmla="*/ 232946 h 5003808"/>
              <a:gd name="connsiteX201" fmla="*/ 2171100 w 12192000"/>
              <a:gd name="connsiteY201" fmla="*/ 236219 h 5003808"/>
              <a:gd name="connsiteX202" fmla="*/ 2209148 w 12192000"/>
              <a:gd name="connsiteY202" fmla="*/ 213055 h 5003808"/>
              <a:gd name="connsiteX203" fmla="*/ 2261889 w 12192000"/>
              <a:gd name="connsiteY203" fmla="*/ 209362 h 5003808"/>
              <a:gd name="connsiteX204" fmla="*/ 2452315 w 12192000"/>
              <a:gd name="connsiteY204" fmla="*/ 156729 h 5003808"/>
              <a:gd name="connsiteX205" fmla="*/ 2487710 w 12192000"/>
              <a:gd name="connsiteY205" fmla="*/ 173097 h 5003808"/>
              <a:gd name="connsiteX206" fmla="*/ 2567870 w 12192000"/>
              <a:gd name="connsiteY206" fmla="*/ 160252 h 5003808"/>
              <a:gd name="connsiteX207" fmla="*/ 2677053 w 12192000"/>
              <a:gd name="connsiteY207" fmla="*/ 96343 h 5003808"/>
              <a:gd name="connsiteX208" fmla="*/ 2823914 w 12192000"/>
              <a:gd name="connsiteY208" fmla="*/ 70697 h 5003808"/>
              <a:gd name="connsiteX209" fmla="*/ 2831912 w 12192000"/>
              <a:gd name="connsiteY209" fmla="*/ 59256 h 5003808"/>
              <a:gd name="connsiteX210" fmla="*/ 2843870 w 12192000"/>
              <a:gd name="connsiteY210" fmla="*/ 51337 h 5003808"/>
              <a:gd name="connsiteX211" fmla="*/ 2846217 w 12192000"/>
              <a:gd name="connsiteY211" fmla="*/ 51855 h 5003808"/>
              <a:gd name="connsiteX212" fmla="*/ 2862745 w 12192000"/>
              <a:gd name="connsiteY212" fmla="*/ 47072 h 5003808"/>
              <a:gd name="connsiteX213" fmla="*/ 2864596 w 12192000"/>
              <a:gd name="connsiteY213" fmla="*/ 43048 h 5003808"/>
              <a:gd name="connsiteX214" fmla="*/ 2875381 w 12192000"/>
              <a:gd name="connsiteY214" fmla="*/ 38833 h 5003808"/>
              <a:gd name="connsiteX215" fmla="*/ 2895139 w 12192000"/>
              <a:gd name="connsiteY215" fmla="*/ 28016 h 5003808"/>
              <a:gd name="connsiteX216" fmla="*/ 2900232 w 12192000"/>
              <a:gd name="connsiteY216" fmla="*/ 28348 h 5003808"/>
              <a:gd name="connsiteX217" fmla="*/ 2932205 w 12192000"/>
              <a:gd name="connsiteY217" fmla="*/ 15703 h 5003808"/>
              <a:gd name="connsiteX218" fmla="*/ 2933310 w 12192000"/>
              <a:gd name="connsiteY218" fmla="*/ 16646 h 5003808"/>
              <a:gd name="connsiteX219" fmla="*/ 2945218 w 12192000"/>
              <a:gd name="connsiteY219" fmla="*/ 17971 h 5003808"/>
              <a:gd name="connsiteX220" fmla="*/ 2966465 w 12192000"/>
              <a:gd name="connsiteY220" fmla="*/ 17947 h 5003808"/>
              <a:gd name="connsiteX221" fmla="*/ 3023668 w 12192000"/>
              <a:gd name="connsiteY221" fmla="*/ 31735 h 5003808"/>
              <a:gd name="connsiteX222" fmla="*/ 3057077 w 12192000"/>
              <a:gd name="connsiteY222" fmla="*/ 18675 h 5003808"/>
              <a:gd name="connsiteX223" fmla="*/ 3151915 w 12192000"/>
              <a:gd name="connsiteY223" fmla="*/ 15073 h 5003808"/>
              <a:gd name="connsiteX224" fmla="*/ 3251671 w 12192000"/>
              <a:gd name="connsiteY224" fmla="*/ 35405 h 5003808"/>
              <a:gd name="connsiteX225" fmla="*/ 3351400 w 12192000"/>
              <a:gd name="connsiteY225" fmla="*/ 36517 h 5003808"/>
              <a:gd name="connsiteX226" fmla="*/ 3387481 w 12192000"/>
              <a:gd name="connsiteY226" fmla="*/ 35273 h 5003808"/>
              <a:gd name="connsiteX227" fmla="*/ 3451923 w 12192000"/>
              <a:gd name="connsiteY227" fmla="*/ 40312 h 5003808"/>
              <a:gd name="connsiteX228" fmla="*/ 3481520 w 12192000"/>
              <a:gd name="connsiteY228" fmla="*/ 47117 h 5003808"/>
              <a:gd name="connsiteX229" fmla="*/ 3482804 w 12192000"/>
              <a:gd name="connsiteY229" fmla="*/ 46642 h 5003808"/>
              <a:gd name="connsiteX230" fmla="*/ 3485495 w 12192000"/>
              <a:gd name="connsiteY230" fmla="*/ 49751 h 5003808"/>
              <a:gd name="connsiteX231" fmla="*/ 3490972 w 12192000"/>
              <a:gd name="connsiteY231" fmla="*/ 51116 h 5003808"/>
              <a:gd name="connsiteX232" fmla="*/ 3505835 w 12192000"/>
              <a:gd name="connsiteY232" fmla="*/ 49907 h 5003808"/>
              <a:gd name="connsiteX233" fmla="*/ 3511410 w 12192000"/>
              <a:gd name="connsiteY233" fmla="*/ 48638 h 5003808"/>
              <a:gd name="connsiteX234" fmla="*/ 3519598 w 12192000"/>
              <a:gd name="connsiteY234" fmla="*/ 48513 h 5003808"/>
              <a:gd name="connsiteX235" fmla="*/ 3519807 w 12192000"/>
              <a:gd name="connsiteY235" fmla="*/ 48768 h 5003808"/>
              <a:gd name="connsiteX236" fmla="*/ 3527466 w 12192000"/>
              <a:gd name="connsiteY236" fmla="*/ 48146 h 5003808"/>
              <a:gd name="connsiteX237" fmla="*/ 3564889 w 12192000"/>
              <a:gd name="connsiteY237" fmla="*/ 41820 h 5003808"/>
              <a:gd name="connsiteX238" fmla="*/ 3614922 w 12192000"/>
              <a:gd name="connsiteY238" fmla="*/ 65634 h 5003808"/>
              <a:gd name="connsiteX239" fmla="*/ 3635506 w 12192000"/>
              <a:gd name="connsiteY239" fmla="*/ 69548 h 5003808"/>
              <a:gd name="connsiteX240" fmla="*/ 3646525 w 12192000"/>
              <a:gd name="connsiteY240" fmla="*/ 73023 h 5003808"/>
              <a:gd name="connsiteX241" fmla="*/ 3647224 w 12192000"/>
              <a:gd name="connsiteY241" fmla="*/ 74133 h 5003808"/>
              <a:gd name="connsiteX242" fmla="*/ 3683100 w 12192000"/>
              <a:gd name="connsiteY242" fmla="*/ 67939 h 5003808"/>
              <a:gd name="connsiteX243" fmla="*/ 3687901 w 12192000"/>
              <a:gd name="connsiteY243" fmla="*/ 69202 h 5003808"/>
              <a:gd name="connsiteX244" fmla="*/ 3711234 w 12192000"/>
              <a:gd name="connsiteY244" fmla="*/ 62495 h 5003808"/>
              <a:gd name="connsiteX245" fmla="*/ 3723318 w 12192000"/>
              <a:gd name="connsiteY245" fmla="*/ 60455 h 5003808"/>
              <a:gd name="connsiteX246" fmla="*/ 3726677 w 12192000"/>
              <a:gd name="connsiteY246" fmla="*/ 56942 h 5003808"/>
              <a:gd name="connsiteX247" fmla="*/ 3744535 w 12192000"/>
              <a:gd name="connsiteY247" fmla="*/ 55420 h 5003808"/>
              <a:gd name="connsiteX248" fmla="*/ 3746608 w 12192000"/>
              <a:gd name="connsiteY248" fmla="*/ 56352 h 5003808"/>
              <a:gd name="connsiteX249" fmla="*/ 3761262 w 12192000"/>
              <a:gd name="connsiteY249" fmla="*/ 50977 h 5003808"/>
              <a:gd name="connsiteX250" fmla="*/ 3773451 w 12192000"/>
              <a:gd name="connsiteY250" fmla="*/ 41496 h 5003808"/>
              <a:gd name="connsiteX251" fmla="*/ 3925626 w 12192000"/>
              <a:gd name="connsiteY251" fmla="*/ 44131 h 5003808"/>
              <a:gd name="connsiteX252" fmla="*/ 4056184 w 12192000"/>
              <a:gd name="connsiteY252" fmla="*/ 3115 h 5003808"/>
              <a:gd name="connsiteX0" fmla="*/ 4056184 w 12192000"/>
              <a:gd name="connsiteY0" fmla="*/ 3115 h 5003808"/>
              <a:gd name="connsiteX1" fmla="*/ 4138795 w 12192000"/>
              <a:gd name="connsiteY1" fmla="*/ 5658 h 5003808"/>
              <a:gd name="connsiteX2" fmla="*/ 4166706 w 12192000"/>
              <a:gd name="connsiteY2" fmla="*/ 27903 h 5003808"/>
              <a:gd name="connsiteX3" fmla="*/ 4371550 w 12192000"/>
              <a:gd name="connsiteY3" fmla="*/ 12746 h 5003808"/>
              <a:gd name="connsiteX4" fmla="*/ 4424056 w 12192000"/>
              <a:gd name="connsiteY4" fmla="*/ 18981 h 5003808"/>
              <a:gd name="connsiteX5" fmla="*/ 4469897 w 12192000"/>
              <a:gd name="connsiteY5" fmla="*/ 3830 h 5003808"/>
              <a:gd name="connsiteX6" fmla="*/ 4489151 w 12192000"/>
              <a:gd name="connsiteY6" fmla="*/ 10897 h 5003808"/>
              <a:gd name="connsiteX7" fmla="*/ 4492479 w 12192000"/>
              <a:gd name="connsiteY7" fmla="*/ 12342 h 5003808"/>
              <a:gd name="connsiteX8" fmla="*/ 4505693 w 12192000"/>
              <a:gd name="connsiteY8" fmla="*/ 13196 h 5003808"/>
              <a:gd name="connsiteX9" fmla="*/ 4509529 w 12192000"/>
              <a:gd name="connsiteY9" fmla="*/ 19597 h 5003808"/>
              <a:gd name="connsiteX10" fmla="*/ 4529499 w 12192000"/>
              <a:gd name="connsiteY10" fmla="*/ 25299 h 5003808"/>
              <a:gd name="connsiteX11" fmla="*/ 4553795 w 12192000"/>
              <a:gd name="connsiteY11" fmla="*/ 25153 h 5003808"/>
              <a:gd name="connsiteX12" fmla="*/ 4640118 w 12192000"/>
              <a:gd name="connsiteY12" fmla="*/ 25311 h 5003808"/>
              <a:gd name="connsiteX13" fmla="*/ 4654127 w 12192000"/>
              <a:gd name="connsiteY13" fmla="*/ 21564 h 5003808"/>
              <a:gd name="connsiteX14" fmla="*/ 4700168 w 12192000"/>
              <a:gd name="connsiteY14" fmla="*/ 26565 h 5003808"/>
              <a:gd name="connsiteX15" fmla="*/ 4741127 w 12192000"/>
              <a:gd name="connsiteY15" fmla="*/ 27139 h 5003808"/>
              <a:gd name="connsiteX16" fmla="*/ 4767598 w 12192000"/>
              <a:gd name="connsiteY16" fmla="*/ 23884 h 5003808"/>
              <a:gd name="connsiteX17" fmla="*/ 4774592 w 12192000"/>
              <a:gd name="connsiteY17" fmla="*/ 26061 h 5003808"/>
              <a:gd name="connsiteX18" fmla="*/ 4801328 w 12192000"/>
              <a:gd name="connsiteY18" fmla="*/ 27066 h 5003808"/>
              <a:gd name="connsiteX19" fmla="*/ 4814870 w 12192000"/>
              <a:gd name="connsiteY19" fmla="*/ 23409 h 5003808"/>
              <a:gd name="connsiteX20" fmla="*/ 4828440 w 12192000"/>
              <a:gd name="connsiteY20" fmla="*/ 31027 h 5003808"/>
              <a:gd name="connsiteX21" fmla="*/ 4831826 w 12192000"/>
              <a:gd name="connsiteY21" fmla="*/ 36730 h 5003808"/>
              <a:gd name="connsiteX22" fmla="*/ 4850785 w 12192000"/>
              <a:gd name="connsiteY22" fmla="*/ 33802 h 5003808"/>
              <a:gd name="connsiteX23" fmla="*/ 4866468 w 12192000"/>
              <a:gd name="connsiteY23" fmla="*/ 39151 h 5003808"/>
              <a:gd name="connsiteX24" fmla="*/ 4879983 w 12192000"/>
              <a:gd name="connsiteY24" fmla="*/ 35227 h 5003808"/>
              <a:gd name="connsiteX25" fmla="*/ 4885635 w 12192000"/>
              <a:gd name="connsiteY25" fmla="*/ 35954 h 5003808"/>
              <a:gd name="connsiteX26" fmla="*/ 4899698 w 12192000"/>
              <a:gd name="connsiteY26" fmla="*/ 38488 h 5003808"/>
              <a:gd name="connsiteX27" fmla="*/ 4923986 w 12192000"/>
              <a:gd name="connsiteY27" fmla="*/ 44244 h 5003808"/>
              <a:gd name="connsiteX28" fmla="*/ 4931544 w 12192000"/>
              <a:gd name="connsiteY28" fmla="*/ 44970 h 5003808"/>
              <a:gd name="connsiteX29" fmla="*/ 4948135 w 12192000"/>
              <a:gd name="connsiteY29" fmla="*/ 54141 h 5003808"/>
              <a:gd name="connsiteX30" fmla="*/ 4980068 w 12192000"/>
              <a:gd name="connsiteY30" fmla="*/ 61664 h 5003808"/>
              <a:gd name="connsiteX31" fmla="*/ 5036541 w 12192000"/>
              <a:gd name="connsiteY31" fmla="*/ 88905 h 5003808"/>
              <a:gd name="connsiteX32" fmla="*/ 5069678 w 12192000"/>
              <a:gd name="connsiteY32" fmla="*/ 101791 h 5003808"/>
              <a:gd name="connsiteX33" fmla="*/ 5092160 w 12192000"/>
              <a:gd name="connsiteY33" fmla="*/ 113815 h 5003808"/>
              <a:gd name="connsiteX34" fmla="*/ 5158166 w 12192000"/>
              <a:gd name="connsiteY34" fmla="*/ 130180 h 5003808"/>
              <a:gd name="connsiteX35" fmla="*/ 5271252 w 12192000"/>
              <a:gd name="connsiteY35" fmla="*/ 151350 h 5003808"/>
              <a:gd name="connsiteX36" fmla="*/ 5294438 w 12192000"/>
              <a:gd name="connsiteY36" fmla="*/ 157168 h 5003808"/>
              <a:gd name="connsiteX37" fmla="*/ 5310840 w 12192000"/>
              <a:gd name="connsiteY37" fmla="*/ 167381 h 5003808"/>
              <a:gd name="connsiteX38" fmla="*/ 5311570 w 12192000"/>
              <a:gd name="connsiteY38" fmla="*/ 174293 h 5003808"/>
              <a:gd name="connsiteX39" fmla="*/ 5323756 w 12192000"/>
              <a:gd name="connsiteY39" fmla="*/ 178330 h 5003808"/>
              <a:gd name="connsiteX40" fmla="*/ 5326259 w 12192000"/>
              <a:gd name="connsiteY40" fmla="*/ 180492 h 5003808"/>
              <a:gd name="connsiteX41" fmla="*/ 5341357 w 12192000"/>
              <a:gd name="connsiteY41" fmla="*/ 191805 h 5003808"/>
              <a:gd name="connsiteX42" fmla="*/ 5391908 w 12192000"/>
              <a:gd name="connsiteY42" fmla="*/ 188903 h 5003808"/>
              <a:gd name="connsiteX43" fmla="*/ 5439031 w 12192000"/>
              <a:gd name="connsiteY43" fmla="*/ 207587 h 5003808"/>
              <a:gd name="connsiteX44" fmla="*/ 5640913 w 12192000"/>
              <a:gd name="connsiteY44" fmla="*/ 243640 h 5003808"/>
              <a:gd name="connsiteX45" fmla="*/ 5877770 w 12192000"/>
              <a:gd name="connsiteY45" fmla="*/ 287577 h 5003808"/>
              <a:gd name="connsiteX46" fmla="*/ 5989615 w 12192000"/>
              <a:gd name="connsiteY46" fmla="*/ 310275 h 5003808"/>
              <a:gd name="connsiteX47" fmla="*/ 5996857 w 12192000"/>
              <a:gd name="connsiteY47" fmla="*/ 314161 h 5003808"/>
              <a:gd name="connsiteX48" fmla="*/ 6037387 w 12192000"/>
              <a:gd name="connsiteY48" fmla="*/ 303138 h 5003808"/>
              <a:gd name="connsiteX49" fmla="*/ 6113074 w 12192000"/>
              <a:gd name="connsiteY49" fmla="*/ 316457 h 5003808"/>
              <a:gd name="connsiteX50" fmla="*/ 6280929 w 12192000"/>
              <a:gd name="connsiteY50" fmla="*/ 341056 h 5003808"/>
              <a:gd name="connsiteX51" fmla="*/ 6298665 w 12192000"/>
              <a:gd name="connsiteY51" fmla="*/ 333543 h 5003808"/>
              <a:gd name="connsiteX52" fmla="*/ 6317326 w 12192000"/>
              <a:gd name="connsiteY52" fmla="*/ 330406 h 5003808"/>
              <a:gd name="connsiteX53" fmla="*/ 6319212 w 12192000"/>
              <a:gd name="connsiteY53" fmla="*/ 331616 h 5003808"/>
              <a:gd name="connsiteX54" fmla="*/ 6339724 w 12192000"/>
              <a:gd name="connsiteY54" fmla="*/ 332710 h 5003808"/>
              <a:gd name="connsiteX55" fmla="*/ 6345010 w 12192000"/>
              <a:gd name="connsiteY55" fmla="*/ 329760 h 5003808"/>
              <a:gd name="connsiteX56" fmla="*/ 6359332 w 12192000"/>
              <a:gd name="connsiteY56" fmla="*/ 329511 h 5003808"/>
              <a:gd name="connsiteX57" fmla="*/ 6388220 w 12192000"/>
              <a:gd name="connsiteY57" fmla="*/ 326326 h 5003808"/>
              <a:gd name="connsiteX58" fmla="*/ 6392994 w 12192000"/>
              <a:gd name="connsiteY58" fmla="*/ 328256 h 5003808"/>
              <a:gd name="connsiteX59" fmla="*/ 6435581 w 12192000"/>
              <a:gd name="connsiteY59" fmla="*/ 327387 h 5003808"/>
              <a:gd name="connsiteX60" fmla="*/ 6435870 w 12192000"/>
              <a:gd name="connsiteY60" fmla="*/ 328575 h 5003808"/>
              <a:gd name="connsiteX61" fmla="*/ 6446571 w 12192000"/>
              <a:gd name="connsiteY61" fmla="*/ 333569 h 5003808"/>
              <a:gd name="connsiteX62" fmla="*/ 6467701 w 12192000"/>
              <a:gd name="connsiteY62" fmla="*/ 340377 h 5003808"/>
              <a:gd name="connsiteX63" fmla="*/ 6512727 w 12192000"/>
              <a:gd name="connsiteY63" fmla="*/ 370917 h 5003808"/>
              <a:gd name="connsiteX64" fmla="*/ 6557094 w 12192000"/>
              <a:gd name="connsiteY64" fmla="*/ 370144 h 5003808"/>
              <a:gd name="connsiteX65" fmla="*/ 6565879 w 12192000"/>
              <a:gd name="connsiteY65" fmla="*/ 370642 h 5003808"/>
              <a:gd name="connsiteX66" fmla="*/ 6565997 w 12192000"/>
              <a:gd name="connsiteY66" fmla="*/ 370922 h 5003808"/>
              <a:gd name="connsiteX67" fmla="*/ 6575147 w 12192000"/>
              <a:gd name="connsiteY67" fmla="*/ 371986 h 5003808"/>
              <a:gd name="connsiteX68" fmla="*/ 6581899 w 12192000"/>
              <a:gd name="connsiteY68" fmla="*/ 371550 h 5003808"/>
              <a:gd name="connsiteX69" fmla="*/ 6598943 w 12192000"/>
              <a:gd name="connsiteY69" fmla="*/ 372518 h 5003808"/>
              <a:gd name="connsiteX70" fmla="*/ 6604421 w 12192000"/>
              <a:gd name="connsiteY70" fmla="*/ 374645 h 5003808"/>
              <a:gd name="connsiteX71" fmla="*/ 6606035 w 12192000"/>
              <a:gd name="connsiteY71" fmla="*/ 378077 h 5003808"/>
              <a:gd name="connsiteX72" fmla="*/ 6607669 w 12192000"/>
              <a:gd name="connsiteY72" fmla="*/ 377798 h 5003808"/>
              <a:gd name="connsiteX73" fmla="*/ 6637532 w 12192000"/>
              <a:gd name="connsiteY73" fmla="*/ 388737 h 5003808"/>
              <a:gd name="connsiteX74" fmla="*/ 6706880 w 12192000"/>
              <a:gd name="connsiteY74" fmla="*/ 402993 h 5003808"/>
              <a:gd name="connsiteX75" fmla="*/ 6747500 w 12192000"/>
              <a:gd name="connsiteY75" fmla="*/ 406998 h 5003808"/>
              <a:gd name="connsiteX76" fmla="*/ 6857783 w 12192000"/>
              <a:gd name="connsiteY76" fmla="*/ 422517 h 5003808"/>
              <a:gd name="connsiteX77" fmla="*/ 6967720 w 12192000"/>
              <a:gd name="connsiteY77" fmla="*/ 441551 h 5003808"/>
              <a:gd name="connsiteX78" fmla="*/ 7018394 w 12192000"/>
              <a:gd name="connsiteY78" fmla="*/ 470443 h 5003808"/>
              <a:gd name="connsiteX79" fmla="*/ 7024679 w 12192000"/>
              <a:gd name="connsiteY79" fmla="*/ 471580 h 5003808"/>
              <a:gd name="connsiteX80" fmla="*/ 7041715 w 12192000"/>
              <a:gd name="connsiteY80" fmla="*/ 469732 h 5003808"/>
              <a:gd name="connsiteX81" fmla="*/ 7048103 w 12192000"/>
              <a:gd name="connsiteY81" fmla="*/ 468222 h 5003808"/>
              <a:gd name="connsiteX82" fmla="*/ 7057490 w 12192000"/>
              <a:gd name="connsiteY82" fmla="*/ 467747 h 5003808"/>
              <a:gd name="connsiteX83" fmla="*/ 7057730 w 12192000"/>
              <a:gd name="connsiteY83" fmla="*/ 467995 h 5003808"/>
              <a:gd name="connsiteX84" fmla="*/ 7066511 w 12192000"/>
              <a:gd name="connsiteY84" fmla="*/ 467044 h 5003808"/>
              <a:gd name="connsiteX85" fmla="*/ 7109401 w 12192000"/>
              <a:gd name="connsiteY85" fmla="*/ 459098 h 5003808"/>
              <a:gd name="connsiteX86" fmla="*/ 7166830 w 12192000"/>
              <a:gd name="connsiteY86" fmla="*/ 480867 h 5003808"/>
              <a:gd name="connsiteX87" fmla="*/ 7190442 w 12192000"/>
              <a:gd name="connsiteY87" fmla="*/ 483920 h 5003808"/>
              <a:gd name="connsiteX88" fmla="*/ 7203083 w 12192000"/>
              <a:gd name="connsiteY88" fmla="*/ 486936 h 5003808"/>
              <a:gd name="connsiteX89" fmla="*/ 7203894 w 12192000"/>
              <a:gd name="connsiteY89" fmla="*/ 488020 h 5003808"/>
              <a:gd name="connsiteX90" fmla="*/ 7245004 w 12192000"/>
              <a:gd name="connsiteY90" fmla="*/ 480274 h 5003808"/>
              <a:gd name="connsiteX91" fmla="*/ 7250514 w 12192000"/>
              <a:gd name="connsiteY91" fmla="*/ 481336 h 5003808"/>
              <a:gd name="connsiteX92" fmla="*/ 7277246 w 12192000"/>
              <a:gd name="connsiteY92" fmla="*/ 473612 h 5003808"/>
              <a:gd name="connsiteX93" fmla="*/ 7291092 w 12192000"/>
              <a:gd name="connsiteY93" fmla="*/ 471047 h 5003808"/>
              <a:gd name="connsiteX94" fmla="*/ 7294933 w 12192000"/>
              <a:gd name="connsiteY94" fmla="*/ 467379 h 5003808"/>
              <a:gd name="connsiteX95" fmla="*/ 7315408 w 12192000"/>
              <a:gd name="connsiteY95" fmla="*/ 465090 h 5003808"/>
              <a:gd name="connsiteX96" fmla="*/ 7317786 w 12192000"/>
              <a:gd name="connsiteY96" fmla="*/ 465936 h 5003808"/>
              <a:gd name="connsiteX97" fmla="*/ 7334572 w 12192000"/>
              <a:gd name="connsiteY97" fmla="*/ 459918 h 5003808"/>
              <a:gd name="connsiteX98" fmla="*/ 7348520 w 12192000"/>
              <a:gd name="connsiteY98" fmla="*/ 449880 h 5003808"/>
              <a:gd name="connsiteX99" fmla="*/ 7522997 w 12192000"/>
              <a:gd name="connsiteY99" fmla="*/ 446039 h 5003808"/>
              <a:gd name="connsiteX100" fmla="*/ 7686985 w 12192000"/>
              <a:gd name="connsiteY100" fmla="*/ 423635 h 5003808"/>
              <a:gd name="connsiteX101" fmla="*/ 7854068 w 12192000"/>
              <a:gd name="connsiteY101" fmla="*/ 413604 h 5003808"/>
              <a:gd name="connsiteX102" fmla="*/ 8034165 w 12192000"/>
              <a:gd name="connsiteY102" fmla="*/ 395529 h 5003808"/>
              <a:gd name="connsiteX103" fmla="*/ 8094381 w 12192000"/>
              <a:gd name="connsiteY103" fmla="*/ 399548 h 5003808"/>
              <a:gd name="connsiteX104" fmla="*/ 8146898 w 12192000"/>
              <a:gd name="connsiteY104" fmla="*/ 382388 h 5003808"/>
              <a:gd name="connsiteX105" fmla="*/ 8168993 w 12192000"/>
              <a:gd name="connsiteY105" fmla="*/ 388660 h 5003808"/>
              <a:gd name="connsiteX106" fmla="*/ 8172809 w 12192000"/>
              <a:gd name="connsiteY106" fmla="*/ 389967 h 5003808"/>
              <a:gd name="connsiteX107" fmla="*/ 8187962 w 12192000"/>
              <a:gd name="connsiteY107" fmla="*/ 390263 h 5003808"/>
              <a:gd name="connsiteX108" fmla="*/ 8192382 w 12192000"/>
              <a:gd name="connsiteY108" fmla="*/ 396522 h 5003808"/>
              <a:gd name="connsiteX109" fmla="*/ 8375192 w 12192000"/>
              <a:gd name="connsiteY109" fmla="*/ 387709 h 5003808"/>
              <a:gd name="connsiteX110" fmla="*/ 8454377 w 12192000"/>
              <a:gd name="connsiteY110" fmla="*/ 384161 h 5003808"/>
              <a:gd name="connsiteX111" fmla="*/ 8484740 w 12192000"/>
              <a:gd name="connsiteY111" fmla="*/ 388989 h 5003808"/>
              <a:gd name="connsiteX112" fmla="*/ 8601673 w 12192000"/>
              <a:gd name="connsiteY112" fmla="*/ 400931 h 5003808"/>
              <a:gd name="connsiteX113" fmla="*/ 8701676 w 12192000"/>
              <a:gd name="connsiteY113" fmla="*/ 405181 h 5003808"/>
              <a:gd name="connsiteX114" fmla="*/ 8773288 w 12192000"/>
              <a:gd name="connsiteY114" fmla="*/ 381907 h 5003808"/>
              <a:gd name="connsiteX115" fmla="*/ 8779909 w 12192000"/>
              <a:gd name="connsiteY115" fmla="*/ 386276 h 5003808"/>
              <a:gd name="connsiteX116" fmla="*/ 8829932 w 12192000"/>
              <a:gd name="connsiteY116" fmla="*/ 383073 h 5003808"/>
              <a:gd name="connsiteX117" fmla="*/ 9003386 w 12192000"/>
              <a:gd name="connsiteY117" fmla="*/ 340072 h 5003808"/>
              <a:gd name="connsiteX118" fmla="*/ 9101185 w 12192000"/>
              <a:gd name="connsiteY118" fmla="*/ 334692 h 5003808"/>
              <a:gd name="connsiteX119" fmla="*/ 9136185 w 12192000"/>
              <a:gd name="connsiteY119" fmla="*/ 337908 h 5003808"/>
              <a:gd name="connsiteX120" fmla="*/ 9194801 w 12192000"/>
              <a:gd name="connsiteY120" fmla="*/ 342979 h 5003808"/>
              <a:gd name="connsiteX121" fmla="*/ 9239316 w 12192000"/>
              <a:gd name="connsiteY121" fmla="*/ 359388 h 5003808"/>
              <a:gd name="connsiteX122" fmla="*/ 9288052 w 12192000"/>
              <a:gd name="connsiteY122" fmla="*/ 358626 h 5003808"/>
              <a:gd name="connsiteX123" fmla="*/ 9298465 w 12192000"/>
              <a:gd name="connsiteY123" fmla="*/ 342126 h 5003808"/>
              <a:gd name="connsiteX124" fmla="*/ 9350892 w 12192000"/>
              <a:gd name="connsiteY124" fmla="*/ 346608 h 5003808"/>
              <a:gd name="connsiteX125" fmla="*/ 9430522 w 12192000"/>
              <a:gd name="connsiteY125" fmla="*/ 355198 h 5003808"/>
              <a:gd name="connsiteX126" fmla="*/ 9476215 w 12192000"/>
              <a:gd name="connsiteY126" fmla="*/ 355937 h 5003808"/>
              <a:gd name="connsiteX127" fmla="*/ 9601276 w 12192000"/>
              <a:gd name="connsiteY127" fmla="*/ 362534 h 5003808"/>
              <a:gd name="connsiteX128" fmla="*/ 9726733 w 12192000"/>
              <a:gd name="connsiteY128" fmla="*/ 372631 h 5003808"/>
              <a:gd name="connsiteX129" fmla="*/ 9802144 w 12192000"/>
              <a:gd name="connsiteY129" fmla="*/ 398309 h 5003808"/>
              <a:gd name="connsiteX130" fmla="*/ 9905153 w 12192000"/>
              <a:gd name="connsiteY130" fmla="*/ 404480 h 5003808"/>
              <a:gd name="connsiteX131" fmla="*/ 9922553 w 12192000"/>
              <a:gd name="connsiteY131" fmla="*/ 408399 h 5003808"/>
              <a:gd name="connsiteX132" fmla="*/ 10044658 w 12192000"/>
              <a:gd name="connsiteY132" fmla="*/ 421907 h 5003808"/>
              <a:gd name="connsiteX133" fmla="*/ 10184585 w 12192000"/>
              <a:gd name="connsiteY133" fmla="*/ 410968 h 5003808"/>
              <a:gd name="connsiteX134" fmla="*/ 10366435 w 12192000"/>
              <a:gd name="connsiteY134" fmla="*/ 466258 h 5003808"/>
              <a:gd name="connsiteX135" fmla="*/ 10688220 w 12192000"/>
              <a:gd name="connsiteY135" fmla="*/ 546088 h 5003808"/>
              <a:gd name="connsiteX136" fmla="*/ 11026690 w 12192000"/>
              <a:gd name="connsiteY136" fmla="*/ 554511 h 5003808"/>
              <a:gd name="connsiteX137" fmla="*/ 11113779 w 12192000"/>
              <a:gd name="connsiteY137" fmla="*/ 537698 h 5003808"/>
              <a:gd name="connsiteX138" fmla="*/ 11369556 w 12192000"/>
              <a:gd name="connsiteY138" fmla="*/ 495549 h 5003808"/>
              <a:gd name="connsiteX139" fmla="*/ 11623342 w 12192000"/>
              <a:gd name="connsiteY139" fmla="*/ 392258 h 5003808"/>
              <a:gd name="connsiteX140" fmla="*/ 11786511 w 12192000"/>
              <a:gd name="connsiteY140" fmla="*/ 362220 h 5003808"/>
              <a:gd name="connsiteX141" fmla="*/ 11862577 w 12192000"/>
              <a:gd name="connsiteY141" fmla="*/ 334379 h 5003808"/>
              <a:gd name="connsiteX142" fmla="*/ 11916612 w 12192000"/>
              <a:gd name="connsiteY142" fmla="*/ 327640 h 5003808"/>
              <a:gd name="connsiteX143" fmla="*/ 11948830 w 12192000"/>
              <a:gd name="connsiteY143" fmla="*/ 321892 h 5003808"/>
              <a:gd name="connsiteX144" fmla="*/ 12001583 w 12192000"/>
              <a:gd name="connsiteY144" fmla="*/ 283473 h 5003808"/>
              <a:gd name="connsiteX145" fmla="*/ 12174977 w 12192000"/>
              <a:gd name="connsiteY145" fmla="*/ 268482 h 5003808"/>
              <a:gd name="connsiteX146" fmla="*/ 12192000 w 12192000"/>
              <a:gd name="connsiteY146" fmla="*/ 260379 h 5003808"/>
              <a:gd name="connsiteX147" fmla="*/ 12192000 w 12192000"/>
              <a:gd name="connsiteY147" fmla="*/ 5003808 h 5003808"/>
              <a:gd name="connsiteX148" fmla="*/ 0 w 12192000"/>
              <a:gd name="connsiteY148" fmla="*/ 5003808 h 5003808"/>
              <a:gd name="connsiteX149" fmla="*/ 0 w 12192000"/>
              <a:gd name="connsiteY149" fmla="*/ 621279 h 5003808"/>
              <a:gd name="connsiteX150" fmla="*/ 11075 w 12192000"/>
              <a:gd name="connsiteY150" fmla="*/ 619008 h 5003808"/>
              <a:gd name="connsiteX151" fmla="*/ 44061 w 12192000"/>
              <a:gd name="connsiteY151" fmla="*/ 612426 h 5003808"/>
              <a:gd name="connsiteX152" fmla="*/ 136694 w 12192000"/>
              <a:gd name="connsiteY152" fmla="*/ 560245 h 5003808"/>
              <a:gd name="connsiteX153" fmla="*/ 170342 w 12192000"/>
              <a:gd name="connsiteY153" fmla="*/ 554907 h 5003808"/>
              <a:gd name="connsiteX154" fmla="*/ 168955 w 12192000"/>
              <a:gd name="connsiteY154" fmla="*/ 545994 h 5003808"/>
              <a:gd name="connsiteX155" fmla="*/ 181474 w 12192000"/>
              <a:gd name="connsiteY155" fmla="*/ 545111 h 5003808"/>
              <a:gd name="connsiteX156" fmla="*/ 209440 w 12192000"/>
              <a:gd name="connsiteY156" fmla="*/ 544391 h 5003808"/>
              <a:gd name="connsiteX157" fmla="*/ 293152 w 12192000"/>
              <a:gd name="connsiteY157" fmla="*/ 540406 h 5003808"/>
              <a:gd name="connsiteX158" fmla="*/ 315693 w 12192000"/>
              <a:gd name="connsiteY158" fmla="*/ 522860 h 5003808"/>
              <a:gd name="connsiteX159" fmla="*/ 337305 w 12192000"/>
              <a:gd name="connsiteY159" fmla="*/ 522202 h 5003808"/>
              <a:gd name="connsiteX160" fmla="*/ 462252 w 12192000"/>
              <a:gd name="connsiteY160" fmla="*/ 496981 h 5003808"/>
              <a:gd name="connsiteX161" fmla="*/ 479457 w 12192000"/>
              <a:gd name="connsiteY161" fmla="*/ 494953 h 5003808"/>
              <a:gd name="connsiteX162" fmla="*/ 488653 w 12192000"/>
              <a:gd name="connsiteY162" fmla="*/ 487087 h 5003808"/>
              <a:gd name="connsiteX163" fmla="*/ 522053 w 12192000"/>
              <a:gd name="connsiteY163" fmla="*/ 484955 h 5003808"/>
              <a:gd name="connsiteX164" fmla="*/ 523520 w 12192000"/>
              <a:gd name="connsiteY164" fmla="*/ 480543 h 5003808"/>
              <a:gd name="connsiteX165" fmla="*/ 632714 w 12192000"/>
              <a:gd name="connsiteY165" fmla="*/ 440931 h 5003808"/>
              <a:gd name="connsiteX166" fmla="*/ 651426 w 12192000"/>
              <a:gd name="connsiteY166" fmla="*/ 434374 h 5003808"/>
              <a:gd name="connsiteX167" fmla="*/ 667724 w 12192000"/>
              <a:gd name="connsiteY167" fmla="*/ 435968 h 5003808"/>
              <a:gd name="connsiteX168" fmla="*/ 757679 w 12192000"/>
              <a:gd name="connsiteY168" fmla="*/ 428975 h 5003808"/>
              <a:gd name="connsiteX169" fmla="*/ 779159 w 12192000"/>
              <a:gd name="connsiteY169" fmla="*/ 431889 h 5003808"/>
              <a:gd name="connsiteX170" fmla="*/ 788293 w 12192000"/>
              <a:gd name="connsiteY170" fmla="*/ 438693 h 5003808"/>
              <a:gd name="connsiteX171" fmla="*/ 822923 w 12192000"/>
              <a:gd name="connsiteY171" fmla="*/ 424904 h 5003808"/>
              <a:gd name="connsiteX172" fmla="*/ 876559 w 12192000"/>
              <a:gd name="connsiteY172" fmla="*/ 414918 h 5003808"/>
              <a:gd name="connsiteX173" fmla="*/ 902011 w 12192000"/>
              <a:gd name="connsiteY173" fmla="*/ 407948 h 5003808"/>
              <a:gd name="connsiteX174" fmla="*/ 922715 w 12192000"/>
              <a:gd name="connsiteY174" fmla="*/ 411529 h 5003808"/>
              <a:gd name="connsiteX175" fmla="*/ 1040139 w 12192000"/>
              <a:gd name="connsiteY175" fmla="*/ 410420 h 5003808"/>
              <a:gd name="connsiteX176" fmla="*/ 1067251 w 12192000"/>
              <a:gd name="connsiteY176" fmla="*/ 416214 h 5003808"/>
              <a:gd name="connsiteX177" fmla="*/ 1080272 w 12192000"/>
              <a:gd name="connsiteY177" fmla="*/ 428499 h 5003808"/>
              <a:gd name="connsiteX178" fmla="*/ 1090219 w 12192000"/>
              <a:gd name="connsiteY178" fmla="*/ 423856 h 5003808"/>
              <a:gd name="connsiteX179" fmla="*/ 1161226 w 12192000"/>
              <a:gd name="connsiteY179" fmla="*/ 422134 h 5003808"/>
              <a:gd name="connsiteX180" fmla="*/ 1207525 w 12192000"/>
              <a:gd name="connsiteY180" fmla="*/ 419869 h 5003808"/>
              <a:gd name="connsiteX181" fmla="*/ 1210030 w 12192000"/>
              <a:gd name="connsiteY181" fmla="*/ 402635 h 5003808"/>
              <a:gd name="connsiteX182" fmla="*/ 1251170 w 12192000"/>
              <a:gd name="connsiteY182" fmla="*/ 395772 h 5003808"/>
              <a:gd name="connsiteX183" fmla="*/ 1295331 w 12192000"/>
              <a:gd name="connsiteY183" fmla="*/ 406012 h 5003808"/>
              <a:gd name="connsiteX184" fmla="*/ 1347118 w 12192000"/>
              <a:gd name="connsiteY184" fmla="*/ 403534 h 5003808"/>
              <a:gd name="connsiteX185" fmla="*/ 1378108 w 12192000"/>
              <a:gd name="connsiteY185" fmla="*/ 402240 h 5003808"/>
              <a:gd name="connsiteX186" fmla="*/ 1459192 w 12192000"/>
              <a:gd name="connsiteY186" fmla="*/ 384749 h 5003808"/>
              <a:gd name="connsiteX187" fmla="*/ 1590120 w 12192000"/>
              <a:gd name="connsiteY187" fmla="*/ 321438 h 5003808"/>
              <a:gd name="connsiteX188" fmla="*/ 1631417 w 12192000"/>
              <a:gd name="connsiteY188" fmla="*/ 312057 h 5003808"/>
              <a:gd name="connsiteX189" fmla="*/ 1638727 w 12192000"/>
              <a:gd name="connsiteY189" fmla="*/ 315440 h 5003808"/>
              <a:gd name="connsiteX190" fmla="*/ 1844438 w 12192000"/>
              <a:gd name="connsiteY190" fmla="*/ 275134 h 5003808"/>
              <a:gd name="connsiteX191" fmla="*/ 1881324 w 12192000"/>
              <a:gd name="connsiteY191" fmla="*/ 272327 h 5003808"/>
              <a:gd name="connsiteX192" fmla="*/ 1908999 w 12192000"/>
              <a:gd name="connsiteY192" fmla="*/ 273168 h 5003808"/>
              <a:gd name="connsiteX193" fmla="*/ 1974956 w 12192000"/>
              <a:gd name="connsiteY193" fmla="*/ 259788 h 5003808"/>
              <a:gd name="connsiteX194" fmla="*/ 2082409 w 12192000"/>
              <a:gd name="connsiteY194" fmla="*/ 231120 h 5003808"/>
              <a:gd name="connsiteX195" fmla="*/ 2105639 w 12192000"/>
              <a:gd name="connsiteY195" fmla="*/ 226478 h 5003808"/>
              <a:gd name="connsiteX196" fmla="*/ 2126992 w 12192000"/>
              <a:gd name="connsiteY196" fmla="*/ 228298 h 5003808"/>
              <a:gd name="connsiteX197" fmla="*/ 2133154 w 12192000"/>
              <a:gd name="connsiteY197" fmla="*/ 233782 h 5003808"/>
              <a:gd name="connsiteX198" fmla="*/ 2146154 w 12192000"/>
              <a:gd name="connsiteY198" fmla="*/ 232162 h 5003808"/>
              <a:gd name="connsiteX199" fmla="*/ 2149901 w 12192000"/>
              <a:gd name="connsiteY199" fmla="*/ 232946 h 5003808"/>
              <a:gd name="connsiteX200" fmla="*/ 2171100 w 12192000"/>
              <a:gd name="connsiteY200" fmla="*/ 236219 h 5003808"/>
              <a:gd name="connsiteX201" fmla="*/ 2209148 w 12192000"/>
              <a:gd name="connsiteY201" fmla="*/ 213055 h 5003808"/>
              <a:gd name="connsiteX202" fmla="*/ 2261889 w 12192000"/>
              <a:gd name="connsiteY202" fmla="*/ 209362 h 5003808"/>
              <a:gd name="connsiteX203" fmla="*/ 2452315 w 12192000"/>
              <a:gd name="connsiteY203" fmla="*/ 156729 h 5003808"/>
              <a:gd name="connsiteX204" fmla="*/ 2487710 w 12192000"/>
              <a:gd name="connsiteY204" fmla="*/ 173097 h 5003808"/>
              <a:gd name="connsiteX205" fmla="*/ 2567870 w 12192000"/>
              <a:gd name="connsiteY205" fmla="*/ 160252 h 5003808"/>
              <a:gd name="connsiteX206" fmla="*/ 2677053 w 12192000"/>
              <a:gd name="connsiteY206" fmla="*/ 96343 h 5003808"/>
              <a:gd name="connsiteX207" fmla="*/ 2823914 w 12192000"/>
              <a:gd name="connsiteY207" fmla="*/ 70697 h 5003808"/>
              <a:gd name="connsiteX208" fmla="*/ 2831912 w 12192000"/>
              <a:gd name="connsiteY208" fmla="*/ 59256 h 5003808"/>
              <a:gd name="connsiteX209" fmla="*/ 2843870 w 12192000"/>
              <a:gd name="connsiteY209" fmla="*/ 51337 h 5003808"/>
              <a:gd name="connsiteX210" fmla="*/ 2846217 w 12192000"/>
              <a:gd name="connsiteY210" fmla="*/ 51855 h 5003808"/>
              <a:gd name="connsiteX211" fmla="*/ 2862745 w 12192000"/>
              <a:gd name="connsiteY211" fmla="*/ 47072 h 5003808"/>
              <a:gd name="connsiteX212" fmla="*/ 2864596 w 12192000"/>
              <a:gd name="connsiteY212" fmla="*/ 43048 h 5003808"/>
              <a:gd name="connsiteX213" fmla="*/ 2875381 w 12192000"/>
              <a:gd name="connsiteY213" fmla="*/ 38833 h 5003808"/>
              <a:gd name="connsiteX214" fmla="*/ 2895139 w 12192000"/>
              <a:gd name="connsiteY214" fmla="*/ 28016 h 5003808"/>
              <a:gd name="connsiteX215" fmla="*/ 2900232 w 12192000"/>
              <a:gd name="connsiteY215" fmla="*/ 28348 h 5003808"/>
              <a:gd name="connsiteX216" fmla="*/ 2932205 w 12192000"/>
              <a:gd name="connsiteY216" fmla="*/ 15703 h 5003808"/>
              <a:gd name="connsiteX217" fmla="*/ 2933310 w 12192000"/>
              <a:gd name="connsiteY217" fmla="*/ 16646 h 5003808"/>
              <a:gd name="connsiteX218" fmla="*/ 2945218 w 12192000"/>
              <a:gd name="connsiteY218" fmla="*/ 17971 h 5003808"/>
              <a:gd name="connsiteX219" fmla="*/ 2966465 w 12192000"/>
              <a:gd name="connsiteY219" fmla="*/ 17947 h 5003808"/>
              <a:gd name="connsiteX220" fmla="*/ 3023668 w 12192000"/>
              <a:gd name="connsiteY220" fmla="*/ 31735 h 5003808"/>
              <a:gd name="connsiteX221" fmla="*/ 3057077 w 12192000"/>
              <a:gd name="connsiteY221" fmla="*/ 18675 h 5003808"/>
              <a:gd name="connsiteX222" fmla="*/ 3151915 w 12192000"/>
              <a:gd name="connsiteY222" fmla="*/ 15073 h 5003808"/>
              <a:gd name="connsiteX223" fmla="*/ 3251671 w 12192000"/>
              <a:gd name="connsiteY223" fmla="*/ 35405 h 5003808"/>
              <a:gd name="connsiteX224" fmla="*/ 3351400 w 12192000"/>
              <a:gd name="connsiteY224" fmla="*/ 36517 h 5003808"/>
              <a:gd name="connsiteX225" fmla="*/ 3387481 w 12192000"/>
              <a:gd name="connsiteY225" fmla="*/ 35273 h 5003808"/>
              <a:gd name="connsiteX226" fmla="*/ 3451923 w 12192000"/>
              <a:gd name="connsiteY226" fmla="*/ 40312 h 5003808"/>
              <a:gd name="connsiteX227" fmla="*/ 3481520 w 12192000"/>
              <a:gd name="connsiteY227" fmla="*/ 47117 h 5003808"/>
              <a:gd name="connsiteX228" fmla="*/ 3482804 w 12192000"/>
              <a:gd name="connsiteY228" fmla="*/ 46642 h 5003808"/>
              <a:gd name="connsiteX229" fmla="*/ 3485495 w 12192000"/>
              <a:gd name="connsiteY229" fmla="*/ 49751 h 5003808"/>
              <a:gd name="connsiteX230" fmla="*/ 3490972 w 12192000"/>
              <a:gd name="connsiteY230" fmla="*/ 51116 h 5003808"/>
              <a:gd name="connsiteX231" fmla="*/ 3505835 w 12192000"/>
              <a:gd name="connsiteY231" fmla="*/ 49907 h 5003808"/>
              <a:gd name="connsiteX232" fmla="*/ 3511410 w 12192000"/>
              <a:gd name="connsiteY232" fmla="*/ 48638 h 5003808"/>
              <a:gd name="connsiteX233" fmla="*/ 3519598 w 12192000"/>
              <a:gd name="connsiteY233" fmla="*/ 48513 h 5003808"/>
              <a:gd name="connsiteX234" fmla="*/ 3519807 w 12192000"/>
              <a:gd name="connsiteY234" fmla="*/ 48768 h 5003808"/>
              <a:gd name="connsiteX235" fmla="*/ 3527466 w 12192000"/>
              <a:gd name="connsiteY235" fmla="*/ 48146 h 5003808"/>
              <a:gd name="connsiteX236" fmla="*/ 3564889 w 12192000"/>
              <a:gd name="connsiteY236" fmla="*/ 41820 h 5003808"/>
              <a:gd name="connsiteX237" fmla="*/ 3614922 w 12192000"/>
              <a:gd name="connsiteY237" fmla="*/ 65634 h 5003808"/>
              <a:gd name="connsiteX238" fmla="*/ 3635506 w 12192000"/>
              <a:gd name="connsiteY238" fmla="*/ 69548 h 5003808"/>
              <a:gd name="connsiteX239" fmla="*/ 3646525 w 12192000"/>
              <a:gd name="connsiteY239" fmla="*/ 73023 h 5003808"/>
              <a:gd name="connsiteX240" fmla="*/ 3647224 w 12192000"/>
              <a:gd name="connsiteY240" fmla="*/ 74133 h 5003808"/>
              <a:gd name="connsiteX241" fmla="*/ 3683100 w 12192000"/>
              <a:gd name="connsiteY241" fmla="*/ 67939 h 5003808"/>
              <a:gd name="connsiteX242" fmla="*/ 3687901 w 12192000"/>
              <a:gd name="connsiteY242" fmla="*/ 69202 h 5003808"/>
              <a:gd name="connsiteX243" fmla="*/ 3711234 w 12192000"/>
              <a:gd name="connsiteY243" fmla="*/ 62495 h 5003808"/>
              <a:gd name="connsiteX244" fmla="*/ 3723318 w 12192000"/>
              <a:gd name="connsiteY244" fmla="*/ 60455 h 5003808"/>
              <a:gd name="connsiteX245" fmla="*/ 3726677 w 12192000"/>
              <a:gd name="connsiteY245" fmla="*/ 56942 h 5003808"/>
              <a:gd name="connsiteX246" fmla="*/ 3744535 w 12192000"/>
              <a:gd name="connsiteY246" fmla="*/ 55420 h 5003808"/>
              <a:gd name="connsiteX247" fmla="*/ 3746608 w 12192000"/>
              <a:gd name="connsiteY247" fmla="*/ 56352 h 5003808"/>
              <a:gd name="connsiteX248" fmla="*/ 3761262 w 12192000"/>
              <a:gd name="connsiteY248" fmla="*/ 50977 h 5003808"/>
              <a:gd name="connsiteX249" fmla="*/ 3773451 w 12192000"/>
              <a:gd name="connsiteY249" fmla="*/ 41496 h 5003808"/>
              <a:gd name="connsiteX250" fmla="*/ 3925626 w 12192000"/>
              <a:gd name="connsiteY250" fmla="*/ 44131 h 5003808"/>
              <a:gd name="connsiteX251" fmla="*/ 4056184 w 12192000"/>
              <a:gd name="connsiteY251" fmla="*/ 3115 h 5003808"/>
              <a:gd name="connsiteX0" fmla="*/ 4056184 w 12192000"/>
              <a:gd name="connsiteY0" fmla="*/ 3115 h 5003808"/>
              <a:gd name="connsiteX1" fmla="*/ 4138795 w 12192000"/>
              <a:gd name="connsiteY1" fmla="*/ 5658 h 5003808"/>
              <a:gd name="connsiteX2" fmla="*/ 4166706 w 12192000"/>
              <a:gd name="connsiteY2" fmla="*/ 27903 h 5003808"/>
              <a:gd name="connsiteX3" fmla="*/ 4371550 w 12192000"/>
              <a:gd name="connsiteY3" fmla="*/ 12746 h 5003808"/>
              <a:gd name="connsiteX4" fmla="*/ 4424056 w 12192000"/>
              <a:gd name="connsiteY4" fmla="*/ 18981 h 5003808"/>
              <a:gd name="connsiteX5" fmla="*/ 4469897 w 12192000"/>
              <a:gd name="connsiteY5" fmla="*/ 3830 h 5003808"/>
              <a:gd name="connsiteX6" fmla="*/ 4489151 w 12192000"/>
              <a:gd name="connsiteY6" fmla="*/ 10897 h 5003808"/>
              <a:gd name="connsiteX7" fmla="*/ 4492479 w 12192000"/>
              <a:gd name="connsiteY7" fmla="*/ 12342 h 5003808"/>
              <a:gd name="connsiteX8" fmla="*/ 4505693 w 12192000"/>
              <a:gd name="connsiteY8" fmla="*/ 13196 h 5003808"/>
              <a:gd name="connsiteX9" fmla="*/ 4509529 w 12192000"/>
              <a:gd name="connsiteY9" fmla="*/ 19597 h 5003808"/>
              <a:gd name="connsiteX10" fmla="*/ 4529499 w 12192000"/>
              <a:gd name="connsiteY10" fmla="*/ 25299 h 5003808"/>
              <a:gd name="connsiteX11" fmla="*/ 4553795 w 12192000"/>
              <a:gd name="connsiteY11" fmla="*/ 25153 h 5003808"/>
              <a:gd name="connsiteX12" fmla="*/ 4640118 w 12192000"/>
              <a:gd name="connsiteY12" fmla="*/ 25311 h 5003808"/>
              <a:gd name="connsiteX13" fmla="*/ 4654127 w 12192000"/>
              <a:gd name="connsiteY13" fmla="*/ 21564 h 5003808"/>
              <a:gd name="connsiteX14" fmla="*/ 4700168 w 12192000"/>
              <a:gd name="connsiteY14" fmla="*/ 26565 h 5003808"/>
              <a:gd name="connsiteX15" fmla="*/ 4741127 w 12192000"/>
              <a:gd name="connsiteY15" fmla="*/ 27139 h 5003808"/>
              <a:gd name="connsiteX16" fmla="*/ 4767598 w 12192000"/>
              <a:gd name="connsiteY16" fmla="*/ 23884 h 5003808"/>
              <a:gd name="connsiteX17" fmla="*/ 4774592 w 12192000"/>
              <a:gd name="connsiteY17" fmla="*/ 26061 h 5003808"/>
              <a:gd name="connsiteX18" fmla="*/ 4801328 w 12192000"/>
              <a:gd name="connsiteY18" fmla="*/ 27066 h 5003808"/>
              <a:gd name="connsiteX19" fmla="*/ 4814870 w 12192000"/>
              <a:gd name="connsiteY19" fmla="*/ 23409 h 5003808"/>
              <a:gd name="connsiteX20" fmla="*/ 4828440 w 12192000"/>
              <a:gd name="connsiteY20" fmla="*/ 31027 h 5003808"/>
              <a:gd name="connsiteX21" fmla="*/ 4831826 w 12192000"/>
              <a:gd name="connsiteY21" fmla="*/ 36730 h 5003808"/>
              <a:gd name="connsiteX22" fmla="*/ 4850785 w 12192000"/>
              <a:gd name="connsiteY22" fmla="*/ 33802 h 5003808"/>
              <a:gd name="connsiteX23" fmla="*/ 4866468 w 12192000"/>
              <a:gd name="connsiteY23" fmla="*/ 39151 h 5003808"/>
              <a:gd name="connsiteX24" fmla="*/ 4879983 w 12192000"/>
              <a:gd name="connsiteY24" fmla="*/ 35227 h 5003808"/>
              <a:gd name="connsiteX25" fmla="*/ 4885635 w 12192000"/>
              <a:gd name="connsiteY25" fmla="*/ 35954 h 5003808"/>
              <a:gd name="connsiteX26" fmla="*/ 4899698 w 12192000"/>
              <a:gd name="connsiteY26" fmla="*/ 38488 h 5003808"/>
              <a:gd name="connsiteX27" fmla="*/ 4923986 w 12192000"/>
              <a:gd name="connsiteY27" fmla="*/ 44244 h 5003808"/>
              <a:gd name="connsiteX28" fmla="*/ 4931544 w 12192000"/>
              <a:gd name="connsiteY28" fmla="*/ 44970 h 5003808"/>
              <a:gd name="connsiteX29" fmla="*/ 4948135 w 12192000"/>
              <a:gd name="connsiteY29" fmla="*/ 54141 h 5003808"/>
              <a:gd name="connsiteX30" fmla="*/ 4980068 w 12192000"/>
              <a:gd name="connsiteY30" fmla="*/ 61664 h 5003808"/>
              <a:gd name="connsiteX31" fmla="*/ 5036541 w 12192000"/>
              <a:gd name="connsiteY31" fmla="*/ 88905 h 5003808"/>
              <a:gd name="connsiteX32" fmla="*/ 5069678 w 12192000"/>
              <a:gd name="connsiteY32" fmla="*/ 101791 h 5003808"/>
              <a:gd name="connsiteX33" fmla="*/ 5092160 w 12192000"/>
              <a:gd name="connsiteY33" fmla="*/ 113815 h 5003808"/>
              <a:gd name="connsiteX34" fmla="*/ 5158166 w 12192000"/>
              <a:gd name="connsiteY34" fmla="*/ 130180 h 5003808"/>
              <a:gd name="connsiteX35" fmla="*/ 5271252 w 12192000"/>
              <a:gd name="connsiteY35" fmla="*/ 151350 h 5003808"/>
              <a:gd name="connsiteX36" fmla="*/ 5294438 w 12192000"/>
              <a:gd name="connsiteY36" fmla="*/ 157168 h 5003808"/>
              <a:gd name="connsiteX37" fmla="*/ 5310840 w 12192000"/>
              <a:gd name="connsiteY37" fmla="*/ 167381 h 5003808"/>
              <a:gd name="connsiteX38" fmla="*/ 5311570 w 12192000"/>
              <a:gd name="connsiteY38" fmla="*/ 174293 h 5003808"/>
              <a:gd name="connsiteX39" fmla="*/ 5323756 w 12192000"/>
              <a:gd name="connsiteY39" fmla="*/ 178330 h 5003808"/>
              <a:gd name="connsiteX40" fmla="*/ 5326259 w 12192000"/>
              <a:gd name="connsiteY40" fmla="*/ 180492 h 5003808"/>
              <a:gd name="connsiteX41" fmla="*/ 5341357 w 12192000"/>
              <a:gd name="connsiteY41" fmla="*/ 191805 h 5003808"/>
              <a:gd name="connsiteX42" fmla="*/ 5391908 w 12192000"/>
              <a:gd name="connsiteY42" fmla="*/ 188903 h 5003808"/>
              <a:gd name="connsiteX43" fmla="*/ 5492371 w 12192000"/>
              <a:gd name="connsiteY43" fmla="*/ 234753 h 5003808"/>
              <a:gd name="connsiteX44" fmla="*/ 5640913 w 12192000"/>
              <a:gd name="connsiteY44" fmla="*/ 243640 h 5003808"/>
              <a:gd name="connsiteX45" fmla="*/ 5877770 w 12192000"/>
              <a:gd name="connsiteY45" fmla="*/ 287577 h 5003808"/>
              <a:gd name="connsiteX46" fmla="*/ 5989615 w 12192000"/>
              <a:gd name="connsiteY46" fmla="*/ 310275 h 5003808"/>
              <a:gd name="connsiteX47" fmla="*/ 5996857 w 12192000"/>
              <a:gd name="connsiteY47" fmla="*/ 314161 h 5003808"/>
              <a:gd name="connsiteX48" fmla="*/ 6037387 w 12192000"/>
              <a:gd name="connsiteY48" fmla="*/ 303138 h 5003808"/>
              <a:gd name="connsiteX49" fmla="*/ 6113074 w 12192000"/>
              <a:gd name="connsiteY49" fmla="*/ 316457 h 5003808"/>
              <a:gd name="connsiteX50" fmla="*/ 6280929 w 12192000"/>
              <a:gd name="connsiteY50" fmla="*/ 341056 h 5003808"/>
              <a:gd name="connsiteX51" fmla="*/ 6298665 w 12192000"/>
              <a:gd name="connsiteY51" fmla="*/ 333543 h 5003808"/>
              <a:gd name="connsiteX52" fmla="*/ 6317326 w 12192000"/>
              <a:gd name="connsiteY52" fmla="*/ 330406 h 5003808"/>
              <a:gd name="connsiteX53" fmla="*/ 6319212 w 12192000"/>
              <a:gd name="connsiteY53" fmla="*/ 331616 h 5003808"/>
              <a:gd name="connsiteX54" fmla="*/ 6339724 w 12192000"/>
              <a:gd name="connsiteY54" fmla="*/ 332710 h 5003808"/>
              <a:gd name="connsiteX55" fmla="*/ 6345010 w 12192000"/>
              <a:gd name="connsiteY55" fmla="*/ 329760 h 5003808"/>
              <a:gd name="connsiteX56" fmla="*/ 6359332 w 12192000"/>
              <a:gd name="connsiteY56" fmla="*/ 329511 h 5003808"/>
              <a:gd name="connsiteX57" fmla="*/ 6388220 w 12192000"/>
              <a:gd name="connsiteY57" fmla="*/ 326326 h 5003808"/>
              <a:gd name="connsiteX58" fmla="*/ 6392994 w 12192000"/>
              <a:gd name="connsiteY58" fmla="*/ 328256 h 5003808"/>
              <a:gd name="connsiteX59" fmla="*/ 6435581 w 12192000"/>
              <a:gd name="connsiteY59" fmla="*/ 327387 h 5003808"/>
              <a:gd name="connsiteX60" fmla="*/ 6435870 w 12192000"/>
              <a:gd name="connsiteY60" fmla="*/ 328575 h 5003808"/>
              <a:gd name="connsiteX61" fmla="*/ 6446571 w 12192000"/>
              <a:gd name="connsiteY61" fmla="*/ 333569 h 5003808"/>
              <a:gd name="connsiteX62" fmla="*/ 6467701 w 12192000"/>
              <a:gd name="connsiteY62" fmla="*/ 340377 h 5003808"/>
              <a:gd name="connsiteX63" fmla="*/ 6512727 w 12192000"/>
              <a:gd name="connsiteY63" fmla="*/ 370917 h 5003808"/>
              <a:gd name="connsiteX64" fmla="*/ 6557094 w 12192000"/>
              <a:gd name="connsiteY64" fmla="*/ 370144 h 5003808"/>
              <a:gd name="connsiteX65" fmla="*/ 6565879 w 12192000"/>
              <a:gd name="connsiteY65" fmla="*/ 370642 h 5003808"/>
              <a:gd name="connsiteX66" fmla="*/ 6565997 w 12192000"/>
              <a:gd name="connsiteY66" fmla="*/ 370922 h 5003808"/>
              <a:gd name="connsiteX67" fmla="*/ 6575147 w 12192000"/>
              <a:gd name="connsiteY67" fmla="*/ 371986 h 5003808"/>
              <a:gd name="connsiteX68" fmla="*/ 6581899 w 12192000"/>
              <a:gd name="connsiteY68" fmla="*/ 371550 h 5003808"/>
              <a:gd name="connsiteX69" fmla="*/ 6598943 w 12192000"/>
              <a:gd name="connsiteY69" fmla="*/ 372518 h 5003808"/>
              <a:gd name="connsiteX70" fmla="*/ 6604421 w 12192000"/>
              <a:gd name="connsiteY70" fmla="*/ 374645 h 5003808"/>
              <a:gd name="connsiteX71" fmla="*/ 6606035 w 12192000"/>
              <a:gd name="connsiteY71" fmla="*/ 378077 h 5003808"/>
              <a:gd name="connsiteX72" fmla="*/ 6607669 w 12192000"/>
              <a:gd name="connsiteY72" fmla="*/ 377798 h 5003808"/>
              <a:gd name="connsiteX73" fmla="*/ 6637532 w 12192000"/>
              <a:gd name="connsiteY73" fmla="*/ 388737 h 5003808"/>
              <a:gd name="connsiteX74" fmla="*/ 6706880 w 12192000"/>
              <a:gd name="connsiteY74" fmla="*/ 402993 h 5003808"/>
              <a:gd name="connsiteX75" fmla="*/ 6747500 w 12192000"/>
              <a:gd name="connsiteY75" fmla="*/ 406998 h 5003808"/>
              <a:gd name="connsiteX76" fmla="*/ 6857783 w 12192000"/>
              <a:gd name="connsiteY76" fmla="*/ 422517 h 5003808"/>
              <a:gd name="connsiteX77" fmla="*/ 6967720 w 12192000"/>
              <a:gd name="connsiteY77" fmla="*/ 441551 h 5003808"/>
              <a:gd name="connsiteX78" fmla="*/ 7018394 w 12192000"/>
              <a:gd name="connsiteY78" fmla="*/ 470443 h 5003808"/>
              <a:gd name="connsiteX79" fmla="*/ 7024679 w 12192000"/>
              <a:gd name="connsiteY79" fmla="*/ 471580 h 5003808"/>
              <a:gd name="connsiteX80" fmla="*/ 7041715 w 12192000"/>
              <a:gd name="connsiteY80" fmla="*/ 469732 h 5003808"/>
              <a:gd name="connsiteX81" fmla="*/ 7048103 w 12192000"/>
              <a:gd name="connsiteY81" fmla="*/ 468222 h 5003808"/>
              <a:gd name="connsiteX82" fmla="*/ 7057490 w 12192000"/>
              <a:gd name="connsiteY82" fmla="*/ 467747 h 5003808"/>
              <a:gd name="connsiteX83" fmla="*/ 7057730 w 12192000"/>
              <a:gd name="connsiteY83" fmla="*/ 467995 h 5003808"/>
              <a:gd name="connsiteX84" fmla="*/ 7066511 w 12192000"/>
              <a:gd name="connsiteY84" fmla="*/ 467044 h 5003808"/>
              <a:gd name="connsiteX85" fmla="*/ 7109401 w 12192000"/>
              <a:gd name="connsiteY85" fmla="*/ 459098 h 5003808"/>
              <a:gd name="connsiteX86" fmla="*/ 7166830 w 12192000"/>
              <a:gd name="connsiteY86" fmla="*/ 480867 h 5003808"/>
              <a:gd name="connsiteX87" fmla="*/ 7190442 w 12192000"/>
              <a:gd name="connsiteY87" fmla="*/ 483920 h 5003808"/>
              <a:gd name="connsiteX88" fmla="*/ 7203083 w 12192000"/>
              <a:gd name="connsiteY88" fmla="*/ 486936 h 5003808"/>
              <a:gd name="connsiteX89" fmla="*/ 7203894 w 12192000"/>
              <a:gd name="connsiteY89" fmla="*/ 488020 h 5003808"/>
              <a:gd name="connsiteX90" fmla="*/ 7245004 w 12192000"/>
              <a:gd name="connsiteY90" fmla="*/ 480274 h 5003808"/>
              <a:gd name="connsiteX91" fmla="*/ 7250514 w 12192000"/>
              <a:gd name="connsiteY91" fmla="*/ 481336 h 5003808"/>
              <a:gd name="connsiteX92" fmla="*/ 7277246 w 12192000"/>
              <a:gd name="connsiteY92" fmla="*/ 473612 h 5003808"/>
              <a:gd name="connsiteX93" fmla="*/ 7291092 w 12192000"/>
              <a:gd name="connsiteY93" fmla="*/ 471047 h 5003808"/>
              <a:gd name="connsiteX94" fmla="*/ 7294933 w 12192000"/>
              <a:gd name="connsiteY94" fmla="*/ 467379 h 5003808"/>
              <a:gd name="connsiteX95" fmla="*/ 7315408 w 12192000"/>
              <a:gd name="connsiteY95" fmla="*/ 465090 h 5003808"/>
              <a:gd name="connsiteX96" fmla="*/ 7317786 w 12192000"/>
              <a:gd name="connsiteY96" fmla="*/ 465936 h 5003808"/>
              <a:gd name="connsiteX97" fmla="*/ 7334572 w 12192000"/>
              <a:gd name="connsiteY97" fmla="*/ 459918 h 5003808"/>
              <a:gd name="connsiteX98" fmla="*/ 7348520 w 12192000"/>
              <a:gd name="connsiteY98" fmla="*/ 449880 h 5003808"/>
              <a:gd name="connsiteX99" fmla="*/ 7522997 w 12192000"/>
              <a:gd name="connsiteY99" fmla="*/ 446039 h 5003808"/>
              <a:gd name="connsiteX100" fmla="*/ 7686985 w 12192000"/>
              <a:gd name="connsiteY100" fmla="*/ 423635 h 5003808"/>
              <a:gd name="connsiteX101" fmla="*/ 7854068 w 12192000"/>
              <a:gd name="connsiteY101" fmla="*/ 413604 h 5003808"/>
              <a:gd name="connsiteX102" fmla="*/ 8034165 w 12192000"/>
              <a:gd name="connsiteY102" fmla="*/ 395529 h 5003808"/>
              <a:gd name="connsiteX103" fmla="*/ 8094381 w 12192000"/>
              <a:gd name="connsiteY103" fmla="*/ 399548 h 5003808"/>
              <a:gd name="connsiteX104" fmla="*/ 8146898 w 12192000"/>
              <a:gd name="connsiteY104" fmla="*/ 382388 h 5003808"/>
              <a:gd name="connsiteX105" fmla="*/ 8168993 w 12192000"/>
              <a:gd name="connsiteY105" fmla="*/ 388660 h 5003808"/>
              <a:gd name="connsiteX106" fmla="*/ 8172809 w 12192000"/>
              <a:gd name="connsiteY106" fmla="*/ 389967 h 5003808"/>
              <a:gd name="connsiteX107" fmla="*/ 8187962 w 12192000"/>
              <a:gd name="connsiteY107" fmla="*/ 390263 h 5003808"/>
              <a:gd name="connsiteX108" fmla="*/ 8192382 w 12192000"/>
              <a:gd name="connsiteY108" fmla="*/ 396522 h 5003808"/>
              <a:gd name="connsiteX109" fmla="*/ 8375192 w 12192000"/>
              <a:gd name="connsiteY109" fmla="*/ 387709 h 5003808"/>
              <a:gd name="connsiteX110" fmla="*/ 8454377 w 12192000"/>
              <a:gd name="connsiteY110" fmla="*/ 384161 h 5003808"/>
              <a:gd name="connsiteX111" fmla="*/ 8484740 w 12192000"/>
              <a:gd name="connsiteY111" fmla="*/ 388989 h 5003808"/>
              <a:gd name="connsiteX112" fmla="*/ 8601673 w 12192000"/>
              <a:gd name="connsiteY112" fmla="*/ 400931 h 5003808"/>
              <a:gd name="connsiteX113" fmla="*/ 8701676 w 12192000"/>
              <a:gd name="connsiteY113" fmla="*/ 405181 h 5003808"/>
              <a:gd name="connsiteX114" fmla="*/ 8773288 w 12192000"/>
              <a:gd name="connsiteY114" fmla="*/ 381907 h 5003808"/>
              <a:gd name="connsiteX115" fmla="*/ 8779909 w 12192000"/>
              <a:gd name="connsiteY115" fmla="*/ 386276 h 5003808"/>
              <a:gd name="connsiteX116" fmla="*/ 8829932 w 12192000"/>
              <a:gd name="connsiteY116" fmla="*/ 383073 h 5003808"/>
              <a:gd name="connsiteX117" fmla="*/ 9003386 w 12192000"/>
              <a:gd name="connsiteY117" fmla="*/ 340072 h 5003808"/>
              <a:gd name="connsiteX118" fmla="*/ 9101185 w 12192000"/>
              <a:gd name="connsiteY118" fmla="*/ 334692 h 5003808"/>
              <a:gd name="connsiteX119" fmla="*/ 9136185 w 12192000"/>
              <a:gd name="connsiteY119" fmla="*/ 337908 h 5003808"/>
              <a:gd name="connsiteX120" fmla="*/ 9194801 w 12192000"/>
              <a:gd name="connsiteY120" fmla="*/ 342979 h 5003808"/>
              <a:gd name="connsiteX121" fmla="*/ 9239316 w 12192000"/>
              <a:gd name="connsiteY121" fmla="*/ 359388 h 5003808"/>
              <a:gd name="connsiteX122" fmla="*/ 9288052 w 12192000"/>
              <a:gd name="connsiteY122" fmla="*/ 358626 h 5003808"/>
              <a:gd name="connsiteX123" fmla="*/ 9298465 w 12192000"/>
              <a:gd name="connsiteY123" fmla="*/ 342126 h 5003808"/>
              <a:gd name="connsiteX124" fmla="*/ 9350892 w 12192000"/>
              <a:gd name="connsiteY124" fmla="*/ 346608 h 5003808"/>
              <a:gd name="connsiteX125" fmla="*/ 9430522 w 12192000"/>
              <a:gd name="connsiteY125" fmla="*/ 355198 h 5003808"/>
              <a:gd name="connsiteX126" fmla="*/ 9476215 w 12192000"/>
              <a:gd name="connsiteY126" fmla="*/ 355937 h 5003808"/>
              <a:gd name="connsiteX127" fmla="*/ 9601276 w 12192000"/>
              <a:gd name="connsiteY127" fmla="*/ 362534 h 5003808"/>
              <a:gd name="connsiteX128" fmla="*/ 9726733 w 12192000"/>
              <a:gd name="connsiteY128" fmla="*/ 372631 h 5003808"/>
              <a:gd name="connsiteX129" fmla="*/ 9802144 w 12192000"/>
              <a:gd name="connsiteY129" fmla="*/ 398309 h 5003808"/>
              <a:gd name="connsiteX130" fmla="*/ 9905153 w 12192000"/>
              <a:gd name="connsiteY130" fmla="*/ 404480 h 5003808"/>
              <a:gd name="connsiteX131" fmla="*/ 9922553 w 12192000"/>
              <a:gd name="connsiteY131" fmla="*/ 408399 h 5003808"/>
              <a:gd name="connsiteX132" fmla="*/ 10044658 w 12192000"/>
              <a:gd name="connsiteY132" fmla="*/ 421907 h 5003808"/>
              <a:gd name="connsiteX133" fmla="*/ 10184585 w 12192000"/>
              <a:gd name="connsiteY133" fmla="*/ 410968 h 5003808"/>
              <a:gd name="connsiteX134" fmla="*/ 10366435 w 12192000"/>
              <a:gd name="connsiteY134" fmla="*/ 466258 h 5003808"/>
              <a:gd name="connsiteX135" fmla="*/ 10688220 w 12192000"/>
              <a:gd name="connsiteY135" fmla="*/ 546088 h 5003808"/>
              <a:gd name="connsiteX136" fmla="*/ 11026690 w 12192000"/>
              <a:gd name="connsiteY136" fmla="*/ 554511 h 5003808"/>
              <a:gd name="connsiteX137" fmla="*/ 11113779 w 12192000"/>
              <a:gd name="connsiteY137" fmla="*/ 537698 h 5003808"/>
              <a:gd name="connsiteX138" fmla="*/ 11369556 w 12192000"/>
              <a:gd name="connsiteY138" fmla="*/ 495549 h 5003808"/>
              <a:gd name="connsiteX139" fmla="*/ 11623342 w 12192000"/>
              <a:gd name="connsiteY139" fmla="*/ 392258 h 5003808"/>
              <a:gd name="connsiteX140" fmla="*/ 11786511 w 12192000"/>
              <a:gd name="connsiteY140" fmla="*/ 362220 h 5003808"/>
              <a:gd name="connsiteX141" fmla="*/ 11862577 w 12192000"/>
              <a:gd name="connsiteY141" fmla="*/ 334379 h 5003808"/>
              <a:gd name="connsiteX142" fmla="*/ 11916612 w 12192000"/>
              <a:gd name="connsiteY142" fmla="*/ 327640 h 5003808"/>
              <a:gd name="connsiteX143" fmla="*/ 11948830 w 12192000"/>
              <a:gd name="connsiteY143" fmla="*/ 321892 h 5003808"/>
              <a:gd name="connsiteX144" fmla="*/ 12001583 w 12192000"/>
              <a:gd name="connsiteY144" fmla="*/ 283473 h 5003808"/>
              <a:gd name="connsiteX145" fmla="*/ 12174977 w 12192000"/>
              <a:gd name="connsiteY145" fmla="*/ 268482 h 5003808"/>
              <a:gd name="connsiteX146" fmla="*/ 12192000 w 12192000"/>
              <a:gd name="connsiteY146" fmla="*/ 260379 h 5003808"/>
              <a:gd name="connsiteX147" fmla="*/ 12192000 w 12192000"/>
              <a:gd name="connsiteY147" fmla="*/ 5003808 h 5003808"/>
              <a:gd name="connsiteX148" fmla="*/ 0 w 12192000"/>
              <a:gd name="connsiteY148" fmla="*/ 5003808 h 5003808"/>
              <a:gd name="connsiteX149" fmla="*/ 0 w 12192000"/>
              <a:gd name="connsiteY149" fmla="*/ 621279 h 5003808"/>
              <a:gd name="connsiteX150" fmla="*/ 11075 w 12192000"/>
              <a:gd name="connsiteY150" fmla="*/ 619008 h 5003808"/>
              <a:gd name="connsiteX151" fmla="*/ 44061 w 12192000"/>
              <a:gd name="connsiteY151" fmla="*/ 612426 h 5003808"/>
              <a:gd name="connsiteX152" fmla="*/ 136694 w 12192000"/>
              <a:gd name="connsiteY152" fmla="*/ 560245 h 5003808"/>
              <a:gd name="connsiteX153" fmla="*/ 170342 w 12192000"/>
              <a:gd name="connsiteY153" fmla="*/ 554907 h 5003808"/>
              <a:gd name="connsiteX154" fmla="*/ 168955 w 12192000"/>
              <a:gd name="connsiteY154" fmla="*/ 545994 h 5003808"/>
              <a:gd name="connsiteX155" fmla="*/ 181474 w 12192000"/>
              <a:gd name="connsiteY155" fmla="*/ 545111 h 5003808"/>
              <a:gd name="connsiteX156" fmla="*/ 209440 w 12192000"/>
              <a:gd name="connsiteY156" fmla="*/ 544391 h 5003808"/>
              <a:gd name="connsiteX157" fmla="*/ 293152 w 12192000"/>
              <a:gd name="connsiteY157" fmla="*/ 540406 h 5003808"/>
              <a:gd name="connsiteX158" fmla="*/ 315693 w 12192000"/>
              <a:gd name="connsiteY158" fmla="*/ 522860 h 5003808"/>
              <a:gd name="connsiteX159" fmla="*/ 337305 w 12192000"/>
              <a:gd name="connsiteY159" fmla="*/ 522202 h 5003808"/>
              <a:gd name="connsiteX160" fmla="*/ 462252 w 12192000"/>
              <a:gd name="connsiteY160" fmla="*/ 496981 h 5003808"/>
              <a:gd name="connsiteX161" fmla="*/ 479457 w 12192000"/>
              <a:gd name="connsiteY161" fmla="*/ 494953 h 5003808"/>
              <a:gd name="connsiteX162" fmla="*/ 488653 w 12192000"/>
              <a:gd name="connsiteY162" fmla="*/ 487087 h 5003808"/>
              <a:gd name="connsiteX163" fmla="*/ 522053 w 12192000"/>
              <a:gd name="connsiteY163" fmla="*/ 484955 h 5003808"/>
              <a:gd name="connsiteX164" fmla="*/ 523520 w 12192000"/>
              <a:gd name="connsiteY164" fmla="*/ 480543 h 5003808"/>
              <a:gd name="connsiteX165" fmla="*/ 632714 w 12192000"/>
              <a:gd name="connsiteY165" fmla="*/ 440931 h 5003808"/>
              <a:gd name="connsiteX166" fmla="*/ 651426 w 12192000"/>
              <a:gd name="connsiteY166" fmla="*/ 434374 h 5003808"/>
              <a:gd name="connsiteX167" fmla="*/ 667724 w 12192000"/>
              <a:gd name="connsiteY167" fmla="*/ 435968 h 5003808"/>
              <a:gd name="connsiteX168" fmla="*/ 757679 w 12192000"/>
              <a:gd name="connsiteY168" fmla="*/ 428975 h 5003808"/>
              <a:gd name="connsiteX169" fmla="*/ 779159 w 12192000"/>
              <a:gd name="connsiteY169" fmla="*/ 431889 h 5003808"/>
              <a:gd name="connsiteX170" fmla="*/ 788293 w 12192000"/>
              <a:gd name="connsiteY170" fmla="*/ 438693 h 5003808"/>
              <a:gd name="connsiteX171" fmla="*/ 822923 w 12192000"/>
              <a:gd name="connsiteY171" fmla="*/ 424904 h 5003808"/>
              <a:gd name="connsiteX172" fmla="*/ 876559 w 12192000"/>
              <a:gd name="connsiteY172" fmla="*/ 414918 h 5003808"/>
              <a:gd name="connsiteX173" fmla="*/ 902011 w 12192000"/>
              <a:gd name="connsiteY173" fmla="*/ 407948 h 5003808"/>
              <a:gd name="connsiteX174" fmla="*/ 922715 w 12192000"/>
              <a:gd name="connsiteY174" fmla="*/ 411529 h 5003808"/>
              <a:gd name="connsiteX175" fmla="*/ 1040139 w 12192000"/>
              <a:gd name="connsiteY175" fmla="*/ 410420 h 5003808"/>
              <a:gd name="connsiteX176" fmla="*/ 1067251 w 12192000"/>
              <a:gd name="connsiteY176" fmla="*/ 416214 h 5003808"/>
              <a:gd name="connsiteX177" fmla="*/ 1080272 w 12192000"/>
              <a:gd name="connsiteY177" fmla="*/ 428499 h 5003808"/>
              <a:gd name="connsiteX178" fmla="*/ 1090219 w 12192000"/>
              <a:gd name="connsiteY178" fmla="*/ 423856 h 5003808"/>
              <a:gd name="connsiteX179" fmla="*/ 1161226 w 12192000"/>
              <a:gd name="connsiteY179" fmla="*/ 422134 h 5003808"/>
              <a:gd name="connsiteX180" fmla="*/ 1207525 w 12192000"/>
              <a:gd name="connsiteY180" fmla="*/ 419869 h 5003808"/>
              <a:gd name="connsiteX181" fmla="*/ 1210030 w 12192000"/>
              <a:gd name="connsiteY181" fmla="*/ 402635 h 5003808"/>
              <a:gd name="connsiteX182" fmla="*/ 1251170 w 12192000"/>
              <a:gd name="connsiteY182" fmla="*/ 395772 h 5003808"/>
              <a:gd name="connsiteX183" fmla="*/ 1295331 w 12192000"/>
              <a:gd name="connsiteY183" fmla="*/ 406012 h 5003808"/>
              <a:gd name="connsiteX184" fmla="*/ 1347118 w 12192000"/>
              <a:gd name="connsiteY184" fmla="*/ 403534 h 5003808"/>
              <a:gd name="connsiteX185" fmla="*/ 1378108 w 12192000"/>
              <a:gd name="connsiteY185" fmla="*/ 402240 h 5003808"/>
              <a:gd name="connsiteX186" fmla="*/ 1459192 w 12192000"/>
              <a:gd name="connsiteY186" fmla="*/ 384749 h 5003808"/>
              <a:gd name="connsiteX187" fmla="*/ 1590120 w 12192000"/>
              <a:gd name="connsiteY187" fmla="*/ 321438 h 5003808"/>
              <a:gd name="connsiteX188" fmla="*/ 1631417 w 12192000"/>
              <a:gd name="connsiteY188" fmla="*/ 312057 h 5003808"/>
              <a:gd name="connsiteX189" fmla="*/ 1638727 w 12192000"/>
              <a:gd name="connsiteY189" fmla="*/ 315440 h 5003808"/>
              <a:gd name="connsiteX190" fmla="*/ 1844438 w 12192000"/>
              <a:gd name="connsiteY190" fmla="*/ 275134 h 5003808"/>
              <a:gd name="connsiteX191" fmla="*/ 1881324 w 12192000"/>
              <a:gd name="connsiteY191" fmla="*/ 272327 h 5003808"/>
              <a:gd name="connsiteX192" fmla="*/ 1908999 w 12192000"/>
              <a:gd name="connsiteY192" fmla="*/ 273168 h 5003808"/>
              <a:gd name="connsiteX193" fmla="*/ 1974956 w 12192000"/>
              <a:gd name="connsiteY193" fmla="*/ 259788 h 5003808"/>
              <a:gd name="connsiteX194" fmla="*/ 2082409 w 12192000"/>
              <a:gd name="connsiteY194" fmla="*/ 231120 h 5003808"/>
              <a:gd name="connsiteX195" fmla="*/ 2105639 w 12192000"/>
              <a:gd name="connsiteY195" fmla="*/ 226478 h 5003808"/>
              <a:gd name="connsiteX196" fmla="*/ 2126992 w 12192000"/>
              <a:gd name="connsiteY196" fmla="*/ 228298 h 5003808"/>
              <a:gd name="connsiteX197" fmla="*/ 2133154 w 12192000"/>
              <a:gd name="connsiteY197" fmla="*/ 233782 h 5003808"/>
              <a:gd name="connsiteX198" fmla="*/ 2146154 w 12192000"/>
              <a:gd name="connsiteY198" fmla="*/ 232162 h 5003808"/>
              <a:gd name="connsiteX199" fmla="*/ 2149901 w 12192000"/>
              <a:gd name="connsiteY199" fmla="*/ 232946 h 5003808"/>
              <a:gd name="connsiteX200" fmla="*/ 2171100 w 12192000"/>
              <a:gd name="connsiteY200" fmla="*/ 236219 h 5003808"/>
              <a:gd name="connsiteX201" fmla="*/ 2209148 w 12192000"/>
              <a:gd name="connsiteY201" fmla="*/ 213055 h 5003808"/>
              <a:gd name="connsiteX202" fmla="*/ 2261889 w 12192000"/>
              <a:gd name="connsiteY202" fmla="*/ 209362 h 5003808"/>
              <a:gd name="connsiteX203" fmla="*/ 2452315 w 12192000"/>
              <a:gd name="connsiteY203" fmla="*/ 156729 h 5003808"/>
              <a:gd name="connsiteX204" fmla="*/ 2487710 w 12192000"/>
              <a:gd name="connsiteY204" fmla="*/ 173097 h 5003808"/>
              <a:gd name="connsiteX205" fmla="*/ 2567870 w 12192000"/>
              <a:gd name="connsiteY205" fmla="*/ 160252 h 5003808"/>
              <a:gd name="connsiteX206" fmla="*/ 2677053 w 12192000"/>
              <a:gd name="connsiteY206" fmla="*/ 96343 h 5003808"/>
              <a:gd name="connsiteX207" fmla="*/ 2823914 w 12192000"/>
              <a:gd name="connsiteY207" fmla="*/ 70697 h 5003808"/>
              <a:gd name="connsiteX208" fmla="*/ 2831912 w 12192000"/>
              <a:gd name="connsiteY208" fmla="*/ 59256 h 5003808"/>
              <a:gd name="connsiteX209" fmla="*/ 2843870 w 12192000"/>
              <a:gd name="connsiteY209" fmla="*/ 51337 h 5003808"/>
              <a:gd name="connsiteX210" fmla="*/ 2846217 w 12192000"/>
              <a:gd name="connsiteY210" fmla="*/ 51855 h 5003808"/>
              <a:gd name="connsiteX211" fmla="*/ 2862745 w 12192000"/>
              <a:gd name="connsiteY211" fmla="*/ 47072 h 5003808"/>
              <a:gd name="connsiteX212" fmla="*/ 2864596 w 12192000"/>
              <a:gd name="connsiteY212" fmla="*/ 43048 h 5003808"/>
              <a:gd name="connsiteX213" fmla="*/ 2875381 w 12192000"/>
              <a:gd name="connsiteY213" fmla="*/ 38833 h 5003808"/>
              <a:gd name="connsiteX214" fmla="*/ 2895139 w 12192000"/>
              <a:gd name="connsiteY214" fmla="*/ 28016 h 5003808"/>
              <a:gd name="connsiteX215" fmla="*/ 2900232 w 12192000"/>
              <a:gd name="connsiteY215" fmla="*/ 28348 h 5003808"/>
              <a:gd name="connsiteX216" fmla="*/ 2932205 w 12192000"/>
              <a:gd name="connsiteY216" fmla="*/ 15703 h 5003808"/>
              <a:gd name="connsiteX217" fmla="*/ 2933310 w 12192000"/>
              <a:gd name="connsiteY217" fmla="*/ 16646 h 5003808"/>
              <a:gd name="connsiteX218" fmla="*/ 2945218 w 12192000"/>
              <a:gd name="connsiteY218" fmla="*/ 17971 h 5003808"/>
              <a:gd name="connsiteX219" fmla="*/ 2966465 w 12192000"/>
              <a:gd name="connsiteY219" fmla="*/ 17947 h 5003808"/>
              <a:gd name="connsiteX220" fmla="*/ 3023668 w 12192000"/>
              <a:gd name="connsiteY220" fmla="*/ 31735 h 5003808"/>
              <a:gd name="connsiteX221" fmla="*/ 3057077 w 12192000"/>
              <a:gd name="connsiteY221" fmla="*/ 18675 h 5003808"/>
              <a:gd name="connsiteX222" fmla="*/ 3151915 w 12192000"/>
              <a:gd name="connsiteY222" fmla="*/ 15073 h 5003808"/>
              <a:gd name="connsiteX223" fmla="*/ 3251671 w 12192000"/>
              <a:gd name="connsiteY223" fmla="*/ 35405 h 5003808"/>
              <a:gd name="connsiteX224" fmla="*/ 3351400 w 12192000"/>
              <a:gd name="connsiteY224" fmla="*/ 36517 h 5003808"/>
              <a:gd name="connsiteX225" fmla="*/ 3387481 w 12192000"/>
              <a:gd name="connsiteY225" fmla="*/ 35273 h 5003808"/>
              <a:gd name="connsiteX226" fmla="*/ 3451923 w 12192000"/>
              <a:gd name="connsiteY226" fmla="*/ 40312 h 5003808"/>
              <a:gd name="connsiteX227" fmla="*/ 3481520 w 12192000"/>
              <a:gd name="connsiteY227" fmla="*/ 47117 h 5003808"/>
              <a:gd name="connsiteX228" fmla="*/ 3482804 w 12192000"/>
              <a:gd name="connsiteY228" fmla="*/ 46642 h 5003808"/>
              <a:gd name="connsiteX229" fmla="*/ 3485495 w 12192000"/>
              <a:gd name="connsiteY229" fmla="*/ 49751 h 5003808"/>
              <a:gd name="connsiteX230" fmla="*/ 3490972 w 12192000"/>
              <a:gd name="connsiteY230" fmla="*/ 51116 h 5003808"/>
              <a:gd name="connsiteX231" fmla="*/ 3505835 w 12192000"/>
              <a:gd name="connsiteY231" fmla="*/ 49907 h 5003808"/>
              <a:gd name="connsiteX232" fmla="*/ 3511410 w 12192000"/>
              <a:gd name="connsiteY232" fmla="*/ 48638 h 5003808"/>
              <a:gd name="connsiteX233" fmla="*/ 3519598 w 12192000"/>
              <a:gd name="connsiteY233" fmla="*/ 48513 h 5003808"/>
              <a:gd name="connsiteX234" fmla="*/ 3519807 w 12192000"/>
              <a:gd name="connsiteY234" fmla="*/ 48768 h 5003808"/>
              <a:gd name="connsiteX235" fmla="*/ 3527466 w 12192000"/>
              <a:gd name="connsiteY235" fmla="*/ 48146 h 5003808"/>
              <a:gd name="connsiteX236" fmla="*/ 3564889 w 12192000"/>
              <a:gd name="connsiteY236" fmla="*/ 41820 h 5003808"/>
              <a:gd name="connsiteX237" fmla="*/ 3614922 w 12192000"/>
              <a:gd name="connsiteY237" fmla="*/ 65634 h 5003808"/>
              <a:gd name="connsiteX238" fmla="*/ 3635506 w 12192000"/>
              <a:gd name="connsiteY238" fmla="*/ 69548 h 5003808"/>
              <a:gd name="connsiteX239" fmla="*/ 3646525 w 12192000"/>
              <a:gd name="connsiteY239" fmla="*/ 73023 h 5003808"/>
              <a:gd name="connsiteX240" fmla="*/ 3647224 w 12192000"/>
              <a:gd name="connsiteY240" fmla="*/ 74133 h 5003808"/>
              <a:gd name="connsiteX241" fmla="*/ 3683100 w 12192000"/>
              <a:gd name="connsiteY241" fmla="*/ 67939 h 5003808"/>
              <a:gd name="connsiteX242" fmla="*/ 3687901 w 12192000"/>
              <a:gd name="connsiteY242" fmla="*/ 69202 h 5003808"/>
              <a:gd name="connsiteX243" fmla="*/ 3711234 w 12192000"/>
              <a:gd name="connsiteY243" fmla="*/ 62495 h 5003808"/>
              <a:gd name="connsiteX244" fmla="*/ 3723318 w 12192000"/>
              <a:gd name="connsiteY244" fmla="*/ 60455 h 5003808"/>
              <a:gd name="connsiteX245" fmla="*/ 3726677 w 12192000"/>
              <a:gd name="connsiteY245" fmla="*/ 56942 h 5003808"/>
              <a:gd name="connsiteX246" fmla="*/ 3744535 w 12192000"/>
              <a:gd name="connsiteY246" fmla="*/ 55420 h 5003808"/>
              <a:gd name="connsiteX247" fmla="*/ 3746608 w 12192000"/>
              <a:gd name="connsiteY247" fmla="*/ 56352 h 5003808"/>
              <a:gd name="connsiteX248" fmla="*/ 3761262 w 12192000"/>
              <a:gd name="connsiteY248" fmla="*/ 50977 h 5003808"/>
              <a:gd name="connsiteX249" fmla="*/ 3773451 w 12192000"/>
              <a:gd name="connsiteY249" fmla="*/ 41496 h 5003808"/>
              <a:gd name="connsiteX250" fmla="*/ 3925626 w 12192000"/>
              <a:gd name="connsiteY250" fmla="*/ 44131 h 5003808"/>
              <a:gd name="connsiteX251" fmla="*/ 4056184 w 12192000"/>
              <a:gd name="connsiteY251" fmla="*/ 3115 h 5003808"/>
              <a:gd name="connsiteX0" fmla="*/ 4033324 w 12192000"/>
              <a:gd name="connsiteY0" fmla="*/ 26451 h 4999978"/>
              <a:gd name="connsiteX1" fmla="*/ 4138795 w 12192000"/>
              <a:gd name="connsiteY1" fmla="*/ 1828 h 4999978"/>
              <a:gd name="connsiteX2" fmla="*/ 4166706 w 12192000"/>
              <a:gd name="connsiteY2" fmla="*/ 24073 h 4999978"/>
              <a:gd name="connsiteX3" fmla="*/ 4371550 w 12192000"/>
              <a:gd name="connsiteY3" fmla="*/ 8916 h 4999978"/>
              <a:gd name="connsiteX4" fmla="*/ 4424056 w 12192000"/>
              <a:gd name="connsiteY4" fmla="*/ 15151 h 4999978"/>
              <a:gd name="connsiteX5" fmla="*/ 4469897 w 12192000"/>
              <a:gd name="connsiteY5" fmla="*/ 0 h 4999978"/>
              <a:gd name="connsiteX6" fmla="*/ 4489151 w 12192000"/>
              <a:gd name="connsiteY6" fmla="*/ 7067 h 4999978"/>
              <a:gd name="connsiteX7" fmla="*/ 4492479 w 12192000"/>
              <a:gd name="connsiteY7" fmla="*/ 8512 h 4999978"/>
              <a:gd name="connsiteX8" fmla="*/ 4505693 w 12192000"/>
              <a:gd name="connsiteY8" fmla="*/ 9366 h 4999978"/>
              <a:gd name="connsiteX9" fmla="*/ 4509529 w 12192000"/>
              <a:gd name="connsiteY9" fmla="*/ 15767 h 4999978"/>
              <a:gd name="connsiteX10" fmla="*/ 4529499 w 12192000"/>
              <a:gd name="connsiteY10" fmla="*/ 21469 h 4999978"/>
              <a:gd name="connsiteX11" fmla="*/ 4553795 w 12192000"/>
              <a:gd name="connsiteY11" fmla="*/ 21323 h 4999978"/>
              <a:gd name="connsiteX12" fmla="*/ 4640118 w 12192000"/>
              <a:gd name="connsiteY12" fmla="*/ 21481 h 4999978"/>
              <a:gd name="connsiteX13" fmla="*/ 4654127 w 12192000"/>
              <a:gd name="connsiteY13" fmla="*/ 17734 h 4999978"/>
              <a:gd name="connsiteX14" fmla="*/ 4700168 w 12192000"/>
              <a:gd name="connsiteY14" fmla="*/ 22735 h 4999978"/>
              <a:gd name="connsiteX15" fmla="*/ 4741127 w 12192000"/>
              <a:gd name="connsiteY15" fmla="*/ 23309 h 4999978"/>
              <a:gd name="connsiteX16" fmla="*/ 4767598 w 12192000"/>
              <a:gd name="connsiteY16" fmla="*/ 20054 h 4999978"/>
              <a:gd name="connsiteX17" fmla="*/ 4774592 w 12192000"/>
              <a:gd name="connsiteY17" fmla="*/ 22231 h 4999978"/>
              <a:gd name="connsiteX18" fmla="*/ 4801328 w 12192000"/>
              <a:gd name="connsiteY18" fmla="*/ 23236 h 4999978"/>
              <a:gd name="connsiteX19" fmla="*/ 4814870 w 12192000"/>
              <a:gd name="connsiteY19" fmla="*/ 19579 h 4999978"/>
              <a:gd name="connsiteX20" fmla="*/ 4828440 w 12192000"/>
              <a:gd name="connsiteY20" fmla="*/ 27197 h 4999978"/>
              <a:gd name="connsiteX21" fmla="*/ 4831826 w 12192000"/>
              <a:gd name="connsiteY21" fmla="*/ 32900 h 4999978"/>
              <a:gd name="connsiteX22" fmla="*/ 4850785 w 12192000"/>
              <a:gd name="connsiteY22" fmla="*/ 29972 h 4999978"/>
              <a:gd name="connsiteX23" fmla="*/ 4866468 w 12192000"/>
              <a:gd name="connsiteY23" fmla="*/ 35321 h 4999978"/>
              <a:gd name="connsiteX24" fmla="*/ 4879983 w 12192000"/>
              <a:gd name="connsiteY24" fmla="*/ 31397 h 4999978"/>
              <a:gd name="connsiteX25" fmla="*/ 4885635 w 12192000"/>
              <a:gd name="connsiteY25" fmla="*/ 32124 h 4999978"/>
              <a:gd name="connsiteX26" fmla="*/ 4899698 w 12192000"/>
              <a:gd name="connsiteY26" fmla="*/ 34658 h 4999978"/>
              <a:gd name="connsiteX27" fmla="*/ 4923986 w 12192000"/>
              <a:gd name="connsiteY27" fmla="*/ 40414 h 4999978"/>
              <a:gd name="connsiteX28" fmla="*/ 4931544 w 12192000"/>
              <a:gd name="connsiteY28" fmla="*/ 41140 h 4999978"/>
              <a:gd name="connsiteX29" fmla="*/ 4948135 w 12192000"/>
              <a:gd name="connsiteY29" fmla="*/ 50311 h 4999978"/>
              <a:gd name="connsiteX30" fmla="*/ 4980068 w 12192000"/>
              <a:gd name="connsiteY30" fmla="*/ 57834 h 4999978"/>
              <a:gd name="connsiteX31" fmla="*/ 5036541 w 12192000"/>
              <a:gd name="connsiteY31" fmla="*/ 85075 h 4999978"/>
              <a:gd name="connsiteX32" fmla="*/ 5069678 w 12192000"/>
              <a:gd name="connsiteY32" fmla="*/ 97961 h 4999978"/>
              <a:gd name="connsiteX33" fmla="*/ 5092160 w 12192000"/>
              <a:gd name="connsiteY33" fmla="*/ 109985 h 4999978"/>
              <a:gd name="connsiteX34" fmla="*/ 5158166 w 12192000"/>
              <a:gd name="connsiteY34" fmla="*/ 126350 h 4999978"/>
              <a:gd name="connsiteX35" fmla="*/ 5271252 w 12192000"/>
              <a:gd name="connsiteY35" fmla="*/ 147520 h 4999978"/>
              <a:gd name="connsiteX36" fmla="*/ 5294438 w 12192000"/>
              <a:gd name="connsiteY36" fmla="*/ 153338 h 4999978"/>
              <a:gd name="connsiteX37" fmla="*/ 5310840 w 12192000"/>
              <a:gd name="connsiteY37" fmla="*/ 163551 h 4999978"/>
              <a:gd name="connsiteX38" fmla="*/ 5311570 w 12192000"/>
              <a:gd name="connsiteY38" fmla="*/ 170463 h 4999978"/>
              <a:gd name="connsiteX39" fmla="*/ 5323756 w 12192000"/>
              <a:gd name="connsiteY39" fmla="*/ 174500 h 4999978"/>
              <a:gd name="connsiteX40" fmla="*/ 5326259 w 12192000"/>
              <a:gd name="connsiteY40" fmla="*/ 176662 h 4999978"/>
              <a:gd name="connsiteX41" fmla="*/ 5341357 w 12192000"/>
              <a:gd name="connsiteY41" fmla="*/ 187975 h 4999978"/>
              <a:gd name="connsiteX42" fmla="*/ 5391908 w 12192000"/>
              <a:gd name="connsiteY42" fmla="*/ 185073 h 4999978"/>
              <a:gd name="connsiteX43" fmla="*/ 5492371 w 12192000"/>
              <a:gd name="connsiteY43" fmla="*/ 230923 h 4999978"/>
              <a:gd name="connsiteX44" fmla="*/ 5640913 w 12192000"/>
              <a:gd name="connsiteY44" fmla="*/ 239810 h 4999978"/>
              <a:gd name="connsiteX45" fmla="*/ 5877770 w 12192000"/>
              <a:gd name="connsiteY45" fmla="*/ 283747 h 4999978"/>
              <a:gd name="connsiteX46" fmla="*/ 5989615 w 12192000"/>
              <a:gd name="connsiteY46" fmla="*/ 306445 h 4999978"/>
              <a:gd name="connsiteX47" fmla="*/ 5996857 w 12192000"/>
              <a:gd name="connsiteY47" fmla="*/ 310331 h 4999978"/>
              <a:gd name="connsiteX48" fmla="*/ 6037387 w 12192000"/>
              <a:gd name="connsiteY48" fmla="*/ 299308 h 4999978"/>
              <a:gd name="connsiteX49" fmla="*/ 6113074 w 12192000"/>
              <a:gd name="connsiteY49" fmla="*/ 312627 h 4999978"/>
              <a:gd name="connsiteX50" fmla="*/ 6280929 w 12192000"/>
              <a:gd name="connsiteY50" fmla="*/ 337226 h 4999978"/>
              <a:gd name="connsiteX51" fmla="*/ 6298665 w 12192000"/>
              <a:gd name="connsiteY51" fmla="*/ 329713 h 4999978"/>
              <a:gd name="connsiteX52" fmla="*/ 6317326 w 12192000"/>
              <a:gd name="connsiteY52" fmla="*/ 326576 h 4999978"/>
              <a:gd name="connsiteX53" fmla="*/ 6319212 w 12192000"/>
              <a:gd name="connsiteY53" fmla="*/ 327786 h 4999978"/>
              <a:gd name="connsiteX54" fmla="*/ 6339724 w 12192000"/>
              <a:gd name="connsiteY54" fmla="*/ 328880 h 4999978"/>
              <a:gd name="connsiteX55" fmla="*/ 6345010 w 12192000"/>
              <a:gd name="connsiteY55" fmla="*/ 325930 h 4999978"/>
              <a:gd name="connsiteX56" fmla="*/ 6359332 w 12192000"/>
              <a:gd name="connsiteY56" fmla="*/ 325681 h 4999978"/>
              <a:gd name="connsiteX57" fmla="*/ 6388220 w 12192000"/>
              <a:gd name="connsiteY57" fmla="*/ 322496 h 4999978"/>
              <a:gd name="connsiteX58" fmla="*/ 6392994 w 12192000"/>
              <a:gd name="connsiteY58" fmla="*/ 324426 h 4999978"/>
              <a:gd name="connsiteX59" fmla="*/ 6435581 w 12192000"/>
              <a:gd name="connsiteY59" fmla="*/ 323557 h 4999978"/>
              <a:gd name="connsiteX60" fmla="*/ 6435870 w 12192000"/>
              <a:gd name="connsiteY60" fmla="*/ 324745 h 4999978"/>
              <a:gd name="connsiteX61" fmla="*/ 6446571 w 12192000"/>
              <a:gd name="connsiteY61" fmla="*/ 329739 h 4999978"/>
              <a:gd name="connsiteX62" fmla="*/ 6467701 w 12192000"/>
              <a:gd name="connsiteY62" fmla="*/ 336547 h 4999978"/>
              <a:gd name="connsiteX63" fmla="*/ 6512727 w 12192000"/>
              <a:gd name="connsiteY63" fmla="*/ 367087 h 4999978"/>
              <a:gd name="connsiteX64" fmla="*/ 6557094 w 12192000"/>
              <a:gd name="connsiteY64" fmla="*/ 366314 h 4999978"/>
              <a:gd name="connsiteX65" fmla="*/ 6565879 w 12192000"/>
              <a:gd name="connsiteY65" fmla="*/ 366812 h 4999978"/>
              <a:gd name="connsiteX66" fmla="*/ 6565997 w 12192000"/>
              <a:gd name="connsiteY66" fmla="*/ 367092 h 4999978"/>
              <a:gd name="connsiteX67" fmla="*/ 6575147 w 12192000"/>
              <a:gd name="connsiteY67" fmla="*/ 368156 h 4999978"/>
              <a:gd name="connsiteX68" fmla="*/ 6581899 w 12192000"/>
              <a:gd name="connsiteY68" fmla="*/ 367720 h 4999978"/>
              <a:gd name="connsiteX69" fmla="*/ 6598943 w 12192000"/>
              <a:gd name="connsiteY69" fmla="*/ 368688 h 4999978"/>
              <a:gd name="connsiteX70" fmla="*/ 6604421 w 12192000"/>
              <a:gd name="connsiteY70" fmla="*/ 370815 h 4999978"/>
              <a:gd name="connsiteX71" fmla="*/ 6606035 w 12192000"/>
              <a:gd name="connsiteY71" fmla="*/ 374247 h 4999978"/>
              <a:gd name="connsiteX72" fmla="*/ 6607669 w 12192000"/>
              <a:gd name="connsiteY72" fmla="*/ 373968 h 4999978"/>
              <a:gd name="connsiteX73" fmla="*/ 6637532 w 12192000"/>
              <a:gd name="connsiteY73" fmla="*/ 384907 h 4999978"/>
              <a:gd name="connsiteX74" fmla="*/ 6706880 w 12192000"/>
              <a:gd name="connsiteY74" fmla="*/ 399163 h 4999978"/>
              <a:gd name="connsiteX75" fmla="*/ 6747500 w 12192000"/>
              <a:gd name="connsiteY75" fmla="*/ 403168 h 4999978"/>
              <a:gd name="connsiteX76" fmla="*/ 6857783 w 12192000"/>
              <a:gd name="connsiteY76" fmla="*/ 418687 h 4999978"/>
              <a:gd name="connsiteX77" fmla="*/ 6967720 w 12192000"/>
              <a:gd name="connsiteY77" fmla="*/ 437721 h 4999978"/>
              <a:gd name="connsiteX78" fmla="*/ 7018394 w 12192000"/>
              <a:gd name="connsiteY78" fmla="*/ 466613 h 4999978"/>
              <a:gd name="connsiteX79" fmla="*/ 7024679 w 12192000"/>
              <a:gd name="connsiteY79" fmla="*/ 467750 h 4999978"/>
              <a:gd name="connsiteX80" fmla="*/ 7041715 w 12192000"/>
              <a:gd name="connsiteY80" fmla="*/ 465902 h 4999978"/>
              <a:gd name="connsiteX81" fmla="*/ 7048103 w 12192000"/>
              <a:gd name="connsiteY81" fmla="*/ 464392 h 4999978"/>
              <a:gd name="connsiteX82" fmla="*/ 7057490 w 12192000"/>
              <a:gd name="connsiteY82" fmla="*/ 463917 h 4999978"/>
              <a:gd name="connsiteX83" fmla="*/ 7057730 w 12192000"/>
              <a:gd name="connsiteY83" fmla="*/ 464165 h 4999978"/>
              <a:gd name="connsiteX84" fmla="*/ 7066511 w 12192000"/>
              <a:gd name="connsiteY84" fmla="*/ 463214 h 4999978"/>
              <a:gd name="connsiteX85" fmla="*/ 7109401 w 12192000"/>
              <a:gd name="connsiteY85" fmla="*/ 455268 h 4999978"/>
              <a:gd name="connsiteX86" fmla="*/ 7166830 w 12192000"/>
              <a:gd name="connsiteY86" fmla="*/ 477037 h 4999978"/>
              <a:gd name="connsiteX87" fmla="*/ 7190442 w 12192000"/>
              <a:gd name="connsiteY87" fmla="*/ 480090 h 4999978"/>
              <a:gd name="connsiteX88" fmla="*/ 7203083 w 12192000"/>
              <a:gd name="connsiteY88" fmla="*/ 483106 h 4999978"/>
              <a:gd name="connsiteX89" fmla="*/ 7203894 w 12192000"/>
              <a:gd name="connsiteY89" fmla="*/ 484190 h 4999978"/>
              <a:gd name="connsiteX90" fmla="*/ 7245004 w 12192000"/>
              <a:gd name="connsiteY90" fmla="*/ 476444 h 4999978"/>
              <a:gd name="connsiteX91" fmla="*/ 7250514 w 12192000"/>
              <a:gd name="connsiteY91" fmla="*/ 477506 h 4999978"/>
              <a:gd name="connsiteX92" fmla="*/ 7277246 w 12192000"/>
              <a:gd name="connsiteY92" fmla="*/ 469782 h 4999978"/>
              <a:gd name="connsiteX93" fmla="*/ 7291092 w 12192000"/>
              <a:gd name="connsiteY93" fmla="*/ 467217 h 4999978"/>
              <a:gd name="connsiteX94" fmla="*/ 7294933 w 12192000"/>
              <a:gd name="connsiteY94" fmla="*/ 463549 h 4999978"/>
              <a:gd name="connsiteX95" fmla="*/ 7315408 w 12192000"/>
              <a:gd name="connsiteY95" fmla="*/ 461260 h 4999978"/>
              <a:gd name="connsiteX96" fmla="*/ 7317786 w 12192000"/>
              <a:gd name="connsiteY96" fmla="*/ 462106 h 4999978"/>
              <a:gd name="connsiteX97" fmla="*/ 7334572 w 12192000"/>
              <a:gd name="connsiteY97" fmla="*/ 456088 h 4999978"/>
              <a:gd name="connsiteX98" fmla="*/ 7348520 w 12192000"/>
              <a:gd name="connsiteY98" fmla="*/ 446050 h 4999978"/>
              <a:gd name="connsiteX99" fmla="*/ 7522997 w 12192000"/>
              <a:gd name="connsiteY99" fmla="*/ 442209 h 4999978"/>
              <a:gd name="connsiteX100" fmla="*/ 7686985 w 12192000"/>
              <a:gd name="connsiteY100" fmla="*/ 419805 h 4999978"/>
              <a:gd name="connsiteX101" fmla="*/ 7854068 w 12192000"/>
              <a:gd name="connsiteY101" fmla="*/ 409774 h 4999978"/>
              <a:gd name="connsiteX102" fmla="*/ 8034165 w 12192000"/>
              <a:gd name="connsiteY102" fmla="*/ 391699 h 4999978"/>
              <a:gd name="connsiteX103" fmla="*/ 8094381 w 12192000"/>
              <a:gd name="connsiteY103" fmla="*/ 395718 h 4999978"/>
              <a:gd name="connsiteX104" fmla="*/ 8146898 w 12192000"/>
              <a:gd name="connsiteY104" fmla="*/ 378558 h 4999978"/>
              <a:gd name="connsiteX105" fmla="*/ 8168993 w 12192000"/>
              <a:gd name="connsiteY105" fmla="*/ 384830 h 4999978"/>
              <a:gd name="connsiteX106" fmla="*/ 8172809 w 12192000"/>
              <a:gd name="connsiteY106" fmla="*/ 386137 h 4999978"/>
              <a:gd name="connsiteX107" fmla="*/ 8187962 w 12192000"/>
              <a:gd name="connsiteY107" fmla="*/ 386433 h 4999978"/>
              <a:gd name="connsiteX108" fmla="*/ 8192382 w 12192000"/>
              <a:gd name="connsiteY108" fmla="*/ 392692 h 4999978"/>
              <a:gd name="connsiteX109" fmla="*/ 8375192 w 12192000"/>
              <a:gd name="connsiteY109" fmla="*/ 383879 h 4999978"/>
              <a:gd name="connsiteX110" fmla="*/ 8454377 w 12192000"/>
              <a:gd name="connsiteY110" fmla="*/ 380331 h 4999978"/>
              <a:gd name="connsiteX111" fmla="*/ 8484740 w 12192000"/>
              <a:gd name="connsiteY111" fmla="*/ 385159 h 4999978"/>
              <a:gd name="connsiteX112" fmla="*/ 8601673 w 12192000"/>
              <a:gd name="connsiteY112" fmla="*/ 397101 h 4999978"/>
              <a:gd name="connsiteX113" fmla="*/ 8701676 w 12192000"/>
              <a:gd name="connsiteY113" fmla="*/ 401351 h 4999978"/>
              <a:gd name="connsiteX114" fmla="*/ 8773288 w 12192000"/>
              <a:gd name="connsiteY114" fmla="*/ 378077 h 4999978"/>
              <a:gd name="connsiteX115" fmla="*/ 8779909 w 12192000"/>
              <a:gd name="connsiteY115" fmla="*/ 382446 h 4999978"/>
              <a:gd name="connsiteX116" fmla="*/ 8829932 w 12192000"/>
              <a:gd name="connsiteY116" fmla="*/ 379243 h 4999978"/>
              <a:gd name="connsiteX117" fmla="*/ 9003386 w 12192000"/>
              <a:gd name="connsiteY117" fmla="*/ 336242 h 4999978"/>
              <a:gd name="connsiteX118" fmla="*/ 9101185 w 12192000"/>
              <a:gd name="connsiteY118" fmla="*/ 330862 h 4999978"/>
              <a:gd name="connsiteX119" fmla="*/ 9136185 w 12192000"/>
              <a:gd name="connsiteY119" fmla="*/ 334078 h 4999978"/>
              <a:gd name="connsiteX120" fmla="*/ 9194801 w 12192000"/>
              <a:gd name="connsiteY120" fmla="*/ 339149 h 4999978"/>
              <a:gd name="connsiteX121" fmla="*/ 9239316 w 12192000"/>
              <a:gd name="connsiteY121" fmla="*/ 355558 h 4999978"/>
              <a:gd name="connsiteX122" fmla="*/ 9288052 w 12192000"/>
              <a:gd name="connsiteY122" fmla="*/ 354796 h 4999978"/>
              <a:gd name="connsiteX123" fmla="*/ 9298465 w 12192000"/>
              <a:gd name="connsiteY123" fmla="*/ 338296 h 4999978"/>
              <a:gd name="connsiteX124" fmla="*/ 9350892 w 12192000"/>
              <a:gd name="connsiteY124" fmla="*/ 342778 h 4999978"/>
              <a:gd name="connsiteX125" fmla="*/ 9430522 w 12192000"/>
              <a:gd name="connsiteY125" fmla="*/ 351368 h 4999978"/>
              <a:gd name="connsiteX126" fmla="*/ 9476215 w 12192000"/>
              <a:gd name="connsiteY126" fmla="*/ 352107 h 4999978"/>
              <a:gd name="connsiteX127" fmla="*/ 9601276 w 12192000"/>
              <a:gd name="connsiteY127" fmla="*/ 358704 h 4999978"/>
              <a:gd name="connsiteX128" fmla="*/ 9726733 w 12192000"/>
              <a:gd name="connsiteY128" fmla="*/ 368801 h 4999978"/>
              <a:gd name="connsiteX129" fmla="*/ 9802144 w 12192000"/>
              <a:gd name="connsiteY129" fmla="*/ 394479 h 4999978"/>
              <a:gd name="connsiteX130" fmla="*/ 9905153 w 12192000"/>
              <a:gd name="connsiteY130" fmla="*/ 400650 h 4999978"/>
              <a:gd name="connsiteX131" fmla="*/ 9922553 w 12192000"/>
              <a:gd name="connsiteY131" fmla="*/ 404569 h 4999978"/>
              <a:gd name="connsiteX132" fmla="*/ 10044658 w 12192000"/>
              <a:gd name="connsiteY132" fmla="*/ 418077 h 4999978"/>
              <a:gd name="connsiteX133" fmla="*/ 10184585 w 12192000"/>
              <a:gd name="connsiteY133" fmla="*/ 407138 h 4999978"/>
              <a:gd name="connsiteX134" fmla="*/ 10366435 w 12192000"/>
              <a:gd name="connsiteY134" fmla="*/ 462428 h 4999978"/>
              <a:gd name="connsiteX135" fmla="*/ 10688220 w 12192000"/>
              <a:gd name="connsiteY135" fmla="*/ 542258 h 4999978"/>
              <a:gd name="connsiteX136" fmla="*/ 11026690 w 12192000"/>
              <a:gd name="connsiteY136" fmla="*/ 550681 h 4999978"/>
              <a:gd name="connsiteX137" fmla="*/ 11113779 w 12192000"/>
              <a:gd name="connsiteY137" fmla="*/ 533868 h 4999978"/>
              <a:gd name="connsiteX138" fmla="*/ 11369556 w 12192000"/>
              <a:gd name="connsiteY138" fmla="*/ 491719 h 4999978"/>
              <a:gd name="connsiteX139" fmla="*/ 11623342 w 12192000"/>
              <a:gd name="connsiteY139" fmla="*/ 388428 h 4999978"/>
              <a:gd name="connsiteX140" fmla="*/ 11786511 w 12192000"/>
              <a:gd name="connsiteY140" fmla="*/ 358390 h 4999978"/>
              <a:gd name="connsiteX141" fmla="*/ 11862577 w 12192000"/>
              <a:gd name="connsiteY141" fmla="*/ 330549 h 4999978"/>
              <a:gd name="connsiteX142" fmla="*/ 11916612 w 12192000"/>
              <a:gd name="connsiteY142" fmla="*/ 323810 h 4999978"/>
              <a:gd name="connsiteX143" fmla="*/ 11948830 w 12192000"/>
              <a:gd name="connsiteY143" fmla="*/ 318062 h 4999978"/>
              <a:gd name="connsiteX144" fmla="*/ 12001583 w 12192000"/>
              <a:gd name="connsiteY144" fmla="*/ 279643 h 4999978"/>
              <a:gd name="connsiteX145" fmla="*/ 12174977 w 12192000"/>
              <a:gd name="connsiteY145" fmla="*/ 264652 h 4999978"/>
              <a:gd name="connsiteX146" fmla="*/ 12192000 w 12192000"/>
              <a:gd name="connsiteY146" fmla="*/ 256549 h 4999978"/>
              <a:gd name="connsiteX147" fmla="*/ 12192000 w 12192000"/>
              <a:gd name="connsiteY147" fmla="*/ 4999978 h 4999978"/>
              <a:gd name="connsiteX148" fmla="*/ 0 w 12192000"/>
              <a:gd name="connsiteY148" fmla="*/ 4999978 h 4999978"/>
              <a:gd name="connsiteX149" fmla="*/ 0 w 12192000"/>
              <a:gd name="connsiteY149" fmla="*/ 617449 h 4999978"/>
              <a:gd name="connsiteX150" fmla="*/ 11075 w 12192000"/>
              <a:gd name="connsiteY150" fmla="*/ 615178 h 4999978"/>
              <a:gd name="connsiteX151" fmla="*/ 44061 w 12192000"/>
              <a:gd name="connsiteY151" fmla="*/ 608596 h 4999978"/>
              <a:gd name="connsiteX152" fmla="*/ 136694 w 12192000"/>
              <a:gd name="connsiteY152" fmla="*/ 556415 h 4999978"/>
              <a:gd name="connsiteX153" fmla="*/ 170342 w 12192000"/>
              <a:gd name="connsiteY153" fmla="*/ 551077 h 4999978"/>
              <a:gd name="connsiteX154" fmla="*/ 168955 w 12192000"/>
              <a:gd name="connsiteY154" fmla="*/ 542164 h 4999978"/>
              <a:gd name="connsiteX155" fmla="*/ 181474 w 12192000"/>
              <a:gd name="connsiteY155" fmla="*/ 541281 h 4999978"/>
              <a:gd name="connsiteX156" fmla="*/ 209440 w 12192000"/>
              <a:gd name="connsiteY156" fmla="*/ 540561 h 4999978"/>
              <a:gd name="connsiteX157" fmla="*/ 293152 w 12192000"/>
              <a:gd name="connsiteY157" fmla="*/ 536576 h 4999978"/>
              <a:gd name="connsiteX158" fmla="*/ 315693 w 12192000"/>
              <a:gd name="connsiteY158" fmla="*/ 519030 h 4999978"/>
              <a:gd name="connsiteX159" fmla="*/ 337305 w 12192000"/>
              <a:gd name="connsiteY159" fmla="*/ 518372 h 4999978"/>
              <a:gd name="connsiteX160" fmla="*/ 462252 w 12192000"/>
              <a:gd name="connsiteY160" fmla="*/ 493151 h 4999978"/>
              <a:gd name="connsiteX161" fmla="*/ 479457 w 12192000"/>
              <a:gd name="connsiteY161" fmla="*/ 491123 h 4999978"/>
              <a:gd name="connsiteX162" fmla="*/ 488653 w 12192000"/>
              <a:gd name="connsiteY162" fmla="*/ 483257 h 4999978"/>
              <a:gd name="connsiteX163" fmla="*/ 522053 w 12192000"/>
              <a:gd name="connsiteY163" fmla="*/ 481125 h 4999978"/>
              <a:gd name="connsiteX164" fmla="*/ 523520 w 12192000"/>
              <a:gd name="connsiteY164" fmla="*/ 476713 h 4999978"/>
              <a:gd name="connsiteX165" fmla="*/ 632714 w 12192000"/>
              <a:gd name="connsiteY165" fmla="*/ 437101 h 4999978"/>
              <a:gd name="connsiteX166" fmla="*/ 651426 w 12192000"/>
              <a:gd name="connsiteY166" fmla="*/ 430544 h 4999978"/>
              <a:gd name="connsiteX167" fmla="*/ 667724 w 12192000"/>
              <a:gd name="connsiteY167" fmla="*/ 432138 h 4999978"/>
              <a:gd name="connsiteX168" fmla="*/ 757679 w 12192000"/>
              <a:gd name="connsiteY168" fmla="*/ 425145 h 4999978"/>
              <a:gd name="connsiteX169" fmla="*/ 779159 w 12192000"/>
              <a:gd name="connsiteY169" fmla="*/ 428059 h 4999978"/>
              <a:gd name="connsiteX170" fmla="*/ 788293 w 12192000"/>
              <a:gd name="connsiteY170" fmla="*/ 434863 h 4999978"/>
              <a:gd name="connsiteX171" fmla="*/ 822923 w 12192000"/>
              <a:gd name="connsiteY171" fmla="*/ 421074 h 4999978"/>
              <a:gd name="connsiteX172" fmla="*/ 876559 w 12192000"/>
              <a:gd name="connsiteY172" fmla="*/ 411088 h 4999978"/>
              <a:gd name="connsiteX173" fmla="*/ 902011 w 12192000"/>
              <a:gd name="connsiteY173" fmla="*/ 404118 h 4999978"/>
              <a:gd name="connsiteX174" fmla="*/ 922715 w 12192000"/>
              <a:gd name="connsiteY174" fmla="*/ 407699 h 4999978"/>
              <a:gd name="connsiteX175" fmla="*/ 1040139 w 12192000"/>
              <a:gd name="connsiteY175" fmla="*/ 406590 h 4999978"/>
              <a:gd name="connsiteX176" fmla="*/ 1067251 w 12192000"/>
              <a:gd name="connsiteY176" fmla="*/ 412384 h 4999978"/>
              <a:gd name="connsiteX177" fmla="*/ 1080272 w 12192000"/>
              <a:gd name="connsiteY177" fmla="*/ 424669 h 4999978"/>
              <a:gd name="connsiteX178" fmla="*/ 1090219 w 12192000"/>
              <a:gd name="connsiteY178" fmla="*/ 420026 h 4999978"/>
              <a:gd name="connsiteX179" fmla="*/ 1161226 w 12192000"/>
              <a:gd name="connsiteY179" fmla="*/ 418304 h 4999978"/>
              <a:gd name="connsiteX180" fmla="*/ 1207525 w 12192000"/>
              <a:gd name="connsiteY180" fmla="*/ 416039 h 4999978"/>
              <a:gd name="connsiteX181" fmla="*/ 1210030 w 12192000"/>
              <a:gd name="connsiteY181" fmla="*/ 398805 h 4999978"/>
              <a:gd name="connsiteX182" fmla="*/ 1251170 w 12192000"/>
              <a:gd name="connsiteY182" fmla="*/ 391942 h 4999978"/>
              <a:gd name="connsiteX183" fmla="*/ 1295331 w 12192000"/>
              <a:gd name="connsiteY183" fmla="*/ 402182 h 4999978"/>
              <a:gd name="connsiteX184" fmla="*/ 1347118 w 12192000"/>
              <a:gd name="connsiteY184" fmla="*/ 399704 h 4999978"/>
              <a:gd name="connsiteX185" fmla="*/ 1378108 w 12192000"/>
              <a:gd name="connsiteY185" fmla="*/ 398410 h 4999978"/>
              <a:gd name="connsiteX186" fmla="*/ 1459192 w 12192000"/>
              <a:gd name="connsiteY186" fmla="*/ 380919 h 4999978"/>
              <a:gd name="connsiteX187" fmla="*/ 1590120 w 12192000"/>
              <a:gd name="connsiteY187" fmla="*/ 317608 h 4999978"/>
              <a:gd name="connsiteX188" fmla="*/ 1631417 w 12192000"/>
              <a:gd name="connsiteY188" fmla="*/ 308227 h 4999978"/>
              <a:gd name="connsiteX189" fmla="*/ 1638727 w 12192000"/>
              <a:gd name="connsiteY189" fmla="*/ 311610 h 4999978"/>
              <a:gd name="connsiteX190" fmla="*/ 1844438 w 12192000"/>
              <a:gd name="connsiteY190" fmla="*/ 271304 h 4999978"/>
              <a:gd name="connsiteX191" fmla="*/ 1881324 w 12192000"/>
              <a:gd name="connsiteY191" fmla="*/ 268497 h 4999978"/>
              <a:gd name="connsiteX192" fmla="*/ 1908999 w 12192000"/>
              <a:gd name="connsiteY192" fmla="*/ 269338 h 4999978"/>
              <a:gd name="connsiteX193" fmla="*/ 1974956 w 12192000"/>
              <a:gd name="connsiteY193" fmla="*/ 255958 h 4999978"/>
              <a:gd name="connsiteX194" fmla="*/ 2082409 w 12192000"/>
              <a:gd name="connsiteY194" fmla="*/ 227290 h 4999978"/>
              <a:gd name="connsiteX195" fmla="*/ 2105639 w 12192000"/>
              <a:gd name="connsiteY195" fmla="*/ 222648 h 4999978"/>
              <a:gd name="connsiteX196" fmla="*/ 2126992 w 12192000"/>
              <a:gd name="connsiteY196" fmla="*/ 224468 h 4999978"/>
              <a:gd name="connsiteX197" fmla="*/ 2133154 w 12192000"/>
              <a:gd name="connsiteY197" fmla="*/ 229952 h 4999978"/>
              <a:gd name="connsiteX198" fmla="*/ 2146154 w 12192000"/>
              <a:gd name="connsiteY198" fmla="*/ 228332 h 4999978"/>
              <a:gd name="connsiteX199" fmla="*/ 2149901 w 12192000"/>
              <a:gd name="connsiteY199" fmla="*/ 229116 h 4999978"/>
              <a:gd name="connsiteX200" fmla="*/ 2171100 w 12192000"/>
              <a:gd name="connsiteY200" fmla="*/ 232389 h 4999978"/>
              <a:gd name="connsiteX201" fmla="*/ 2209148 w 12192000"/>
              <a:gd name="connsiteY201" fmla="*/ 209225 h 4999978"/>
              <a:gd name="connsiteX202" fmla="*/ 2261889 w 12192000"/>
              <a:gd name="connsiteY202" fmla="*/ 205532 h 4999978"/>
              <a:gd name="connsiteX203" fmla="*/ 2452315 w 12192000"/>
              <a:gd name="connsiteY203" fmla="*/ 152899 h 4999978"/>
              <a:gd name="connsiteX204" fmla="*/ 2487710 w 12192000"/>
              <a:gd name="connsiteY204" fmla="*/ 169267 h 4999978"/>
              <a:gd name="connsiteX205" fmla="*/ 2567870 w 12192000"/>
              <a:gd name="connsiteY205" fmla="*/ 156422 h 4999978"/>
              <a:gd name="connsiteX206" fmla="*/ 2677053 w 12192000"/>
              <a:gd name="connsiteY206" fmla="*/ 92513 h 4999978"/>
              <a:gd name="connsiteX207" fmla="*/ 2823914 w 12192000"/>
              <a:gd name="connsiteY207" fmla="*/ 66867 h 4999978"/>
              <a:gd name="connsiteX208" fmla="*/ 2831912 w 12192000"/>
              <a:gd name="connsiteY208" fmla="*/ 55426 h 4999978"/>
              <a:gd name="connsiteX209" fmla="*/ 2843870 w 12192000"/>
              <a:gd name="connsiteY209" fmla="*/ 47507 h 4999978"/>
              <a:gd name="connsiteX210" fmla="*/ 2846217 w 12192000"/>
              <a:gd name="connsiteY210" fmla="*/ 48025 h 4999978"/>
              <a:gd name="connsiteX211" fmla="*/ 2862745 w 12192000"/>
              <a:gd name="connsiteY211" fmla="*/ 43242 h 4999978"/>
              <a:gd name="connsiteX212" fmla="*/ 2864596 w 12192000"/>
              <a:gd name="connsiteY212" fmla="*/ 39218 h 4999978"/>
              <a:gd name="connsiteX213" fmla="*/ 2875381 w 12192000"/>
              <a:gd name="connsiteY213" fmla="*/ 35003 h 4999978"/>
              <a:gd name="connsiteX214" fmla="*/ 2895139 w 12192000"/>
              <a:gd name="connsiteY214" fmla="*/ 24186 h 4999978"/>
              <a:gd name="connsiteX215" fmla="*/ 2900232 w 12192000"/>
              <a:gd name="connsiteY215" fmla="*/ 24518 h 4999978"/>
              <a:gd name="connsiteX216" fmla="*/ 2932205 w 12192000"/>
              <a:gd name="connsiteY216" fmla="*/ 11873 h 4999978"/>
              <a:gd name="connsiteX217" fmla="*/ 2933310 w 12192000"/>
              <a:gd name="connsiteY217" fmla="*/ 12816 h 4999978"/>
              <a:gd name="connsiteX218" fmla="*/ 2945218 w 12192000"/>
              <a:gd name="connsiteY218" fmla="*/ 14141 h 4999978"/>
              <a:gd name="connsiteX219" fmla="*/ 2966465 w 12192000"/>
              <a:gd name="connsiteY219" fmla="*/ 14117 h 4999978"/>
              <a:gd name="connsiteX220" fmla="*/ 3023668 w 12192000"/>
              <a:gd name="connsiteY220" fmla="*/ 27905 h 4999978"/>
              <a:gd name="connsiteX221" fmla="*/ 3057077 w 12192000"/>
              <a:gd name="connsiteY221" fmla="*/ 14845 h 4999978"/>
              <a:gd name="connsiteX222" fmla="*/ 3151915 w 12192000"/>
              <a:gd name="connsiteY222" fmla="*/ 11243 h 4999978"/>
              <a:gd name="connsiteX223" fmla="*/ 3251671 w 12192000"/>
              <a:gd name="connsiteY223" fmla="*/ 31575 h 4999978"/>
              <a:gd name="connsiteX224" fmla="*/ 3351400 w 12192000"/>
              <a:gd name="connsiteY224" fmla="*/ 32687 h 4999978"/>
              <a:gd name="connsiteX225" fmla="*/ 3387481 w 12192000"/>
              <a:gd name="connsiteY225" fmla="*/ 31443 h 4999978"/>
              <a:gd name="connsiteX226" fmla="*/ 3451923 w 12192000"/>
              <a:gd name="connsiteY226" fmla="*/ 36482 h 4999978"/>
              <a:gd name="connsiteX227" fmla="*/ 3481520 w 12192000"/>
              <a:gd name="connsiteY227" fmla="*/ 43287 h 4999978"/>
              <a:gd name="connsiteX228" fmla="*/ 3482804 w 12192000"/>
              <a:gd name="connsiteY228" fmla="*/ 42812 h 4999978"/>
              <a:gd name="connsiteX229" fmla="*/ 3485495 w 12192000"/>
              <a:gd name="connsiteY229" fmla="*/ 45921 h 4999978"/>
              <a:gd name="connsiteX230" fmla="*/ 3490972 w 12192000"/>
              <a:gd name="connsiteY230" fmla="*/ 47286 h 4999978"/>
              <a:gd name="connsiteX231" fmla="*/ 3505835 w 12192000"/>
              <a:gd name="connsiteY231" fmla="*/ 46077 h 4999978"/>
              <a:gd name="connsiteX232" fmla="*/ 3511410 w 12192000"/>
              <a:gd name="connsiteY232" fmla="*/ 44808 h 4999978"/>
              <a:gd name="connsiteX233" fmla="*/ 3519598 w 12192000"/>
              <a:gd name="connsiteY233" fmla="*/ 44683 h 4999978"/>
              <a:gd name="connsiteX234" fmla="*/ 3519807 w 12192000"/>
              <a:gd name="connsiteY234" fmla="*/ 44938 h 4999978"/>
              <a:gd name="connsiteX235" fmla="*/ 3527466 w 12192000"/>
              <a:gd name="connsiteY235" fmla="*/ 44316 h 4999978"/>
              <a:gd name="connsiteX236" fmla="*/ 3564889 w 12192000"/>
              <a:gd name="connsiteY236" fmla="*/ 37990 h 4999978"/>
              <a:gd name="connsiteX237" fmla="*/ 3614922 w 12192000"/>
              <a:gd name="connsiteY237" fmla="*/ 61804 h 4999978"/>
              <a:gd name="connsiteX238" fmla="*/ 3635506 w 12192000"/>
              <a:gd name="connsiteY238" fmla="*/ 65718 h 4999978"/>
              <a:gd name="connsiteX239" fmla="*/ 3646525 w 12192000"/>
              <a:gd name="connsiteY239" fmla="*/ 69193 h 4999978"/>
              <a:gd name="connsiteX240" fmla="*/ 3647224 w 12192000"/>
              <a:gd name="connsiteY240" fmla="*/ 70303 h 4999978"/>
              <a:gd name="connsiteX241" fmla="*/ 3683100 w 12192000"/>
              <a:gd name="connsiteY241" fmla="*/ 64109 h 4999978"/>
              <a:gd name="connsiteX242" fmla="*/ 3687901 w 12192000"/>
              <a:gd name="connsiteY242" fmla="*/ 65372 h 4999978"/>
              <a:gd name="connsiteX243" fmla="*/ 3711234 w 12192000"/>
              <a:gd name="connsiteY243" fmla="*/ 58665 h 4999978"/>
              <a:gd name="connsiteX244" fmla="*/ 3723318 w 12192000"/>
              <a:gd name="connsiteY244" fmla="*/ 56625 h 4999978"/>
              <a:gd name="connsiteX245" fmla="*/ 3726677 w 12192000"/>
              <a:gd name="connsiteY245" fmla="*/ 53112 h 4999978"/>
              <a:gd name="connsiteX246" fmla="*/ 3744535 w 12192000"/>
              <a:gd name="connsiteY246" fmla="*/ 51590 h 4999978"/>
              <a:gd name="connsiteX247" fmla="*/ 3746608 w 12192000"/>
              <a:gd name="connsiteY247" fmla="*/ 52522 h 4999978"/>
              <a:gd name="connsiteX248" fmla="*/ 3761262 w 12192000"/>
              <a:gd name="connsiteY248" fmla="*/ 47147 h 4999978"/>
              <a:gd name="connsiteX249" fmla="*/ 3773451 w 12192000"/>
              <a:gd name="connsiteY249" fmla="*/ 37666 h 4999978"/>
              <a:gd name="connsiteX250" fmla="*/ 3925626 w 12192000"/>
              <a:gd name="connsiteY250" fmla="*/ 40301 h 4999978"/>
              <a:gd name="connsiteX251" fmla="*/ 4033324 w 12192000"/>
              <a:gd name="connsiteY251" fmla="*/ 26451 h 4999978"/>
              <a:gd name="connsiteX0" fmla="*/ 4033324 w 12192000"/>
              <a:gd name="connsiteY0" fmla="*/ 26451 h 4999978"/>
              <a:gd name="connsiteX1" fmla="*/ 4138795 w 12192000"/>
              <a:gd name="connsiteY1" fmla="*/ 1828 h 4999978"/>
              <a:gd name="connsiteX2" fmla="*/ 4166706 w 12192000"/>
              <a:gd name="connsiteY2" fmla="*/ 24073 h 4999978"/>
              <a:gd name="connsiteX3" fmla="*/ 4371550 w 12192000"/>
              <a:gd name="connsiteY3" fmla="*/ 8916 h 4999978"/>
              <a:gd name="connsiteX4" fmla="*/ 4424056 w 12192000"/>
              <a:gd name="connsiteY4" fmla="*/ 15151 h 4999978"/>
              <a:gd name="connsiteX5" fmla="*/ 4469897 w 12192000"/>
              <a:gd name="connsiteY5" fmla="*/ 0 h 4999978"/>
              <a:gd name="connsiteX6" fmla="*/ 4489151 w 12192000"/>
              <a:gd name="connsiteY6" fmla="*/ 7067 h 4999978"/>
              <a:gd name="connsiteX7" fmla="*/ 4492479 w 12192000"/>
              <a:gd name="connsiteY7" fmla="*/ 8512 h 4999978"/>
              <a:gd name="connsiteX8" fmla="*/ 4505693 w 12192000"/>
              <a:gd name="connsiteY8" fmla="*/ 9366 h 4999978"/>
              <a:gd name="connsiteX9" fmla="*/ 4509529 w 12192000"/>
              <a:gd name="connsiteY9" fmla="*/ 15767 h 4999978"/>
              <a:gd name="connsiteX10" fmla="*/ 4529499 w 12192000"/>
              <a:gd name="connsiteY10" fmla="*/ 21469 h 4999978"/>
              <a:gd name="connsiteX11" fmla="*/ 4553795 w 12192000"/>
              <a:gd name="connsiteY11" fmla="*/ 21323 h 4999978"/>
              <a:gd name="connsiteX12" fmla="*/ 4640118 w 12192000"/>
              <a:gd name="connsiteY12" fmla="*/ 21481 h 4999978"/>
              <a:gd name="connsiteX13" fmla="*/ 4654127 w 12192000"/>
              <a:gd name="connsiteY13" fmla="*/ 17734 h 4999978"/>
              <a:gd name="connsiteX14" fmla="*/ 4700168 w 12192000"/>
              <a:gd name="connsiteY14" fmla="*/ 22735 h 4999978"/>
              <a:gd name="connsiteX15" fmla="*/ 4741127 w 12192000"/>
              <a:gd name="connsiteY15" fmla="*/ 23309 h 4999978"/>
              <a:gd name="connsiteX16" fmla="*/ 4767598 w 12192000"/>
              <a:gd name="connsiteY16" fmla="*/ 20054 h 4999978"/>
              <a:gd name="connsiteX17" fmla="*/ 4774592 w 12192000"/>
              <a:gd name="connsiteY17" fmla="*/ 22231 h 4999978"/>
              <a:gd name="connsiteX18" fmla="*/ 4801328 w 12192000"/>
              <a:gd name="connsiteY18" fmla="*/ 23236 h 4999978"/>
              <a:gd name="connsiteX19" fmla="*/ 4814870 w 12192000"/>
              <a:gd name="connsiteY19" fmla="*/ 19579 h 4999978"/>
              <a:gd name="connsiteX20" fmla="*/ 4828440 w 12192000"/>
              <a:gd name="connsiteY20" fmla="*/ 27197 h 4999978"/>
              <a:gd name="connsiteX21" fmla="*/ 4831826 w 12192000"/>
              <a:gd name="connsiteY21" fmla="*/ 32900 h 4999978"/>
              <a:gd name="connsiteX22" fmla="*/ 4850785 w 12192000"/>
              <a:gd name="connsiteY22" fmla="*/ 29972 h 4999978"/>
              <a:gd name="connsiteX23" fmla="*/ 4866468 w 12192000"/>
              <a:gd name="connsiteY23" fmla="*/ 35321 h 4999978"/>
              <a:gd name="connsiteX24" fmla="*/ 4879983 w 12192000"/>
              <a:gd name="connsiteY24" fmla="*/ 31397 h 4999978"/>
              <a:gd name="connsiteX25" fmla="*/ 4885635 w 12192000"/>
              <a:gd name="connsiteY25" fmla="*/ 32124 h 4999978"/>
              <a:gd name="connsiteX26" fmla="*/ 4899698 w 12192000"/>
              <a:gd name="connsiteY26" fmla="*/ 34658 h 4999978"/>
              <a:gd name="connsiteX27" fmla="*/ 4923986 w 12192000"/>
              <a:gd name="connsiteY27" fmla="*/ 40414 h 4999978"/>
              <a:gd name="connsiteX28" fmla="*/ 4931544 w 12192000"/>
              <a:gd name="connsiteY28" fmla="*/ 41140 h 4999978"/>
              <a:gd name="connsiteX29" fmla="*/ 4948135 w 12192000"/>
              <a:gd name="connsiteY29" fmla="*/ 50311 h 4999978"/>
              <a:gd name="connsiteX30" fmla="*/ 4980068 w 12192000"/>
              <a:gd name="connsiteY30" fmla="*/ 57834 h 4999978"/>
              <a:gd name="connsiteX31" fmla="*/ 5036541 w 12192000"/>
              <a:gd name="connsiteY31" fmla="*/ 85075 h 4999978"/>
              <a:gd name="connsiteX32" fmla="*/ 5069678 w 12192000"/>
              <a:gd name="connsiteY32" fmla="*/ 97961 h 4999978"/>
              <a:gd name="connsiteX33" fmla="*/ 5092160 w 12192000"/>
              <a:gd name="connsiteY33" fmla="*/ 109985 h 4999978"/>
              <a:gd name="connsiteX34" fmla="*/ 5158166 w 12192000"/>
              <a:gd name="connsiteY34" fmla="*/ 126350 h 4999978"/>
              <a:gd name="connsiteX35" fmla="*/ 5271252 w 12192000"/>
              <a:gd name="connsiteY35" fmla="*/ 147520 h 4999978"/>
              <a:gd name="connsiteX36" fmla="*/ 5294438 w 12192000"/>
              <a:gd name="connsiteY36" fmla="*/ 153338 h 4999978"/>
              <a:gd name="connsiteX37" fmla="*/ 5310840 w 12192000"/>
              <a:gd name="connsiteY37" fmla="*/ 163551 h 4999978"/>
              <a:gd name="connsiteX38" fmla="*/ 5311570 w 12192000"/>
              <a:gd name="connsiteY38" fmla="*/ 170463 h 4999978"/>
              <a:gd name="connsiteX39" fmla="*/ 5323756 w 12192000"/>
              <a:gd name="connsiteY39" fmla="*/ 174500 h 4999978"/>
              <a:gd name="connsiteX40" fmla="*/ 5326259 w 12192000"/>
              <a:gd name="connsiteY40" fmla="*/ 176662 h 4999978"/>
              <a:gd name="connsiteX41" fmla="*/ 5341357 w 12192000"/>
              <a:gd name="connsiteY41" fmla="*/ 187975 h 4999978"/>
              <a:gd name="connsiteX42" fmla="*/ 5391908 w 12192000"/>
              <a:gd name="connsiteY42" fmla="*/ 185073 h 4999978"/>
              <a:gd name="connsiteX43" fmla="*/ 5492371 w 12192000"/>
              <a:gd name="connsiteY43" fmla="*/ 230923 h 4999978"/>
              <a:gd name="connsiteX44" fmla="*/ 5640913 w 12192000"/>
              <a:gd name="connsiteY44" fmla="*/ 239810 h 4999978"/>
              <a:gd name="connsiteX45" fmla="*/ 5877770 w 12192000"/>
              <a:gd name="connsiteY45" fmla="*/ 283747 h 4999978"/>
              <a:gd name="connsiteX46" fmla="*/ 5989615 w 12192000"/>
              <a:gd name="connsiteY46" fmla="*/ 306445 h 4999978"/>
              <a:gd name="connsiteX47" fmla="*/ 5996857 w 12192000"/>
              <a:gd name="connsiteY47" fmla="*/ 310331 h 4999978"/>
              <a:gd name="connsiteX48" fmla="*/ 6037387 w 12192000"/>
              <a:gd name="connsiteY48" fmla="*/ 299308 h 4999978"/>
              <a:gd name="connsiteX49" fmla="*/ 6113074 w 12192000"/>
              <a:gd name="connsiteY49" fmla="*/ 312627 h 4999978"/>
              <a:gd name="connsiteX50" fmla="*/ 6280929 w 12192000"/>
              <a:gd name="connsiteY50" fmla="*/ 337226 h 4999978"/>
              <a:gd name="connsiteX51" fmla="*/ 6298665 w 12192000"/>
              <a:gd name="connsiteY51" fmla="*/ 329713 h 4999978"/>
              <a:gd name="connsiteX52" fmla="*/ 6317326 w 12192000"/>
              <a:gd name="connsiteY52" fmla="*/ 326576 h 4999978"/>
              <a:gd name="connsiteX53" fmla="*/ 6319212 w 12192000"/>
              <a:gd name="connsiteY53" fmla="*/ 327786 h 4999978"/>
              <a:gd name="connsiteX54" fmla="*/ 6339724 w 12192000"/>
              <a:gd name="connsiteY54" fmla="*/ 328880 h 4999978"/>
              <a:gd name="connsiteX55" fmla="*/ 6345010 w 12192000"/>
              <a:gd name="connsiteY55" fmla="*/ 325930 h 4999978"/>
              <a:gd name="connsiteX56" fmla="*/ 6359332 w 12192000"/>
              <a:gd name="connsiteY56" fmla="*/ 325681 h 4999978"/>
              <a:gd name="connsiteX57" fmla="*/ 6388220 w 12192000"/>
              <a:gd name="connsiteY57" fmla="*/ 322496 h 4999978"/>
              <a:gd name="connsiteX58" fmla="*/ 6392994 w 12192000"/>
              <a:gd name="connsiteY58" fmla="*/ 324426 h 4999978"/>
              <a:gd name="connsiteX59" fmla="*/ 6435581 w 12192000"/>
              <a:gd name="connsiteY59" fmla="*/ 323557 h 4999978"/>
              <a:gd name="connsiteX60" fmla="*/ 6435870 w 12192000"/>
              <a:gd name="connsiteY60" fmla="*/ 324745 h 4999978"/>
              <a:gd name="connsiteX61" fmla="*/ 6446571 w 12192000"/>
              <a:gd name="connsiteY61" fmla="*/ 329739 h 4999978"/>
              <a:gd name="connsiteX62" fmla="*/ 6467701 w 12192000"/>
              <a:gd name="connsiteY62" fmla="*/ 336547 h 4999978"/>
              <a:gd name="connsiteX63" fmla="*/ 6512727 w 12192000"/>
              <a:gd name="connsiteY63" fmla="*/ 367087 h 4999978"/>
              <a:gd name="connsiteX64" fmla="*/ 6557094 w 12192000"/>
              <a:gd name="connsiteY64" fmla="*/ 366314 h 4999978"/>
              <a:gd name="connsiteX65" fmla="*/ 6565879 w 12192000"/>
              <a:gd name="connsiteY65" fmla="*/ 366812 h 4999978"/>
              <a:gd name="connsiteX66" fmla="*/ 6565997 w 12192000"/>
              <a:gd name="connsiteY66" fmla="*/ 367092 h 4999978"/>
              <a:gd name="connsiteX67" fmla="*/ 6575147 w 12192000"/>
              <a:gd name="connsiteY67" fmla="*/ 368156 h 4999978"/>
              <a:gd name="connsiteX68" fmla="*/ 6581899 w 12192000"/>
              <a:gd name="connsiteY68" fmla="*/ 367720 h 4999978"/>
              <a:gd name="connsiteX69" fmla="*/ 6598943 w 12192000"/>
              <a:gd name="connsiteY69" fmla="*/ 368688 h 4999978"/>
              <a:gd name="connsiteX70" fmla="*/ 6604421 w 12192000"/>
              <a:gd name="connsiteY70" fmla="*/ 370815 h 4999978"/>
              <a:gd name="connsiteX71" fmla="*/ 6606035 w 12192000"/>
              <a:gd name="connsiteY71" fmla="*/ 374247 h 4999978"/>
              <a:gd name="connsiteX72" fmla="*/ 6607669 w 12192000"/>
              <a:gd name="connsiteY72" fmla="*/ 373968 h 4999978"/>
              <a:gd name="connsiteX73" fmla="*/ 6637532 w 12192000"/>
              <a:gd name="connsiteY73" fmla="*/ 384907 h 4999978"/>
              <a:gd name="connsiteX74" fmla="*/ 6706880 w 12192000"/>
              <a:gd name="connsiteY74" fmla="*/ 399163 h 4999978"/>
              <a:gd name="connsiteX75" fmla="*/ 6747500 w 12192000"/>
              <a:gd name="connsiteY75" fmla="*/ 403168 h 4999978"/>
              <a:gd name="connsiteX76" fmla="*/ 6857783 w 12192000"/>
              <a:gd name="connsiteY76" fmla="*/ 418687 h 4999978"/>
              <a:gd name="connsiteX77" fmla="*/ 6967720 w 12192000"/>
              <a:gd name="connsiteY77" fmla="*/ 437721 h 4999978"/>
              <a:gd name="connsiteX78" fmla="*/ 7018394 w 12192000"/>
              <a:gd name="connsiteY78" fmla="*/ 466613 h 4999978"/>
              <a:gd name="connsiteX79" fmla="*/ 7024679 w 12192000"/>
              <a:gd name="connsiteY79" fmla="*/ 467750 h 4999978"/>
              <a:gd name="connsiteX80" fmla="*/ 7041715 w 12192000"/>
              <a:gd name="connsiteY80" fmla="*/ 465902 h 4999978"/>
              <a:gd name="connsiteX81" fmla="*/ 7048103 w 12192000"/>
              <a:gd name="connsiteY81" fmla="*/ 464392 h 4999978"/>
              <a:gd name="connsiteX82" fmla="*/ 7057490 w 12192000"/>
              <a:gd name="connsiteY82" fmla="*/ 463917 h 4999978"/>
              <a:gd name="connsiteX83" fmla="*/ 7057730 w 12192000"/>
              <a:gd name="connsiteY83" fmla="*/ 464165 h 4999978"/>
              <a:gd name="connsiteX84" fmla="*/ 7066511 w 12192000"/>
              <a:gd name="connsiteY84" fmla="*/ 463214 h 4999978"/>
              <a:gd name="connsiteX85" fmla="*/ 7109401 w 12192000"/>
              <a:gd name="connsiteY85" fmla="*/ 455268 h 4999978"/>
              <a:gd name="connsiteX86" fmla="*/ 7166830 w 12192000"/>
              <a:gd name="connsiteY86" fmla="*/ 477037 h 4999978"/>
              <a:gd name="connsiteX87" fmla="*/ 7190442 w 12192000"/>
              <a:gd name="connsiteY87" fmla="*/ 480090 h 4999978"/>
              <a:gd name="connsiteX88" fmla="*/ 7203083 w 12192000"/>
              <a:gd name="connsiteY88" fmla="*/ 483106 h 4999978"/>
              <a:gd name="connsiteX89" fmla="*/ 7203894 w 12192000"/>
              <a:gd name="connsiteY89" fmla="*/ 484190 h 4999978"/>
              <a:gd name="connsiteX90" fmla="*/ 7245004 w 12192000"/>
              <a:gd name="connsiteY90" fmla="*/ 476444 h 4999978"/>
              <a:gd name="connsiteX91" fmla="*/ 7250514 w 12192000"/>
              <a:gd name="connsiteY91" fmla="*/ 477506 h 4999978"/>
              <a:gd name="connsiteX92" fmla="*/ 7277246 w 12192000"/>
              <a:gd name="connsiteY92" fmla="*/ 469782 h 4999978"/>
              <a:gd name="connsiteX93" fmla="*/ 7291092 w 12192000"/>
              <a:gd name="connsiteY93" fmla="*/ 467217 h 4999978"/>
              <a:gd name="connsiteX94" fmla="*/ 7294933 w 12192000"/>
              <a:gd name="connsiteY94" fmla="*/ 463549 h 4999978"/>
              <a:gd name="connsiteX95" fmla="*/ 7315408 w 12192000"/>
              <a:gd name="connsiteY95" fmla="*/ 461260 h 4999978"/>
              <a:gd name="connsiteX96" fmla="*/ 7317786 w 12192000"/>
              <a:gd name="connsiteY96" fmla="*/ 462106 h 4999978"/>
              <a:gd name="connsiteX97" fmla="*/ 7334572 w 12192000"/>
              <a:gd name="connsiteY97" fmla="*/ 456088 h 4999978"/>
              <a:gd name="connsiteX98" fmla="*/ 7348520 w 12192000"/>
              <a:gd name="connsiteY98" fmla="*/ 446050 h 4999978"/>
              <a:gd name="connsiteX99" fmla="*/ 7522997 w 12192000"/>
              <a:gd name="connsiteY99" fmla="*/ 442209 h 4999978"/>
              <a:gd name="connsiteX100" fmla="*/ 7686985 w 12192000"/>
              <a:gd name="connsiteY100" fmla="*/ 419805 h 4999978"/>
              <a:gd name="connsiteX101" fmla="*/ 7854068 w 12192000"/>
              <a:gd name="connsiteY101" fmla="*/ 409774 h 4999978"/>
              <a:gd name="connsiteX102" fmla="*/ 8034165 w 12192000"/>
              <a:gd name="connsiteY102" fmla="*/ 391699 h 4999978"/>
              <a:gd name="connsiteX103" fmla="*/ 8094381 w 12192000"/>
              <a:gd name="connsiteY103" fmla="*/ 395718 h 4999978"/>
              <a:gd name="connsiteX104" fmla="*/ 8146898 w 12192000"/>
              <a:gd name="connsiteY104" fmla="*/ 378558 h 4999978"/>
              <a:gd name="connsiteX105" fmla="*/ 8168993 w 12192000"/>
              <a:gd name="connsiteY105" fmla="*/ 384830 h 4999978"/>
              <a:gd name="connsiteX106" fmla="*/ 8172809 w 12192000"/>
              <a:gd name="connsiteY106" fmla="*/ 386137 h 4999978"/>
              <a:gd name="connsiteX107" fmla="*/ 8187962 w 12192000"/>
              <a:gd name="connsiteY107" fmla="*/ 386433 h 4999978"/>
              <a:gd name="connsiteX108" fmla="*/ 8192382 w 12192000"/>
              <a:gd name="connsiteY108" fmla="*/ 392692 h 4999978"/>
              <a:gd name="connsiteX109" fmla="*/ 8375192 w 12192000"/>
              <a:gd name="connsiteY109" fmla="*/ 383879 h 4999978"/>
              <a:gd name="connsiteX110" fmla="*/ 8454377 w 12192000"/>
              <a:gd name="connsiteY110" fmla="*/ 380331 h 4999978"/>
              <a:gd name="connsiteX111" fmla="*/ 8484740 w 12192000"/>
              <a:gd name="connsiteY111" fmla="*/ 385159 h 4999978"/>
              <a:gd name="connsiteX112" fmla="*/ 8601673 w 12192000"/>
              <a:gd name="connsiteY112" fmla="*/ 397101 h 4999978"/>
              <a:gd name="connsiteX113" fmla="*/ 8701676 w 12192000"/>
              <a:gd name="connsiteY113" fmla="*/ 401351 h 4999978"/>
              <a:gd name="connsiteX114" fmla="*/ 8773288 w 12192000"/>
              <a:gd name="connsiteY114" fmla="*/ 378077 h 4999978"/>
              <a:gd name="connsiteX115" fmla="*/ 8779909 w 12192000"/>
              <a:gd name="connsiteY115" fmla="*/ 382446 h 4999978"/>
              <a:gd name="connsiteX116" fmla="*/ 8829932 w 12192000"/>
              <a:gd name="connsiteY116" fmla="*/ 379243 h 4999978"/>
              <a:gd name="connsiteX117" fmla="*/ 9003386 w 12192000"/>
              <a:gd name="connsiteY117" fmla="*/ 336242 h 4999978"/>
              <a:gd name="connsiteX118" fmla="*/ 9101185 w 12192000"/>
              <a:gd name="connsiteY118" fmla="*/ 330862 h 4999978"/>
              <a:gd name="connsiteX119" fmla="*/ 9136185 w 12192000"/>
              <a:gd name="connsiteY119" fmla="*/ 334078 h 4999978"/>
              <a:gd name="connsiteX120" fmla="*/ 9194801 w 12192000"/>
              <a:gd name="connsiteY120" fmla="*/ 339149 h 4999978"/>
              <a:gd name="connsiteX121" fmla="*/ 9239316 w 12192000"/>
              <a:gd name="connsiteY121" fmla="*/ 355558 h 4999978"/>
              <a:gd name="connsiteX122" fmla="*/ 9288052 w 12192000"/>
              <a:gd name="connsiteY122" fmla="*/ 354796 h 4999978"/>
              <a:gd name="connsiteX123" fmla="*/ 9298465 w 12192000"/>
              <a:gd name="connsiteY123" fmla="*/ 338296 h 4999978"/>
              <a:gd name="connsiteX124" fmla="*/ 9350892 w 12192000"/>
              <a:gd name="connsiteY124" fmla="*/ 342778 h 4999978"/>
              <a:gd name="connsiteX125" fmla="*/ 9430522 w 12192000"/>
              <a:gd name="connsiteY125" fmla="*/ 351368 h 4999978"/>
              <a:gd name="connsiteX126" fmla="*/ 9476215 w 12192000"/>
              <a:gd name="connsiteY126" fmla="*/ 352107 h 4999978"/>
              <a:gd name="connsiteX127" fmla="*/ 9601276 w 12192000"/>
              <a:gd name="connsiteY127" fmla="*/ 358704 h 4999978"/>
              <a:gd name="connsiteX128" fmla="*/ 9726733 w 12192000"/>
              <a:gd name="connsiteY128" fmla="*/ 368801 h 4999978"/>
              <a:gd name="connsiteX129" fmla="*/ 9802144 w 12192000"/>
              <a:gd name="connsiteY129" fmla="*/ 394479 h 4999978"/>
              <a:gd name="connsiteX130" fmla="*/ 9905153 w 12192000"/>
              <a:gd name="connsiteY130" fmla="*/ 400650 h 4999978"/>
              <a:gd name="connsiteX131" fmla="*/ 9922553 w 12192000"/>
              <a:gd name="connsiteY131" fmla="*/ 404569 h 4999978"/>
              <a:gd name="connsiteX132" fmla="*/ 10044658 w 12192000"/>
              <a:gd name="connsiteY132" fmla="*/ 418077 h 4999978"/>
              <a:gd name="connsiteX133" fmla="*/ 10184585 w 12192000"/>
              <a:gd name="connsiteY133" fmla="*/ 407138 h 4999978"/>
              <a:gd name="connsiteX134" fmla="*/ 10366435 w 12192000"/>
              <a:gd name="connsiteY134" fmla="*/ 462428 h 4999978"/>
              <a:gd name="connsiteX135" fmla="*/ 10688220 w 12192000"/>
              <a:gd name="connsiteY135" fmla="*/ 542258 h 4999978"/>
              <a:gd name="connsiteX136" fmla="*/ 11026690 w 12192000"/>
              <a:gd name="connsiteY136" fmla="*/ 550681 h 4999978"/>
              <a:gd name="connsiteX137" fmla="*/ 11113779 w 12192000"/>
              <a:gd name="connsiteY137" fmla="*/ 533868 h 4999978"/>
              <a:gd name="connsiteX138" fmla="*/ 11369556 w 12192000"/>
              <a:gd name="connsiteY138" fmla="*/ 491719 h 4999978"/>
              <a:gd name="connsiteX139" fmla="*/ 11623342 w 12192000"/>
              <a:gd name="connsiteY139" fmla="*/ 388428 h 4999978"/>
              <a:gd name="connsiteX140" fmla="*/ 11786511 w 12192000"/>
              <a:gd name="connsiteY140" fmla="*/ 358390 h 4999978"/>
              <a:gd name="connsiteX141" fmla="*/ 11862577 w 12192000"/>
              <a:gd name="connsiteY141" fmla="*/ 330549 h 4999978"/>
              <a:gd name="connsiteX142" fmla="*/ 11916612 w 12192000"/>
              <a:gd name="connsiteY142" fmla="*/ 323810 h 4999978"/>
              <a:gd name="connsiteX143" fmla="*/ 11948830 w 12192000"/>
              <a:gd name="connsiteY143" fmla="*/ 318062 h 4999978"/>
              <a:gd name="connsiteX144" fmla="*/ 12001583 w 12192000"/>
              <a:gd name="connsiteY144" fmla="*/ 279643 h 4999978"/>
              <a:gd name="connsiteX145" fmla="*/ 12174977 w 12192000"/>
              <a:gd name="connsiteY145" fmla="*/ 264652 h 4999978"/>
              <a:gd name="connsiteX146" fmla="*/ 12192000 w 12192000"/>
              <a:gd name="connsiteY146" fmla="*/ 256549 h 4999978"/>
              <a:gd name="connsiteX147" fmla="*/ 12192000 w 12192000"/>
              <a:gd name="connsiteY147" fmla="*/ 4999978 h 4999978"/>
              <a:gd name="connsiteX148" fmla="*/ 0 w 12192000"/>
              <a:gd name="connsiteY148" fmla="*/ 4999978 h 4999978"/>
              <a:gd name="connsiteX149" fmla="*/ 0 w 12192000"/>
              <a:gd name="connsiteY149" fmla="*/ 617449 h 4999978"/>
              <a:gd name="connsiteX150" fmla="*/ 11075 w 12192000"/>
              <a:gd name="connsiteY150" fmla="*/ 615178 h 4999978"/>
              <a:gd name="connsiteX151" fmla="*/ 44061 w 12192000"/>
              <a:gd name="connsiteY151" fmla="*/ 608596 h 4999978"/>
              <a:gd name="connsiteX152" fmla="*/ 136694 w 12192000"/>
              <a:gd name="connsiteY152" fmla="*/ 556415 h 4999978"/>
              <a:gd name="connsiteX153" fmla="*/ 170342 w 12192000"/>
              <a:gd name="connsiteY153" fmla="*/ 551077 h 4999978"/>
              <a:gd name="connsiteX154" fmla="*/ 168955 w 12192000"/>
              <a:gd name="connsiteY154" fmla="*/ 542164 h 4999978"/>
              <a:gd name="connsiteX155" fmla="*/ 181474 w 12192000"/>
              <a:gd name="connsiteY155" fmla="*/ 541281 h 4999978"/>
              <a:gd name="connsiteX156" fmla="*/ 209440 w 12192000"/>
              <a:gd name="connsiteY156" fmla="*/ 540561 h 4999978"/>
              <a:gd name="connsiteX157" fmla="*/ 293152 w 12192000"/>
              <a:gd name="connsiteY157" fmla="*/ 536576 h 4999978"/>
              <a:gd name="connsiteX158" fmla="*/ 315693 w 12192000"/>
              <a:gd name="connsiteY158" fmla="*/ 519030 h 4999978"/>
              <a:gd name="connsiteX159" fmla="*/ 337305 w 12192000"/>
              <a:gd name="connsiteY159" fmla="*/ 518372 h 4999978"/>
              <a:gd name="connsiteX160" fmla="*/ 462252 w 12192000"/>
              <a:gd name="connsiteY160" fmla="*/ 493151 h 4999978"/>
              <a:gd name="connsiteX161" fmla="*/ 479457 w 12192000"/>
              <a:gd name="connsiteY161" fmla="*/ 491123 h 4999978"/>
              <a:gd name="connsiteX162" fmla="*/ 488653 w 12192000"/>
              <a:gd name="connsiteY162" fmla="*/ 483257 h 4999978"/>
              <a:gd name="connsiteX163" fmla="*/ 522053 w 12192000"/>
              <a:gd name="connsiteY163" fmla="*/ 481125 h 4999978"/>
              <a:gd name="connsiteX164" fmla="*/ 523520 w 12192000"/>
              <a:gd name="connsiteY164" fmla="*/ 476713 h 4999978"/>
              <a:gd name="connsiteX165" fmla="*/ 632714 w 12192000"/>
              <a:gd name="connsiteY165" fmla="*/ 437101 h 4999978"/>
              <a:gd name="connsiteX166" fmla="*/ 651426 w 12192000"/>
              <a:gd name="connsiteY166" fmla="*/ 430544 h 4999978"/>
              <a:gd name="connsiteX167" fmla="*/ 667724 w 12192000"/>
              <a:gd name="connsiteY167" fmla="*/ 432138 h 4999978"/>
              <a:gd name="connsiteX168" fmla="*/ 757679 w 12192000"/>
              <a:gd name="connsiteY168" fmla="*/ 425145 h 4999978"/>
              <a:gd name="connsiteX169" fmla="*/ 779159 w 12192000"/>
              <a:gd name="connsiteY169" fmla="*/ 428059 h 4999978"/>
              <a:gd name="connsiteX170" fmla="*/ 788293 w 12192000"/>
              <a:gd name="connsiteY170" fmla="*/ 434863 h 4999978"/>
              <a:gd name="connsiteX171" fmla="*/ 822923 w 12192000"/>
              <a:gd name="connsiteY171" fmla="*/ 421074 h 4999978"/>
              <a:gd name="connsiteX172" fmla="*/ 876559 w 12192000"/>
              <a:gd name="connsiteY172" fmla="*/ 411088 h 4999978"/>
              <a:gd name="connsiteX173" fmla="*/ 902011 w 12192000"/>
              <a:gd name="connsiteY173" fmla="*/ 404118 h 4999978"/>
              <a:gd name="connsiteX174" fmla="*/ 922715 w 12192000"/>
              <a:gd name="connsiteY174" fmla="*/ 407699 h 4999978"/>
              <a:gd name="connsiteX175" fmla="*/ 1040139 w 12192000"/>
              <a:gd name="connsiteY175" fmla="*/ 406590 h 4999978"/>
              <a:gd name="connsiteX176" fmla="*/ 1067251 w 12192000"/>
              <a:gd name="connsiteY176" fmla="*/ 412384 h 4999978"/>
              <a:gd name="connsiteX177" fmla="*/ 1080272 w 12192000"/>
              <a:gd name="connsiteY177" fmla="*/ 424669 h 4999978"/>
              <a:gd name="connsiteX178" fmla="*/ 1090219 w 12192000"/>
              <a:gd name="connsiteY178" fmla="*/ 420026 h 4999978"/>
              <a:gd name="connsiteX179" fmla="*/ 1161226 w 12192000"/>
              <a:gd name="connsiteY179" fmla="*/ 418304 h 4999978"/>
              <a:gd name="connsiteX180" fmla="*/ 1207525 w 12192000"/>
              <a:gd name="connsiteY180" fmla="*/ 416039 h 4999978"/>
              <a:gd name="connsiteX181" fmla="*/ 1210030 w 12192000"/>
              <a:gd name="connsiteY181" fmla="*/ 398805 h 4999978"/>
              <a:gd name="connsiteX182" fmla="*/ 1251170 w 12192000"/>
              <a:gd name="connsiteY182" fmla="*/ 391942 h 4999978"/>
              <a:gd name="connsiteX183" fmla="*/ 1295331 w 12192000"/>
              <a:gd name="connsiteY183" fmla="*/ 402182 h 4999978"/>
              <a:gd name="connsiteX184" fmla="*/ 1347118 w 12192000"/>
              <a:gd name="connsiteY184" fmla="*/ 399704 h 4999978"/>
              <a:gd name="connsiteX185" fmla="*/ 1378108 w 12192000"/>
              <a:gd name="connsiteY185" fmla="*/ 398410 h 4999978"/>
              <a:gd name="connsiteX186" fmla="*/ 1459192 w 12192000"/>
              <a:gd name="connsiteY186" fmla="*/ 380919 h 4999978"/>
              <a:gd name="connsiteX187" fmla="*/ 1590120 w 12192000"/>
              <a:gd name="connsiteY187" fmla="*/ 317608 h 4999978"/>
              <a:gd name="connsiteX188" fmla="*/ 1631417 w 12192000"/>
              <a:gd name="connsiteY188" fmla="*/ 308227 h 4999978"/>
              <a:gd name="connsiteX189" fmla="*/ 1638727 w 12192000"/>
              <a:gd name="connsiteY189" fmla="*/ 311610 h 4999978"/>
              <a:gd name="connsiteX190" fmla="*/ 1844438 w 12192000"/>
              <a:gd name="connsiteY190" fmla="*/ 271304 h 4999978"/>
              <a:gd name="connsiteX191" fmla="*/ 1881324 w 12192000"/>
              <a:gd name="connsiteY191" fmla="*/ 268497 h 4999978"/>
              <a:gd name="connsiteX192" fmla="*/ 1908999 w 12192000"/>
              <a:gd name="connsiteY192" fmla="*/ 269338 h 4999978"/>
              <a:gd name="connsiteX193" fmla="*/ 1974956 w 12192000"/>
              <a:gd name="connsiteY193" fmla="*/ 255958 h 4999978"/>
              <a:gd name="connsiteX194" fmla="*/ 2082409 w 12192000"/>
              <a:gd name="connsiteY194" fmla="*/ 227290 h 4999978"/>
              <a:gd name="connsiteX195" fmla="*/ 2105639 w 12192000"/>
              <a:gd name="connsiteY195" fmla="*/ 222648 h 4999978"/>
              <a:gd name="connsiteX196" fmla="*/ 2126992 w 12192000"/>
              <a:gd name="connsiteY196" fmla="*/ 224468 h 4999978"/>
              <a:gd name="connsiteX197" fmla="*/ 2133154 w 12192000"/>
              <a:gd name="connsiteY197" fmla="*/ 229952 h 4999978"/>
              <a:gd name="connsiteX198" fmla="*/ 2146154 w 12192000"/>
              <a:gd name="connsiteY198" fmla="*/ 228332 h 4999978"/>
              <a:gd name="connsiteX199" fmla="*/ 2149901 w 12192000"/>
              <a:gd name="connsiteY199" fmla="*/ 229116 h 4999978"/>
              <a:gd name="connsiteX200" fmla="*/ 2171100 w 12192000"/>
              <a:gd name="connsiteY200" fmla="*/ 232389 h 4999978"/>
              <a:gd name="connsiteX201" fmla="*/ 2209148 w 12192000"/>
              <a:gd name="connsiteY201" fmla="*/ 209225 h 4999978"/>
              <a:gd name="connsiteX202" fmla="*/ 2261889 w 12192000"/>
              <a:gd name="connsiteY202" fmla="*/ 205532 h 4999978"/>
              <a:gd name="connsiteX203" fmla="*/ 2452315 w 12192000"/>
              <a:gd name="connsiteY203" fmla="*/ 152899 h 4999978"/>
              <a:gd name="connsiteX204" fmla="*/ 2487710 w 12192000"/>
              <a:gd name="connsiteY204" fmla="*/ 169267 h 4999978"/>
              <a:gd name="connsiteX205" fmla="*/ 2567870 w 12192000"/>
              <a:gd name="connsiteY205" fmla="*/ 156422 h 4999978"/>
              <a:gd name="connsiteX206" fmla="*/ 2677053 w 12192000"/>
              <a:gd name="connsiteY206" fmla="*/ 92513 h 4999978"/>
              <a:gd name="connsiteX207" fmla="*/ 2823914 w 12192000"/>
              <a:gd name="connsiteY207" fmla="*/ 66867 h 4999978"/>
              <a:gd name="connsiteX208" fmla="*/ 2831912 w 12192000"/>
              <a:gd name="connsiteY208" fmla="*/ 55426 h 4999978"/>
              <a:gd name="connsiteX209" fmla="*/ 2843870 w 12192000"/>
              <a:gd name="connsiteY209" fmla="*/ 47507 h 4999978"/>
              <a:gd name="connsiteX210" fmla="*/ 2846217 w 12192000"/>
              <a:gd name="connsiteY210" fmla="*/ 48025 h 4999978"/>
              <a:gd name="connsiteX211" fmla="*/ 2862745 w 12192000"/>
              <a:gd name="connsiteY211" fmla="*/ 43242 h 4999978"/>
              <a:gd name="connsiteX212" fmla="*/ 2864596 w 12192000"/>
              <a:gd name="connsiteY212" fmla="*/ 39218 h 4999978"/>
              <a:gd name="connsiteX213" fmla="*/ 2875381 w 12192000"/>
              <a:gd name="connsiteY213" fmla="*/ 35003 h 4999978"/>
              <a:gd name="connsiteX214" fmla="*/ 2895139 w 12192000"/>
              <a:gd name="connsiteY214" fmla="*/ 24186 h 4999978"/>
              <a:gd name="connsiteX215" fmla="*/ 2900232 w 12192000"/>
              <a:gd name="connsiteY215" fmla="*/ 24518 h 4999978"/>
              <a:gd name="connsiteX216" fmla="*/ 2932205 w 12192000"/>
              <a:gd name="connsiteY216" fmla="*/ 11873 h 4999978"/>
              <a:gd name="connsiteX217" fmla="*/ 2933310 w 12192000"/>
              <a:gd name="connsiteY217" fmla="*/ 12816 h 4999978"/>
              <a:gd name="connsiteX218" fmla="*/ 2945218 w 12192000"/>
              <a:gd name="connsiteY218" fmla="*/ 14141 h 4999978"/>
              <a:gd name="connsiteX219" fmla="*/ 2966465 w 12192000"/>
              <a:gd name="connsiteY219" fmla="*/ 14117 h 4999978"/>
              <a:gd name="connsiteX220" fmla="*/ 3023668 w 12192000"/>
              <a:gd name="connsiteY220" fmla="*/ 27905 h 4999978"/>
              <a:gd name="connsiteX221" fmla="*/ 3057077 w 12192000"/>
              <a:gd name="connsiteY221" fmla="*/ 14845 h 4999978"/>
              <a:gd name="connsiteX222" fmla="*/ 3151915 w 12192000"/>
              <a:gd name="connsiteY222" fmla="*/ 11243 h 4999978"/>
              <a:gd name="connsiteX223" fmla="*/ 3251671 w 12192000"/>
              <a:gd name="connsiteY223" fmla="*/ 31575 h 4999978"/>
              <a:gd name="connsiteX224" fmla="*/ 3351400 w 12192000"/>
              <a:gd name="connsiteY224" fmla="*/ 32687 h 4999978"/>
              <a:gd name="connsiteX225" fmla="*/ 3387481 w 12192000"/>
              <a:gd name="connsiteY225" fmla="*/ 31443 h 4999978"/>
              <a:gd name="connsiteX226" fmla="*/ 3451923 w 12192000"/>
              <a:gd name="connsiteY226" fmla="*/ 36482 h 4999978"/>
              <a:gd name="connsiteX227" fmla="*/ 3481520 w 12192000"/>
              <a:gd name="connsiteY227" fmla="*/ 43287 h 4999978"/>
              <a:gd name="connsiteX228" fmla="*/ 3482804 w 12192000"/>
              <a:gd name="connsiteY228" fmla="*/ 42812 h 4999978"/>
              <a:gd name="connsiteX229" fmla="*/ 3485495 w 12192000"/>
              <a:gd name="connsiteY229" fmla="*/ 45921 h 4999978"/>
              <a:gd name="connsiteX230" fmla="*/ 3490972 w 12192000"/>
              <a:gd name="connsiteY230" fmla="*/ 47286 h 4999978"/>
              <a:gd name="connsiteX231" fmla="*/ 3505835 w 12192000"/>
              <a:gd name="connsiteY231" fmla="*/ 46077 h 4999978"/>
              <a:gd name="connsiteX232" fmla="*/ 3511410 w 12192000"/>
              <a:gd name="connsiteY232" fmla="*/ 44808 h 4999978"/>
              <a:gd name="connsiteX233" fmla="*/ 3519598 w 12192000"/>
              <a:gd name="connsiteY233" fmla="*/ 44683 h 4999978"/>
              <a:gd name="connsiteX234" fmla="*/ 3519807 w 12192000"/>
              <a:gd name="connsiteY234" fmla="*/ 44938 h 4999978"/>
              <a:gd name="connsiteX235" fmla="*/ 3527466 w 12192000"/>
              <a:gd name="connsiteY235" fmla="*/ 44316 h 4999978"/>
              <a:gd name="connsiteX236" fmla="*/ 3564889 w 12192000"/>
              <a:gd name="connsiteY236" fmla="*/ 37990 h 4999978"/>
              <a:gd name="connsiteX237" fmla="*/ 3614922 w 12192000"/>
              <a:gd name="connsiteY237" fmla="*/ 61804 h 4999978"/>
              <a:gd name="connsiteX238" fmla="*/ 3635506 w 12192000"/>
              <a:gd name="connsiteY238" fmla="*/ 65718 h 4999978"/>
              <a:gd name="connsiteX239" fmla="*/ 3646525 w 12192000"/>
              <a:gd name="connsiteY239" fmla="*/ 69193 h 4999978"/>
              <a:gd name="connsiteX240" fmla="*/ 3647224 w 12192000"/>
              <a:gd name="connsiteY240" fmla="*/ 70303 h 4999978"/>
              <a:gd name="connsiteX241" fmla="*/ 3683100 w 12192000"/>
              <a:gd name="connsiteY241" fmla="*/ 64109 h 4999978"/>
              <a:gd name="connsiteX242" fmla="*/ 3687901 w 12192000"/>
              <a:gd name="connsiteY242" fmla="*/ 65372 h 4999978"/>
              <a:gd name="connsiteX243" fmla="*/ 3711234 w 12192000"/>
              <a:gd name="connsiteY243" fmla="*/ 58665 h 4999978"/>
              <a:gd name="connsiteX244" fmla="*/ 3723318 w 12192000"/>
              <a:gd name="connsiteY244" fmla="*/ 56625 h 4999978"/>
              <a:gd name="connsiteX245" fmla="*/ 3726677 w 12192000"/>
              <a:gd name="connsiteY245" fmla="*/ 53112 h 4999978"/>
              <a:gd name="connsiteX246" fmla="*/ 3744535 w 12192000"/>
              <a:gd name="connsiteY246" fmla="*/ 51590 h 4999978"/>
              <a:gd name="connsiteX247" fmla="*/ 3746608 w 12192000"/>
              <a:gd name="connsiteY247" fmla="*/ 52522 h 4999978"/>
              <a:gd name="connsiteX248" fmla="*/ 3761262 w 12192000"/>
              <a:gd name="connsiteY248" fmla="*/ 47147 h 4999978"/>
              <a:gd name="connsiteX249" fmla="*/ 3773451 w 12192000"/>
              <a:gd name="connsiteY249" fmla="*/ 37666 h 4999978"/>
              <a:gd name="connsiteX250" fmla="*/ 3925626 w 12192000"/>
              <a:gd name="connsiteY250" fmla="*/ 40301 h 4999978"/>
              <a:gd name="connsiteX251" fmla="*/ 4033324 w 12192000"/>
              <a:gd name="connsiteY251" fmla="*/ 26451 h 4999978"/>
              <a:gd name="connsiteX0" fmla="*/ 4033324 w 12192000"/>
              <a:gd name="connsiteY0" fmla="*/ 26451 h 4999978"/>
              <a:gd name="connsiteX1" fmla="*/ 4138795 w 12192000"/>
              <a:gd name="connsiteY1" fmla="*/ 1828 h 4999978"/>
              <a:gd name="connsiteX2" fmla="*/ 4197186 w 12192000"/>
              <a:gd name="connsiteY2" fmla="*/ 16311 h 4999978"/>
              <a:gd name="connsiteX3" fmla="*/ 4371550 w 12192000"/>
              <a:gd name="connsiteY3" fmla="*/ 8916 h 4999978"/>
              <a:gd name="connsiteX4" fmla="*/ 4424056 w 12192000"/>
              <a:gd name="connsiteY4" fmla="*/ 15151 h 4999978"/>
              <a:gd name="connsiteX5" fmla="*/ 4469897 w 12192000"/>
              <a:gd name="connsiteY5" fmla="*/ 0 h 4999978"/>
              <a:gd name="connsiteX6" fmla="*/ 4489151 w 12192000"/>
              <a:gd name="connsiteY6" fmla="*/ 7067 h 4999978"/>
              <a:gd name="connsiteX7" fmla="*/ 4492479 w 12192000"/>
              <a:gd name="connsiteY7" fmla="*/ 8512 h 4999978"/>
              <a:gd name="connsiteX8" fmla="*/ 4505693 w 12192000"/>
              <a:gd name="connsiteY8" fmla="*/ 9366 h 4999978"/>
              <a:gd name="connsiteX9" fmla="*/ 4509529 w 12192000"/>
              <a:gd name="connsiteY9" fmla="*/ 15767 h 4999978"/>
              <a:gd name="connsiteX10" fmla="*/ 4529499 w 12192000"/>
              <a:gd name="connsiteY10" fmla="*/ 21469 h 4999978"/>
              <a:gd name="connsiteX11" fmla="*/ 4553795 w 12192000"/>
              <a:gd name="connsiteY11" fmla="*/ 21323 h 4999978"/>
              <a:gd name="connsiteX12" fmla="*/ 4640118 w 12192000"/>
              <a:gd name="connsiteY12" fmla="*/ 21481 h 4999978"/>
              <a:gd name="connsiteX13" fmla="*/ 4654127 w 12192000"/>
              <a:gd name="connsiteY13" fmla="*/ 17734 h 4999978"/>
              <a:gd name="connsiteX14" fmla="*/ 4700168 w 12192000"/>
              <a:gd name="connsiteY14" fmla="*/ 22735 h 4999978"/>
              <a:gd name="connsiteX15" fmla="*/ 4741127 w 12192000"/>
              <a:gd name="connsiteY15" fmla="*/ 23309 h 4999978"/>
              <a:gd name="connsiteX16" fmla="*/ 4767598 w 12192000"/>
              <a:gd name="connsiteY16" fmla="*/ 20054 h 4999978"/>
              <a:gd name="connsiteX17" fmla="*/ 4774592 w 12192000"/>
              <a:gd name="connsiteY17" fmla="*/ 22231 h 4999978"/>
              <a:gd name="connsiteX18" fmla="*/ 4801328 w 12192000"/>
              <a:gd name="connsiteY18" fmla="*/ 23236 h 4999978"/>
              <a:gd name="connsiteX19" fmla="*/ 4814870 w 12192000"/>
              <a:gd name="connsiteY19" fmla="*/ 19579 h 4999978"/>
              <a:gd name="connsiteX20" fmla="*/ 4828440 w 12192000"/>
              <a:gd name="connsiteY20" fmla="*/ 27197 h 4999978"/>
              <a:gd name="connsiteX21" fmla="*/ 4831826 w 12192000"/>
              <a:gd name="connsiteY21" fmla="*/ 32900 h 4999978"/>
              <a:gd name="connsiteX22" fmla="*/ 4850785 w 12192000"/>
              <a:gd name="connsiteY22" fmla="*/ 29972 h 4999978"/>
              <a:gd name="connsiteX23" fmla="*/ 4866468 w 12192000"/>
              <a:gd name="connsiteY23" fmla="*/ 35321 h 4999978"/>
              <a:gd name="connsiteX24" fmla="*/ 4879983 w 12192000"/>
              <a:gd name="connsiteY24" fmla="*/ 31397 h 4999978"/>
              <a:gd name="connsiteX25" fmla="*/ 4885635 w 12192000"/>
              <a:gd name="connsiteY25" fmla="*/ 32124 h 4999978"/>
              <a:gd name="connsiteX26" fmla="*/ 4899698 w 12192000"/>
              <a:gd name="connsiteY26" fmla="*/ 34658 h 4999978"/>
              <a:gd name="connsiteX27" fmla="*/ 4923986 w 12192000"/>
              <a:gd name="connsiteY27" fmla="*/ 40414 h 4999978"/>
              <a:gd name="connsiteX28" fmla="*/ 4931544 w 12192000"/>
              <a:gd name="connsiteY28" fmla="*/ 41140 h 4999978"/>
              <a:gd name="connsiteX29" fmla="*/ 4948135 w 12192000"/>
              <a:gd name="connsiteY29" fmla="*/ 50311 h 4999978"/>
              <a:gd name="connsiteX30" fmla="*/ 4980068 w 12192000"/>
              <a:gd name="connsiteY30" fmla="*/ 57834 h 4999978"/>
              <a:gd name="connsiteX31" fmla="*/ 5036541 w 12192000"/>
              <a:gd name="connsiteY31" fmla="*/ 85075 h 4999978"/>
              <a:gd name="connsiteX32" fmla="*/ 5069678 w 12192000"/>
              <a:gd name="connsiteY32" fmla="*/ 97961 h 4999978"/>
              <a:gd name="connsiteX33" fmla="*/ 5092160 w 12192000"/>
              <a:gd name="connsiteY33" fmla="*/ 109985 h 4999978"/>
              <a:gd name="connsiteX34" fmla="*/ 5158166 w 12192000"/>
              <a:gd name="connsiteY34" fmla="*/ 126350 h 4999978"/>
              <a:gd name="connsiteX35" fmla="*/ 5271252 w 12192000"/>
              <a:gd name="connsiteY35" fmla="*/ 147520 h 4999978"/>
              <a:gd name="connsiteX36" fmla="*/ 5294438 w 12192000"/>
              <a:gd name="connsiteY36" fmla="*/ 153338 h 4999978"/>
              <a:gd name="connsiteX37" fmla="*/ 5310840 w 12192000"/>
              <a:gd name="connsiteY37" fmla="*/ 163551 h 4999978"/>
              <a:gd name="connsiteX38" fmla="*/ 5311570 w 12192000"/>
              <a:gd name="connsiteY38" fmla="*/ 170463 h 4999978"/>
              <a:gd name="connsiteX39" fmla="*/ 5323756 w 12192000"/>
              <a:gd name="connsiteY39" fmla="*/ 174500 h 4999978"/>
              <a:gd name="connsiteX40" fmla="*/ 5326259 w 12192000"/>
              <a:gd name="connsiteY40" fmla="*/ 176662 h 4999978"/>
              <a:gd name="connsiteX41" fmla="*/ 5341357 w 12192000"/>
              <a:gd name="connsiteY41" fmla="*/ 187975 h 4999978"/>
              <a:gd name="connsiteX42" fmla="*/ 5391908 w 12192000"/>
              <a:gd name="connsiteY42" fmla="*/ 185073 h 4999978"/>
              <a:gd name="connsiteX43" fmla="*/ 5492371 w 12192000"/>
              <a:gd name="connsiteY43" fmla="*/ 230923 h 4999978"/>
              <a:gd name="connsiteX44" fmla="*/ 5640913 w 12192000"/>
              <a:gd name="connsiteY44" fmla="*/ 239810 h 4999978"/>
              <a:gd name="connsiteX45" fmla="*/ 5877770 w 12192000"/>
              <a:gd name="connsiteY45" fmla="*/ 283747 h 4999978"/>
              <a:gd name="connsiteX46" fmla="*/ 5989615 w 12192000"/>
              <a:gd name="connsiteY46" fmla="*/ 306445 h 4999978"/>
              <a:gd name="connsiteX47" fmla="*/ 5996857 w 12192000"/>
              <a:gd name="connsiteY47" fmla="*/ 310331 h 4999978"/>
              <a:gd name="connsiteX48" fmla="*/ 6037387 w 12192000"/>
              <a:gd name="connsiteY48" fmla="*/ 299308 h 4999978"/>
              <a:gd name="connsiteX49" fmla="*/ 6113074 w 12192000"/>
              <a:gd name="connsiteY49" fmla="*/ 312627 h 4999978"/>
              <a:gd name="connsiteX50" fmla="*/ 6280929 w 12192000"/>
              <a:gd name="connsiteY50" fmla="*/ 337226 h 4999978"/>
              <a:gd name="connsiteX51" fmla="*/ 6298665 w 12192000"/>
              <a:gd name="connsiteY51" fmla="*/ 329713 h 4999978"/>
              <a:gd name="connsiteX52" fmla="*/ 6317326 w 12192000"/>
              <a:gd name="connsiteY52" fmla="*/ 326576 h 4999978"/>
              <a:gd name="connsiteX53" fmla="*/ 6319212 w 12192000"/>
              <a:gd name="connsiteY53" fmla="*/ 327786 h 4999978"/>
              <a:gd name="connsiteX54" fmla="*/ 6339724 w 12192000"/>
              <a:gd name="connsiteY54" fmla="*/ 328880 h 4999978"/>
              <a:gd name="connsiteX55" fmla="*/ 6345010 w 12192000"/>
              <a:gd name="connsiteY55" fmla="*/ 325930 h 4999978"/>
              <a:gd name="connsiteX56" fmla="*/ 6359332 w 12192000"/>
              <a:gd name="connsiteY56" fmla="*/ 325681 h 4999978"/>
              <a:gd name="connsiteX57" fmla="*/ 6388220 w 12192000"/>
              <a:gd name="connsiteY57" fmla="*/ 322496 h 4999978"/>
              <a:gd name="connsiteX58" fmla="*/ 6392994 w 12192000"/>
              <a:gd name="connsiteY58" fmla="*/ 324426 h 4999978"/>
              <a:gd name="connsiteX59" fmla="*/ 6435581 w 12192000"/>
              <a:gd name="connsiteY59" fmla="*/ 323557 h 4999978"/>
              <a:gd name="connsiteX60" fmla="*/ 6435870 w 12192000"/>
              <a:gd name="connsiteY60" fmla="*/ 324745 h 4999978"/>
              <a:gd name="connsiteX61" fmla="*/ 6446571 w 12192000"/>
              <a:gd name="connsiteY61" fmla="*/ 329739 h 4999978"/>
              <a:gd name="connsiteX62" fmla="*/ 6467701 w 12192000"/>
              <a:gd name="connsiteY62" fmla="*/ 336547 h 4999978"/>
              <a:gd name="connsiteX63" fmla="*/ 6512727 w 12192000"/>
              <a:gd name="connsiteY63" fmla="*/ 367087 h 4999978"/>
              <a:gd name="connsiteX64" fmla="*/ 6557094 w 12192000"/>
              <a:gd name="connsiteY64" fmla="*/ 366314 h 4999978"/>
              <a:gd name="connsiteX65" fmla="*/ 6565879 w 12192000"/>
              <a:gd name="connsiteY65" fmla="*/ 366812 h 4999978"/>
              <a:gd name="connsiteX66" fmla="*/ 6565997 w 12192000"/>
              <a:gd name="connsiteY66" fmla="*/ 367092 h 4999978"/>
              <a:gd name="connsiteX67" fmla="*/ 6575147 w 12192000"/>
              <a:gd name="connsiteY67" fmla="*/ 368156 h 4999978"/>
              <a:gd name="connsiteX68" fmla="*/ 6581899 w 12192000"/>
              <a:gd name="connsiteY68" fmla="*/ 367720 h 4999978"/>
              <a:gd name="connsiteX69" fmla="*/ 6598943 w 12192000"/>
              <a:gd name="connsiteY69" fmla="*/ 368688 h 4999978"/>
              <a:gd name="connsiteX70" fmla="*/ 6604421 w 12192000"/>
              <a:gd name="connsiteY70" fmla="*/ 370815 h 4999978"/>
              <a:gd name="connsiteX71" fmla="*/ 6606035 w 12192000"/>
              <a:gd name="connsiteY71" fmla="*/ 374247 h 4999978"/>
              <a:gd name="connsiteX72" fmla="*/ 6607669 w 12192000"/>
              <a:gd name="connsiteY72" fmla="*/ 373968 h 4999978"/>
              <a:gd name="connsiteX73" fmla="*/ 6637532 w 12192000"/>
              <a:gd name="connsiteY73" fmla="*/ 384907 h 4999978"/>
              <a:gd name="connsiteX74" fmla="*/ 6706880 w 12192000"/>
              <a:gd name="connsiteY74" fmla="*/ 399163 h 4999978"/>
              <a:gd name="connsiteX75" fmla="*/ 6747500 w 12192000"/>
              <a:gd name="connsiteY75" fmla="*/ 403168 h 4999978"/>
              <a:gd name="connsiteX76" fmla="*/ 6857783 w 12192000"/>
              <a:gd name="connsiteY76" fmla="*/ 418687 h 4999978"/>
              <a:gd name="connsiteX77" fmla="*/ 6967720 w 12192000"/>
              <a:gd name="connsiteY77" fmla="*/ 437721 h 4999978"/>
              <a:gd name="connsiteX78" fmla="*/ 7018394 w 12192000"/>
              <a:gd name="connsiteY78" fmla="*/ 466613 h 4999978"/>
              <a:gd name="connsiteX79" fmla="*/ 7024679 w 12192000"/>
              <a:gd name="connsiteY79" fmla="*/ 467750 h 4999978"/>
              <a:gd name="connsiteX80" fmla="*/ 7041715 w 12192000"/>
              <a:gd name="connsiteY80" fmla="*/ 465902 h 4999978"/>
              <a:gd name="connsiteX81" fmla="*/ 7048103 w 12192000"/>
              <a:gd name="connsiteY81" fmla="*/ 464392 h 4999978"/>
              <a:gd name="connsiteX82" fmla="*/ 7057490 w 12192000"/>
              <a:gd name="connsiteY82" fmla="*/ 463917 h 4999978"/>
              <a:gd name="connsiteX83" fmla="*/ 7057730 w 12192000"/>
              <a:gd name="connsiteY83" fmla="*/ 464165 h 4999978"/>
              <a:gd name="connsiteX84" fmla="*/ 7066511 w 12192000"/>
              <a:gd name="connsiteY84" fmla="*/ 463214 h 4999978"/>
              <a:gd name="connsiteX85" fmla="*/ 7109401 w 12192000"/>
              <a:gd name="connsiteY85" fmla="*/ 455268 h 4999978"/>
              <a:gd name="connsiteX86" fmla="*/ 7166830 w 12192000"/>
              <a:gd name="connsiteY86" fmla="*/ 477037 h 4999978"/>
              <a:gd name="connsiteX87" fmla="*/ 7190442 w 12192000"/>
              <a:gd name="connsiteY87" fmla="*/ 480090 h 4999978"/>
              <a:gd name="connsiteX88" fmla="*/ 7203083 w 12192000"/>
              <a:gd name="connsiteY88" fmla="*/ 483106 h 4999978"/>
              <a:gd name="connsiteX89" fmla="*/ 7203894 w 12192000"/>
              <a:gd name="connsiteY89" fmla="*/ 484190 h 4999978"/>
              <a:gd name="connsiteX90" fmla="*/ 7245004 w 12192000"/>
              <a:gd name="connsiteY90" fmla="*/ 476444 h 4999978"/>
              <a:gd name="connsiteX91" fmla="*/ 7250514 w 12192000"/>
              <a:gd name="connsiteY91" fmla="*/ 477506 h 4999978"/>
              <a:gd name="connsiteX92" fmla="*/ 7277246 w 12192000"/>
              <a:gd name="connsiteY92" fmla="*/ 469782 h 4999978"/>
              <a:gd name="connsiteX93" fmla="*/ 7291092 w 12192000"/>
              <a:gd name="connsiteY93" fmla="*/ 467217 h 4999978"/>
              <a:gd name="connsiteX94" fmla="*/ 7294933 w 12192000"/>
              <a:gd name="connsiteY94" fmla="*/ 463549 h 4999978"/>
              <a:gd name="connsiteX95" fmla="*/ 7315408 w 12192000"/>
              <a:gd name="connsiteY95" fmla="*/ 461260 h 4999978"/>
              <a:gd name="connsiteX96" fmla="*/ 7317786 w 12192000"/>
              <a:gd name="connsiteY96" fmla="*/ 462106 h 4999978"/>
              <a:gd name="connsiteX97" fmla="*/ 7334572 w 12192000"/>
              <a:gd name="connsiteY97" fmla="*/ 456088 h 4999978"/>
              <a:gd name="connsiteX98" fmla="*/ 7348520 w 12192000"/>
              <a:gd name="connsiteY98" fmla="*/ 446050 h 4999978"/>
              <a:gd name="connsiteX99" fmla="*/ 7522997 w 12192000"/>
              <a:gd name="connsiteY99" fmla="*/ 442209 h 4999978"/>
              <a:gd name="connsiteX100" fmla="*/ 7686985 w 12192000"/>
              <a:gd name="connsiteY100" fmla="*/ 419805 h 4999978"/>
              <a:gd name="connsiteX101" fmla="*/ 7854068 w 12192000"/>
              <a:gd name="connsiteY101" fmla="*/ 409774 h 4999978"/>
              <a:gd name="connsiteX102" fmla="*/ 8034165 w 12192000"/>
              <a:gd name="connsiteY102" fmla="*/ 391699 h 4999978"/>
              <a:gd name="connsiteX103" fmla="*/ 8094381 w 12192000"/>
              <a:gd name="connsiteY103" fmla="*/ 395718 h 4999978"/>
              <a:gd name="connsiteX104" fmla="*/ 8146898 w 12192000"/>
              <a:gd name="connsiteY104" fmla="*/ 378558 h 4999978"/>
              <a:gd name="connsiteX105" fmla="*/ 8168993 w 12192000"/>
              <a:gd name="connsiteY105" fmla="*/ 384830 h 4999978"/>
              <a:gd name="connsiteX106" fmla="*/ 8172809 w 12192000"/>
              <a:gd name="connsiteY106" fmla="*/ 386137 h 4999978"/>
              <a:gd name="connsiteX107" fmla="*/ 8187962 w 12192000"/>
              <a:gd name="connsiteY107" fmla="*/ 386433 h 4999978"/>
              <a:gd name="connsiteX108" fmla="*/ 8192382 w 12192000"/>
              <a:gd name="connsiteY108" fmla="*/ 392692 h 4999978"/>
              <a:gd name="connsiteX109" fmla="*/ 8375192 w 12192000"/>
              <a:gd name="connsiteY109" fmla="*/ 383879 h 4999978"/>
              <a:gd name="connsiteX110" fmla="*/ 8454377 w 12192000"/>
              <a:gd name="connsiteY110" fmla="*/ 380331 h 4999978"/>
              <a:gd name="connsiteX111" fmla="*/ 8484740 w 12192000"/>
              <a:gd name="connsiteY111" fmla="*/ 385159 h 4999978"/>
              <a:gd name="connsiteX112" fmla="*/ 8601673 w 12192000"/>
              <a:gd name="connsiteY112" fmla="*/ 397101 h 4999978"/>
              <a:gd name="connsiteX113" fmla="*/ 8701676 w 12192000"/>
              <a:gd name="connsiteY113" fmla="*/ 401351 h 4999978"/>
              <a:gd name="connsiteX114" fmla="*/ 8773288 w 12192000"/>
              <a:gd name="connsiteY114" fmla="*/ 378077 h 4999978"/>
              <a:gd name="connsiteX115" fmla="*/ 8779909 w 12192000"/>
              <a:gd name="connsiteY115" fmla="*/ 382446 h 4999978"/>
              <a:gd name="connsiteX116" fmla="*/ 8829932 w 12192000"/>
              <a:gd name="connsiteY116" fmla="*/ 379243 h 4999978"/>
              <a:gd name="connsiteX117" fmla="*/ 9003386 w 12192000"/>
              <a:gd name="connsiteY117" fmla="*/ 336242 h 4999978"/>
              <a:gd name="connsiteX118" fmla="*/ 9101185 w 12192000"/>
              <a:gd name="connsiteY118" fmla="*/ 330862 h 4999978"/>
              <a:gd name="connsiteX119" fmla="*/ 9136185 w 12192000"/>
              <a:gd name="connsiteY119" fmla="*/ 334078 h 4999978"/>
              <a:gd name="connsiteX120" fmla="*/ 9194801 w 12192000"/>
              <a:gd name="connsiteY120" fmla="*/ 339149 h 4999978"/>
              <a:gd name="connsiteX121" fmla="*/ 9239316 w 12192000"/>
              <a:gd name="connsiteY121" fmla="*/ 355558 h 4999978"/>
              <a:gd name="connsiteX122" fmla="*/ 9288052 w 12192000"/>
              <a:gd name="connsiteY122" fmla="*/ 354796 h 4999978"/>
              <a:gd name="connsiteX123" fmla="*/ 9298465 w 12192000"/>
              <a:gd name="connsiteY123" fmla="*/ 338296 h 4999978"/>
              <a:gd name="connsiteX124" fmla="*/ 9350892 w 12192000"/>
              <a:gd name="connsiteY124" fmla="*/ 342778 h 4999978"/>
              <a:gd name="connsiteX125" fmla="*/ 9430522 w 12192000"/>
              <a:gd name="connsiteY125" fmla="*/ 351368 h 4999978"/>
              <a:gd name="connsiteX126" fmla="*/ 9476215 w 12192000"/>
              <a:gd name="connsiteY126" fmla="*/ 352107 h 4999978"/>
              <a:gd name="connsiteX127" fmla="*/ 9601276 w 12192000"/>
              <a:gd name="connsiteY127" fmla="*/ 358704 h 4999978"/>
              <a:gd name="connsiteX128" fmla="*/ 9726733 w 12192000"/>
              <a:gd name="connsiteY128" fmla="*/ 368801 h 4999978"/>
              <a:gd name="connsiteX129" fmla="*/ 9802144 w 12192000"/>
              <a:gd name="connsiteY129" fmla="*/ 394479 h 4999978"/>
              <a:gd name="connsiteX130" fmla="*/ 9905153 w 12192000"/>
              <a:gd name="connsiteY130" fmla="*/ 400650 h 4999978"/>
              <a:gd name="connsiteX131" fmla="*/ 9922553 w 12192000"/>
              <a:gd name="connsiteY131" fmla="*/ 404569 h 4999978"/>
              <a:gd name="connsiteX132" fmla="*/ 10044658 w 12192000"/>
              <a:gd name="connsiteY132" fmla="*/ 418077 h 4999978"/>
              <a:gd name="connsiteX133" fmla="*/ 10184585 w 12192000"/>
              <a:gd name="connsiteY133" fmla="*/ 407138 h 4999978"/>
              <a:gd name="connsiteX134" fmla="*/ 10366435 w 12192000"/>
              <a:gd name="connsiteY134" fmla="*/ 462428 h 4999978"/>
              <a:gd name="connsiteX135" fmla="*/ 10688220 w 12192000"/>
              <a:gd name="connsiteY135" fmla="*/ 542258 h 4999978"/>
              <a:gd name="connsiteX136" fmla="*/ 11026690 w 12192000"/>
              <a:gd name="connsiteY136" fmla="*/ 550681 h 4999978"/>
              <a:gd name="connsiteX137" fmla="*/ 11113779 w 12192000"/>
              <a:gd name="connsiteY137" fmla="*/ 533868 h 4999978"/>
              <a:gd name="connsiteX138" fmla="*/ 11369556 w 12192000"/>
              <a:gd name="connsiteY138" fmla="*/ 491719 h 4999978"/>
              <a:gd name="connsiteX139" fmla="*/ 11623342 w 12192000"/>
              <a:gd name="connsiteY139" fmla="*/ 388428 h 4999978"/>
              <a:gd name="connsiteX140" fmla="*/ 11786511 w 12192000"/>
              <a:gd name="connsiteY140" fmla="*/ 358390 h 4999978"/>
              <a:gd name="connsiteX141" fmla="*/ 11862577 w 12192000"/>
              <a:gd name="connsiteY141" fmla="*/ 330549 h 4999978"/>
              <a:gd name="connsiteX142" fmla="*/ 11916612 w 12192000"/>
              <a:gd name="connsiteY142" fmla="*/ 323810 h 4999978"/>
              <a:gd name="connsiteX143" fmla="*/ 11948830 w 12192000"/>
              <a:gd name="connsiteY143" fmla="*/ 318062 h 4999978"/>
              <a:gd name="connsiteX144" fmla="*/ 12001583 w 12192000"/>
              <a:gd name="connsiteY144" fmla="*/ 279643 h 4999978"/>
              <a:gd name="connsiteX145" fmla="*/ 12174977 w 12192000"/>
              <a:gd name="connsiteY145" fmla="*/ 264652 h 4999978"/>
              <a:gd name="connsiteX146" fmla="*/ 12192000 w 12192000"/>
              <a:gd name="connsiteY146" fmla="*/ 256549 h 4999978"/>
              <a:gd name="connsiteX147" fmla="*/ 12192000 w 12192000"/>
              <a:gd name="connsiteY147" fmla="*/ 4999978 h 4999978"/>
              <a:gd name="connsiteX148" fmla="*/ 0 w 12192000"/>
              <a:gd name="connsiteY148" fmla="*/ 4999978 h 4999978"/>
              <a:gd name="connsiteX149" fmla="*/ 0 w 12192000"/>
              <a:gd name="connsiteY149" fmla="*/ 617449 h 4999978"/>
              <a:gd name="connsiteX150" fmla="*/ 11075 w 12192000"/>
              <a:gd name="connsiteY150" fmla="*/ 615178 h 4999978"/>
              <a:gd name="connsiteX151" fmla="*/ 44061 w 12192000"/>
              <a:gd name="connsiteY151" fmla="*/ 608596 h 4999978"/>
              <a:gd name="connsiteX152" fmla="*/ 136694 w 12192000"/>
              <a:gd name="connsiteY152" fmla="*/ 556415 h 4999978"/>
              <a:gd name="connsiteX153" fmla="*/ 170342 w 12192000"/>
              <a:gd name="connsiteY153" fmla="*/ 551077 h 4999978"/>
              <a:gd name="connsiteX154" fmla="*/ 168955 w 12192000"/>
              <a:gd name="connsiteY154" fmla="*/ 542164 h 4999978"/>
              <a:gd name="connsiteX155" fmla="*/ 181474 w 12192000"/>
              <a:gd name="connsiteY155" fmla="*/ 541281 h 4999978"/>
              <a:gd name="connsiteX156" fmla="*/ 209440 w 12192000"/>
              <a:gd name="connsiteY156" fmla="*/ 540561 h 4999978"/>
              <a:gd name="connsiteX157" fmla="*/ 293152 w 12192000"/>
              <a:gd name="connsiteY157" fmla="*/ 536576 h 4999978"/>
              <a:gd name="connsiteX158" fmla="*/ 315693 w 12192000"/>
              <a:gd name="connsiteY158" fmla="*/ 519030 h 4999978"/>
              <a:gd name="connsiteX159" fmla="*/ 337305 w 12192000"/>
              <a:gd name="connsiteY159" fmla="*/ 518372 h 4999978"/>
              <a:gd name="connsiteX160" fmla="*/ 462252 w 12192000"/>
              <a:gd name="connsiteY160" fmla="*/ 493151 h 4999978"/>
              <a:gd name="connsiteX161" fmla="*/ 479457 w 12192000"/>
              <a:gd name="connsiteY161" fmla="*/ 491123 h 4999978"/>
              <a:gd name="connsiteX162" fmla="*/ 488653 w 12192000"/>
              <a:gd name="connsiteY162" fmla="*/ 483257 h 4999978"/>
              <a:gd name="connsiteX163" fmla="*/ 522053 w 12192000"/>
              <a:gd name="connsiteY163" fmla="*/ 481125 h 4999978"/>
              <a:gd name="connsiteX164" fmla="*/ 523520 w 12192000"/>
              <a:gd name="connsiteY164" fmla="*/ 476713 h 4999978"/>
              <a:gd name="connsiteX165" fmla="*/ 632714 w 12192000"/>
              <a:gd name="connsiteY165" fmla="*/ 437101 h 4999978"/>
              <a:gd name="connsiteX166" fmla="*/ 651426 w 12192000"/>
              <a:gd name="connsiteY166" fmla="*/ 430544 h 4999978"/>
              <a:gd name="connsiteX167" fmla="*/ 667724 w 12192000"/>
              <a:gd name="connsiteY167" fmla="*/ 432138 h 4999978"/>
              <a:gd name="connsiteX168" fmla="*/ 757679 w 12192000"/>
              <a:gd name="connsiteY168" fmla="*/ 425145 h 4999978"/>
              <a:gd name="connsiteX169" fmla="*/ 779159 w 12192000"/>
              <a:gd name="connsiteY169" fmla="*/ 428059 h 4999978"/>
              <a:gd name="connsiteX170" fmla="*/ 788293 w 12192000"/>
              <a:gd name="connsiteY170" fmla="*/ 434863 h 4999978"/>
              <a:gd name="connsiteX171" fmla="*/ 822923 w 12192000"/>
              <a:gd name="connsiteY171" fmla="*/ 421074 h 4999978"/>
              <a:gd name="connsiteX172" fmla="*/ 876559 w 12192000"/>
              <a:gd name="connsiteY172" fmla="*/ 411088 h 4999978"/>
              <a:gd name="connsiteX173" fmla="*/ 902011 w 12192000"/>
              <a:gd name="connsiteY173" fmla="*/ 404118 h 4999978"/>
              <a:gd name="connsiteX174" fmla="*/ 922715 w 12192000"/>
              <a:gd name="connsiteY174" fmla="*/ 407699 h 4999978"/>
              <a:gd name="connsiteX175" fmla="*/ 1040139 w 12192000"/>
              <a:gd name="connsiteY175" fmla="*/ 406590 h 4999978"/>
              <a:gd name="connsiteX176" fmla="*/ 1067251 w 12192000"/>
              <a:gd name="connsiteY176" fmla="*/ 412384 h 4999978"/>
              <a:gd name="connsiteX177" fmla="*/ 1080272 w 12192000"/>
              <a:gd name="connsiteY177" fmla="*/ 424669 h 4999978"/>
              <a:gd name="connsiteX178" fmla="*/ 1090219 w 12192000"/>
              <a:gd name="connsiteY178" fmla="*/ 420026 h 4999978"/>
              <a:gd name="connsiteX179" fmla="*/ 1161226 w 12192000"/>
              <a:gd name="connsiteY179" fmla="*/ 418304 h 4999978"/>
              <a:gd name="connsiteX180" fmla="*/ 1207525 w 12192000"/>
              <a:gd name="connsiteY180" fmla="*/ 416039 h 4999978"/>
              <a:gd name="connsiteX181" fmla="*/ 1210030 w 12192000"/>
              <a:gd name="connsiteY181" fmla="*/ 398805 h 4999978"/>
              <a:gd name="connsiteX182" fmla="*/ 1251170 w 12192000"/>
              <a:gd name="connsiteY182" fmla="*/ 391942 h 4999978"/>
              <a:gd name="connsiteX183" fmla="*/ 1295331 w 12192000"/>
              <a:gd name="connsiteY183" fmla="*/ 402182 h 4999978"/>
              <a:gd name="connsiteX184" fmla="*/ 1347118 w 12192000"/>
              <a:gd name="connsiteY184" fmla="*/ 399704 h 4999978"/>
              <a:gd name="connsiteX185" fmla="*/ 1378108 w 12192000"/>
              <a:gd name="connsiteY185" fmla="*/ 398410 h 4999978"/>
              <a:gd name="connsiteX186" fmla="*/ 1459192 w 12192000"/>
              <a:gd name="connsiteY186" fmla="*/ 380919 h 4999978"/>
              <a:gd name="connsiteX187" fmla="*/ 1590120 w 12192000"/>
              <a:gd name="connsiteY187" fmla="*/ 317608 h 4999978"/>
              <a:gd name="connsiteX188" fmla="*/ 1631417 w 12192000"/>
              <a:gd name="connsiteY188" fmla="*/ 308227 h 4999978"/>
              <a:gd name="connsiteX189" fmla="*/ 1638727 w 12192000"/>
              <a:gd name="connsiteY189" fmla="*/ 311610 h 4999978"/>
              <a:gd name="connsiteX190" fmla="*/ 1844438 w 12192000"/>
              <a:gd name="connsiteY190" fmla="*/ 271304 h 4999978"/>
              <a:gd name="connsiteX191" fmla="*/ 1881324 w 12192000"/>
              <a:gd name="connsiteY191" fmla="*/ 268497 h 4999978"/>
              <a:gd name="connsiteX192" fmla="*/ 1908999 w 12192000"/>
              <a:gd name="connsiteY192" fmla="*/ 269338 h 4999978"/>
              <a:gd name="connsiteX193" fmla="*/ 1974956 w 12192000"/>
              <a:gd name="connsiteY193" fmla="*/ 255958 h 4999978"/>
              <a:gd name="connsiteX194" fmla="*/ 2082409 w 12192000"/>
              <a:gd name="connsiteY194" fmla="*/ 227290 h 4999978"/>
              <a:gd name="connsiteX195" fmla="*/ 2105639 w 12192000"/>
              <a:gd name="connsiteY195" fmla="*/ 222648 h 4999978"/>
              <a:gd name="connsiteX196" fmla="*/ 2126992 w 12192000"/>
              <a:gd name="connsiteY196" fmla="*/ 224468 h 4999978"/>
              <a:gd name="connsiteX197" fmla="*/ 2133154 w 12192000"/>
              <a:gd name="connsiteY197" fmla="*/ 229952 h 4999978"/>
              <a:gd name="connsiteX198" fmla="*/ 2146154 w 12192000"/>
              <a:gd name="connsiteY198" fmla="*/ 228332 h 4999978"/>
              <a:gd name="connsiteX199" fmla="*/ 2149901 w 12192000"/>
              <a:gd name="connsiteY199" fmla="*/ 229116 h 4999978"/>
              <a:gd name="connsiteX200" fmla="*/ 2171100 w 12192000"/>
              <a:gd name="connsiteY200" fmla="*/ 232389 h 4999978"/>
              <a:gd name="connsiteX201" fmla="*/ 2209148 w 12192000"/>
              <a:gd name="connsiteY201" fmla="*/ 209225 h 4999978"/>
              <a:gd name="connsiteX202" fmla="*/ 2261889 w 12192000"/>
              <a:gd name="connsiteY202" fmla="*/ 205532 h 4999978"/>
              <a:gd name="connsiteX203" fmla="*/ 2452315 w 12192000"/>
              <a:gd name="connsiteY203" fmla="*/ 152899 h 4999978"/>
              <a:gd name="connsiteX204" fmla="*/ 2487710 w 12192000"/>
              <a:gd name="connsiteY204" fmla="*/ 169267 h 4999978"/>
              <a:gd name="connsiteX205" fmla="*/ 2567870 w 12192000"/>
              <a:gd name="connsiteY205" fmla="*/ 156422 h 4999978"/>
              <a:gd name="connsiteX206" fmla="*/ 2677053 w 12192000"/>
              <a:gd name="connsiteY206" fmla="*/ 92513 h 4999978"/>
              <a:gd name="connsiteX207" fmla="*/ 2823914 w 12192000"/>
              <a:gd name="connsiteY207" fmla="*/ 66867 h 4999978"/>
              <a:gd name="connsiteX208" fmla="*/ 2831912 w 12192000"/>
              <a:gd name="connsiteY208" fmla="*/ 55426 h 4999978"/>
              <a:gd name="connsiteX209" fmla="*/ 2843870 w 12192000"/>
              <a:gd name="connsiteY209" fmla="*/ 47507 h 4999978"/>
              <a:gd name="connsiteX210" fmla="*/ 2846217 w 12192000"/>
              <a:gd name="connsiteY210" fmla="*/ 48025 h 4999978"/>
              <a:gd name="connsiteX211" fmla="*/ 2862745 w 12192000"/>
              <a:gd name="connsiteY211" fmla="*/ 43242 h 4999978"/>
              <a:gd name="connsiteX212" fmla="*/ 2864596 w 12192000"/>
              <a:gd name="connsiteY212" fmla="*/ 39218 h 4999978"/>
              <a:gd name="connsiteX213" fmla="*/ 2875381 w 12192000"/>
              <a:gd name="connsiteY213" fmla="*/ 35003 h 4999978"/>
              <a:gd name="connsiteX214" fmla="*/ 2895139 w 12192000"/>
              <a:gd name="connsiteY214" fmla="*/ 24186 h 4999978"/>
              <a:gd name="connsiteX215" fmla="*/ 2900232 w 12192000"/>
              <a:gd name="connsiteY215" fmla="*/ 24518 h 4999978"/>
              <a:gd name="connsiteX216" fmla="*/ 2932205 w 12192000"/>
              <a:gd name="connsiteY216" fmla="*/ 11873 h 4999978"/>
              <a:gd name="connsiteX217" fmla="*/ 2933310 w 12192000"/>
              <a:gd name="connsiteY217" fmla="*/ 12816 h 4999978"/>
              <a:gd name="connsiteX218" fmla="*/ 2945218 w 12192000"/>
              <a:gd name="connsiteY218" fmla="*/ 14141 h 4999978"/>
              <a:gd name="connsiteX219" fmla="*/ 2966465 w 12192000"/>
              <a:gd name="connsiteY219" fmla="*/ 14117 h 4999978"/>
              <a:gd name="connsiteX220" fmla="*/ 3023668 w 12192000"/>
              <a:gd name="connsiteY220" fmla="*/ 27905 h 4999978"/>
              <a:gd name="connsiteX221" fmla="*/ 3057077 w 12192000"/>
              <a:gd name="connsiteY221" fmla="*/ 14845 h 4999978"/>
              <a:gd name="connsiteX222" fmla="*/ 3151915 w 12192000"/>
              <a:gd name="connsiteY222" fmla="*/ 11243 h 4999978"/>
              <a:gd name="connsiteX223" fmla="*/ 3251671 w 12192000"/>
              <a:gd name="connsiteY223" fmla="*/ 31575 h 4999978"/>
              <a:gd name="connsiteX224" fmla="*/ 3351400 w 12192000"/>
              <a:gd name="connsiteY224" fmla="*/ 32687 h 4999978"/>
              <a:gd name="connsiteX225" fmla="*/ 3387481 w 12192000"/>
              <a:gd name="connsiteY225" fmla="*/ 31443 h 4999978"/>
              <a:gd name="connsiteX226" fmla="*/ 3451923 w 12192000"/>
              <a:gd name="connsiteY226" fmla="*/ 36482 h 4999978"/>
              <a:gd name="connsiteX227" fmla="*/ 3481520 w 12192000"/>
              <a:gd name="connsiteY227" fmla="*/ 43287 h 4999978"/>
              <a:gd name="connsiteX228" fmla="*/ 3482804 w 12192000"/>
              <a:gd name="connsiteY228" fmla="*/ 42812 h 4999978"/>
              <a:gd name="connsiteX229" fmla="*/ 3485495 w 12192000"/>
              <a:gd name="connsiteY229" fmla="*/ 45921 h 4999978"/>
              <a:gd name="connsiteX230" fmla="*/ 3490972 w 12192000"/>
              <a:gd name="connsiteY230" fmla="*/ 47286 h 4999978"/>
              <a:gd name="connsiteX231" fmla="*/ 3505835 w 12192000"/>
              <a:gd name="connsiteY231" fmla="*/ 46077 h 4999978"/>
              <a:gd name="connsiteX232" fmla="*/ 3511410 w 12192000"/>
              <a:gd name="connsiteY232" fmla="*/ 44808 h 4999978"/>
              <a:gd name="connsiteX233" fmla="*/ 3519598 w 12192000"/>
              <a:gd name="connsiteY233" fmla="*/ 44683 h 4999978"/>
              <a:gd name="connsiteX234" fmla="*/ 3519807 w 12192000"/>
              <a:gd name="connsiteY234" fmla="*/ 44938 h 4999978"/>
              <a:gd name="connsiteX235" fmla="*/ 3527466 w 12192000"/>
              <a:gd name="connsiteY235" fmla="*/ 44316 h 4999978"/>
              <a:gd name="connsiteX236" fmla="*/ 3564889 w 12192000"/>
              <a:gd name="connsiteY236" fmla="*/ 37990 h 4999978"/>
              <a:gd name="connsiteX237" fmla="*/ 3614922 w 12192000"/>
              <a:gd name="connsiteY237" fmla="*/ 61804 h 4999978"/>
              <a:gd name="connsiteX238" fmla="*/ 3635506 w 12192000"/>
              <a:gd name="connsiteY238" fmla="*/ 65718 h 4999978"/>
              <a:gd name="connsiteX239" fmla="*/ 3646525 w 12192000"/>
              <a:gd name="connsiteY239" fmla="*/ 69193 h 4999978"/>
              <a:gd name="connsiteX240" fmla="*/ 3647224 w 12192000"/>
              <a:gd name="connsiteY240" fmla="*/ 70303 h 4999978"/>
              <a:gd name="connsiteX241" fmla="*/ 3683100 w 12192000"/>
              <a:gd name="connsiteY241" fmla="*/ 64109 h 4999978"/>
              <a:gd name="connsiteX242" fmla="*/ 3687901 w 12192000"/>
              <a:gd name="connsiteY242" fmla="*/ 65372 h 4999978"/>
              <a:gd name="connsiteX243" fmla="*/ 3711234 w 12192000"/>
              <a:gd name="connsiteY243" fmla="*/ 58665 h 4999978"/>
              <a:gd name="connsiteX244" fmla="*/ 3723318 w 12192000"/>
              <a:gd name="connsiteY244" fmla="*/ 56625 h 4999978"/>
              <a:gd name="connsiteX245" fmla="*/ 3726677 w 12192000"/>
              <a:gd name="connsiteY245" fmla="*/ 53112 h 4999978"/>
              <a:gd name="connsiteX246" fmla="*/ 3744535 w 12192000"/>
              <a:gd name="connsiteY246" fmla="*/ 51590 h 4999978"/>
              <a:gd name="connsiteX247" fmla="*/ 3746608 w 12192000"/>
              <a:gd name="connsiteY247" fmla="*/ 52522 h 4999978"/>
              <a:gd name="connsiteX248" fmla="*/ 3761262 w 12192000"/>
              <a:gd name="connsiteY248" fmla="*/ 47147 h 4999978"/>
              <a:gd name="connsiteX249" fmla="*/ 3773451 w 12192000"/>
              <a:gd name="connsiteY249" fmla="*/ 37666 h 4999978"/>
              <a:gd name="connsiteX250" fmla="*/ 3925626 w 12192000"/>
              <a:gd name="connsiteY250" fmla="*/ 40301 h 4999978"/>
              <a:gd name="connsiteX251" fmla="*/ 4033324 w 12192000"/>
              <a:gd name="connsiteY251" fmla="*/ 26451 h 4999978"/>
              <a:gd name="connsiteX0" fmla="*/ 4033324 w 12192000"/>
              <a:gd name="connsiteY0" fmla="*/ 26451 h 4999978"/>
              <a:gd name="connsiteX1" fmla="*/ 4138795 w 12192000"/>
              <a:gd name="connsiteY1" fmla="*/ 28995 h 4999978"/>
              <a:gd name="connsiteX2" fmla="*/ 4197186 w 12192000"/>
              <a:gd name="connsiteY2" fmla="*/ 16311 h 4999978"/>
              <a:gd name="connsiteX3" fmla="*/ 4371550 w 12192000"/>
              <a:gd name="connsiteY3" fmla="*/ 8916 h 4999978"/>
              <a:gd name="connsiteX4" fmla="*/ 4424056 w 12192000"/>
              <a:gd name="connsiteY4" fmla="*/ 15151 h 4999978"/>
              <a:gd name="connsiteX5" fmla="*/ 4469897 w 12192000"/>
              <a:gd name="connsiteY5" fmla="*/ 0 h 4999978"/>
              <a:gd name="connsiteX6" fmla="*/ 4489151 w 12192000"/>
              <a:gd name="connsiteY6" fmla="*/ 7067 h 4999978"/>
              <a:gd name="connsiteX7" fmla="*/ 4492479 w 12192000"/>
              <a:gd name="connsiteY7" fmla="*/ 8512 h 4999978"/>
              <a:gd name="connsiteX8" fmla="*/ 4505693 w 12192000"/>
              <a:gd name="connsiteY8" fmla="*/ 9366 h 4999978"/>
              <a:gd name="connsiteX9" fmla="*/ 4509529 w 12192000"/>
              <a:gd name="connsiteY9" fmla="*/ 15767 h 4999978"/>
              <a:gd name="connsiteX10" fmla="*/ 4529499 w 12192000"/>
              <a:gd name="connsiteY10" fmla="*/ 21469 h 4999978"/>
              <a:gd name="connsiteX11" fmla="*/ 4553795 w 12192000"/>
              <a:gd name="connsiteY11" fmla="*/ 21323 h 4999978"/>
              <a:gd name="connsiteX12" fmla="*/ 4640118 w 12192000"/>
              <a:gd name="connsiteY12" fmla="*/ 21481 h 4999978"/>
              <a:gd name="connsiteX13" fmla="*/ 4654127 w 12192000"/>
              <a:gd name="connsiteY13" fmla="*/ 17734 h 4999978"/>
              <a:gd name="connsiteX14" fmla="*/ 4700168 w 12192000"/>
              <a:gd name="connsiteY14" fmla="*/ 22735 h 4999978"/>
              <a:gd name="connsiteX15" fmla="*/ 4741127 w 12192000"/>
              <a:gd name="connsiteY15" fmla="*/ 23309 h 4999978"/>
              <a:gd name="connsiteX16" fmla="*/ 4767598 w 12192000"/>
              <a:gd name="connsiteY16" fmla="*/ 20054 h 4999978"/>
              <a:gd name="connsiteX17" fmla="*/ 4774592 w 12192000"/>
              <a:gd name="connsiteY17" fmla="*/ 22231 h 4999978"/>
              <a:gd name="connsiteX18" fmla="*/ 4801328 w 12192000"/>
              <a:gd name="connsiteY18" fmla="*/ 23236 h 4999978"/>
              <a:gd name="connsiteX19" fmla="*/ 4814870 w 12192000"/>
              <a:gd name="connsiteY19" fmla="*/ 19579 h 4999978"/>
              <a:gd name="connsiteX20" fmla="*/ 4828440 w 12192000"/>
              <a:gd name="connsiteY20" fmla="*/ 27197 h 4999978"/>
              <a:gd name="connsiteX21" fmla="*/ 4831826 w 12192000"/>
              <a:gd name="connsiteY21" fmla="*/ 32900 h 4999978"/>
              <a:gd name="connsiteX22" fmla="*/ 4850785 w 12192000"/>
              <a:gd name="connsiteY22" fmla="*/ 29972 h 4999978"/>
              <a:gd name="connsiteX23" fmla="*/ 4866468 w 12192000"/>
              <a:gd name="connsiteY23" fmla="*/ 35321 h 4999978"/>
              <a:gd name="connsiteX24" fmla="*/ 4879983 w 12192000"/>
              <a:gd name="connsiteY24" fmla="*/ 31397 h 4999978"/>
              <a:gd name="connsiteX25" fmla="*/ 4885635 w 12192000"/>
              <a:gd name="connsiteY25" fmla="*/ 32124 h 4999978"/>
              <a:gd name="connsiteX26" fmla="*/ 4899698 w 12192000"/>
              <a:gd name="connsiteY26" fmla="*/ 34658 h 4999978"/>
              <a:gd name="connsiteX27" fmla="*/ 4923986 w 12192000"/>
              <a:gd name="connsiteY27" fmla="*/ 40414 h 4999978"/>
              <a:gd name="connsiteX28" fmla="*/ 4931544 w 12192000"/>
              <a:gd name="connsiteY28" fmla="*/ 41140 h 4999978"/>
              <a:gd name="connsiteX29" fmla="*/ 4948135 w 12192000"/>
              <a:gd name="connsiteY29" fmla="*/ 50311 h 4999978"/>
              <a:gd name="connsiteX30" fmla="*/ 4980068 w 12192000"/>
              <a:gd name="connsiteY30" fmla="*/ 57834 h 4999978"/>
              <a:gd name="connsiteX31" fmla="*/ 5036541 w 12192000"/>
              <a:gd name="connsiteY31" fmla="*/ 85075 h 4999978"/>
              <a:gd name="connsiteX32" fmla="*/ 5069678 w 12192000"/>
              <a:gd name="connsiteY32" fmla="*/ 97961 h 4999978"/>
              <a:gd name="connsiteX33" fmla="*/ 5092160 w 12192000"/>
              <a:gd name="connsiteY33" fmla="*/ 109985 h 4999978"/>
              <a:gd name="connsiteX34" fmla="*/ 5158166 w 12192000"/>
              <a:gd name="connsiteY34" fmla="*/ 126350 h 4999978"/>
              <a:gd name="connsiteX35" fmla="*/ 5271252 w 12192000"/>
              <a:gd name="connsiteY35" fmla="*/ 147520 h 4999978"/>
              <a:gd name="connsiteX36" fmla="*/ 5294438 w 12192000"/>
              <a:gd name="connsiteY36" fmla="*/ 153338 h 4999978"/>
              <a:gd name="connsiteX37" fmla="*/ 5310840 w 12192000"/>
              <a:gd name="connsiteY37" fmla="*/ 163551 h 4999978"/>
              <a:gd name="connsiteX38" fmla="*/ 5311570 w 12192000"/>
              <a:gd name="connsiteY38" fmla="*/ 170463 h 4999978"/>
              <a:gd name="connsiteX39" fmla="*/ 5323756 w 12192000"/>
              <a:gd name="connsiteY39" fmla="*/ 174500 h 4999978"/>
              <a:gd name="connsiteX40" fmla="*/ 5326259 w 12192000"/>
              <a:gd name="connsiteY40" fmla="*/ 176662 h 4999978"/>
              <a:gd name="connsiteX41" fmla="*/ 5341357 w 12192000"/>
              <a:gd name="connsiteY41" fmla="*/ 187975 h 4999978"/>
              <a:gd name="connsiteX42" fmla="*/ 5391908 w 12192000"/>
              <a:gd name="connsiteY42" fmla="*/ 185073 h 4999978"/>
              <a:gd name="connsiteX43" fmla="*/ 5492371 w 12192000"/>
              <a:gd name="connsiteY43" fmla="*/ 230923 h 4999978"/>
              <a:gd name="connsiteX44" fmla="*/ 5640913 w 12192000"/>
              <a:gd name="connsiteY44" fmla="*/ 239810 h 4999978"/>
              <a:gd name="connsiteX45" fmla="*/ 5877770 w 12192000"/>
              <a:gd name="connsiteY45" fmla="*/ 283747 h 4999978"/>
              <a:gd name="connsiteX46" fmla="*/ 5989615 w 12192000"/>
              <a:gd name="connsiteY46" fmla="*/ 306445 h 4999978"/>
              <a:gd name="connsiteX47" fmla="*/ 5996857 w 12192000"/>
              <a:gd name="connsiteY47" fmla="*/ 310331 h 4999978"/>
              <a:gd name="connsiteX48" fmla="*/ 6037387 w 12192000"/>
              <a:gd name="connsiteY48" fmla="*/ 299308 h 4999978"/>
              <a:gd name="connsiteX49" fmla="*/ 6113074 w 12192000"/>
              <a:gd name="connsiteY49" fmla="*/ 312627 h 4999978"/>
              <a:gd name="connsiteX50" fmla="*/ 6280929 w 12192000"/>
              <a:gd name="connsiteY50" fmla="*/ 337226 h 4999978"/>
              <a:gd name="connsiteX51" fmla="*/ 6298665 w 12192000"/>
              <a:gd name="connsiteY51" fmla="*/ 329713 h 4999978"/>
              <a:gd name="connsiteX52" fmla="*/ 6317326 w 12192000"/>
              <a:gd name="connsiteY52" fmla="*/ 326576 h 4999978"/>
              <a:gd name="connsiteX53" fmla="*/ 6319212 w 12192000"/>
              <a:gd name="connsiteY53" fmla="*/ 327786 h 4999978"/>
              <a:gd name="connsiteX54" fmla="*/ 6339724 w 12192000"/>
              <a:gd name="connsiteY54" fmla="*/ 328880 h 4999978"/>
              <a:gd name="connsiteX55" fmla="*/ 6345010 w 12192000"/>
              <a:gd name="connsiteY55" fmla="*/ 325930 h 4999978"/>
              <a:gd name="connsiteX56" fmla="*/ 6359332 w 12192000"/>
              <a:gd name="connsiteY56" fmla="*/ 325681 h 4999978"/>
              <a:gd name="connsiteX57" fmla="*/ 6388220 w 12192000"/>
              <a:gd name="connsiteY57" fmla="*/ 322496 h 4999978"/>
              <a:gd name="connsiteX58" fmla="*/ 6392994 w 12192000"/>
              <a:gd name="connsiteY58" fmla="*/ 324426 h 4999978"/>
              <a:gd name="connsiteX59" fmla="*/ 6435581 w 12192000"/>
              <a:gd name="connsiteY59" fmla="*/ 323557 h 4999978"/>
              <a:gd name="connsiteX60" fmla="*/ 6435870 w 12192000"/>
              <a:gd name="connsiteY60" fmla="*/ 324745 h 4999978"/>
              <a:gd name="connsiteX61" fmla="*/ 6446571 w 12192000"/>
              <a:gd name="connsiteY61" fmla="*/ 329739 h 4999978"/>
              <a:gd name="connsiteX62" fmla="*/ 6467701 w 12192000"/>
              <a:gd name="connsiteY62" fmla="*/ 336547 h 4999978"/>
              <a:gd name="connsiteX63" fmla="*/ 6512727 w 12192000"/>
              <a:gd name="connsiteY63" fmla="*/ 367087 h 4999978"/>
              <a:gd name="connsiteX64" fmla="*/ 6557094 w 12192000"/>
              <a:gd name="connsiteY64" fmla="*/ 366314 h 4999978"/>
              <a:gd name="connsiteX65" fmla="*/ 6565879 w 12192000"/>
              <a:gd name="connsiteY65" fmla="*/ 366812 h 4999978"/>
              <a:gd name="connsiteX66" fmla="*/ 6565997 w 12192000"/>
              <a:gd name="connsiteY66" fmla="*/ 367092 h 4999978"/>
              <a:gd name="connsiteX67" fmla="*/ 6575147 w 12192000"/>
              <a:gd name="connsiteY67" fmla="*/ 368156 h 4999978"/>
              <a:gd name="connsiteX68" fmla="*/ 6581899 w 12192000"/>
              <a:gd name="connsiteY68" fmla="*/ 367720 h 4999978"/>
              <a:gd name="connsiteX69" fmla="*/ 6598943 w 12192000"/>
              <a:gd name="connsiteY69" fmla="*/ 368688 h 4999978"/>
              <a:gd name="connsiteX70" fmla="*/ 6604421 w 12192000"/>
              <a:gd name="connsiteY70" fmla="*/ 370815 h 4999978"/>
              <a:gd name="connsiteX71" fmla="*/ 6606035 w 12192000"/>
              <a:gd name="connsiteY71" fmla="*/ 374247 h 4999978"/>
              <a:gd name="connsiteX72" fmla="*/ 6607669 w 12192000"/>
              <a:gd name="connsiteY72" fmla="*/ 373968 h 4999978"/>
              <a:gd name="connsiteX73" fmla="*/ 6637532 w 12192000"/>
              <a:gd name="connsiteY73" fmla="*/ 384907 h 4999978"/>
              <a:gd name="connsiteX74" fmla="*/ 6706880 w 12192000"/>
              <a:gd name="connsiteY74" fmla="*/ 399163 h 4999978"/>
              <a:gd name="connsiteX75" fmla="*/ 6747500 w 12192000"/>
              <a:gd name="connsiteY75" fmla="*/ 403168 h 4999978"/>
              <a:gd name="connsiteX76" fmla="*/ 6857783 w 12192000"/>
              <a:gd name="connsiteY76" fmla="*/ 418687 h 4999978"/>
              <a:gd name="connsiteX77" fmla="*/ 6967720 w 12192000"/>
              <a:gd name="connsiteY77" fmla="*/ 437721 h 4999978"/>
              <a:gd name="connsiteX78" fmla="*/ 7018394 w 12192000"/>
              <a:gd name="connsiteY78" fmla="*/ 466613 h 4999978"/>
              <a:gd name="connsiteX79" fmla="*/ 7024679 w 12192000"/>
              <a:gd name="connsiteY79" fmla="*/ 467750 h 4999978"/>
              <a:gd name="connsiteX80" fmla="*/ 7041715 w 12192000"/>
              <a:gd name="connsiteY80" fmla="*/ 465902 h 4999978"/>
              <a:gd name="connsiteX81" fmla="*/ 7048103 w 12192000"/>
              <a:gd name="connsiteY81" fmla="*/ 464392 h 4999978"/>
              <a:gd name="connsiteX82" fmla="*/ 7057490 w 12192000"/>
              <a:gd name="connsiteY82" fmla="*/ 463917 h 4999978"/>
              <a:gd name="connsiteX83" fmla="*/ 7057730 w 12192000"/>
              <a:gd name="connsiteY83" fmla="*/ 464165 h 4999978"/>
              <a:gd name="connsiteX84" fmla="*/ 7066511 w 12192000"/>
              <a:gd name="connsiteY84" fmla="*/ 463214 h 4999978"/>
              <a:gd name="connsiteX85" fmla="*/ 7109401 w 12192000"/>
              <a:gd name="connsiteY85" fmla="*/ 455268 h 4999978"/>
              <a:gd name="connsiteX86" fmla="*/ 7166830 w 12192000"/>
              <a:gd name="connsiteY86" fmla="*/ 477037 h 4999978"/>
              <a:gd name="connsiteX87" fmla="*/ 7190442 w 12192000"/>
              <a:gd name="connsiteY87" fmla="*/ 480090 h 4999978"/>
              <a:gd name="connsiteX88" fmla="*/ 7203083 w 12192000"/>
              <a:gd name="connsiteY88" fmla="*/ 483106 h 4999978"/>
              <a:gd name="connsiteX89" fmla="*/ 7203894 w 12192000"/>
              <a:gd name="connsiteY89" fmla="*/ 484190 h 4999978"/>
              <a:gd name="connsiteX90" fmla="*/ 7245004 w 12192000"/>
              <a:gd name="connsiteY90" fmla="*/ 476444 h 4999978"/>
              <a:gd name="connsiteX91" fmla="*/ 7250514 w 12192000"/>
              <a:gd name="connsiteY91" fmla="*/ 477506 h 4999978"/>
              <a:gd name="connsiteX92" fmla="*/ 7277246 w 12192000"/>
              <a:gd name="connsiteY92" fmla="*/ 469782 h 4999978"/>
              <a:gd name="connsiteX93" fmla="*/ 7291092 w 12192000"/>
              <a:gd name="connsiteY93" fmla="*/ 467217 h 4999978"/>
              <a:gd name="connsiteX94" fmla="*/ 7294933 w 12192000"/>
              <a:gd name="connsiteY94" fmla="*/ 463549 h 4999978"/>
              <a:gd name="connsiteX95" fmla="*/ 7315408 w 12192000"/>
              <a:gd name="connsiteY95" fmla="*/ 461260 h 4999978"/>
              <a:gd name="connsiteX96" fmla="*/ 7317786 w 12192000"/>
              <a:gd name="connsiteY96" fmla="*/ 462106 h 4999978"/>
              <a:gd name="connsiteX97" fmla="*/ 7334572 w 12192000"/>
              <a:gd name="connsiteY97" fmla="*/ 456088 h 4999978"/>
              <a:gd name="connsiteX98" fmla="*/ 7348520 w 12192000"/>
              <a:gd name="connsiteY98" fmla="*/ 446050 h 4999978"/>
              <a:gd name="connsiteX99" fmla="*/ 7522997 w 12192000"/>
              <a:gd name="connsiteY99" fmla="*/ 442209 h 4999978"/>
              <a:gd name="connsiteX100" fmla="*/ 7686985 w 12192000"/>
              <a:gd name="connsiteY100" fmla="*/ 419805 h 4999978"/>
              <a:gd name="connsiteX101" fmla="*/ 7854068 w 12192000"/>
              <a:gd name="connsiteY101" fmla="*/ 409774 h 4999978"/>
              <a:gd name="connsiteX102" fmla="*/ 8034165 w 12192000"/>
              <a:gd name="connsiteY102" fmla="*/ 391699 h 4999978"/>
              <a:gd name="connsiteX103" fmla="*/ 8094381 w 12192000"/>
              <a:gd name="connsiteY103" fmla="*/ 395718 h 4999978"/>
              <a:gd name="connsiteX104" fmla="*/ 8146898 w 12192000"/>
              <a:gd name="connsiteY104" fmla="*/ 378558 h 4999978"/>
              <a:gd name="connsiteX105" fmla="*/ 8168993 w 12192000"/>
              <a:gd name="connsiteY105" fmla="*/ 384830 h 4999978"/>
              <a:gd name="connsiteX106" fmla="*/ 8172809 w 12192000"/>
              <a:gd name="connsiteY106" fmla="*/ 386137 h 4999978"/>
              <a:gd name="connsiteX107" fmla="*/ 8187962 w 12192000"/>
              <a:gd name="connsiteY107" fmla="*/ 386433 h 4999978"/>
              <a:gd name="connsiteX108" fmla="*/ 8192382 w 12192000"/>
              <a:gd name="connsiteY108" fmla="*/ 392692 h 4999978"/>
              <a:gd name="connsiteX109" fmla="*/ 8375192 w 12192000"/>
              <a:gd name="connsiteY109" fmla="*/ 383879 h 4999978"/>
              <a:gd name="connsiteX110" fmla="*/ 8454377 w 12192000"/>
              <a:gd name="connsiteY110" fmla="*/ 380331 h 4999978"/>
              <a:gd name="connsiteX111" fmla="*/ 8484740 w 12192000"/>
              <a:gd name="connsiteY111" fmla="*/ 385159 h 4999978"/>
              <a:gd name="connsiteX112" fmla="*/ 8601673 w 12192000"/>
              <a:gd name="connsiteY112" fmla="*/ 397101 h 4999978"/>
              <a:gd name="connsiteX113" fmla="*/ 8701676 w 12192000"/>
              <a:gd name="connsiteY113" fmla="*/ 401351 h 4999978"/>
              <a:gd name="connsiteX114" fmla="*/ 8773288 w 12192000"/>
              <a:gd name="connsiteY114" fmla="*/ 378077 h 4999978"/>
              <a:gd name="connsiteX115" fmla="*/ 8779909 w 12192000"/>
              <a:gd name="connsiteY115" fmla="*/ 382446 h 4999978"/>
              <a:gd name="connsiteX116" fmla="*/ 8829932 w 12192000"/>
              <a:gd name="connsiteY116" fmla="*/ 379243 h 4999978"/>
              <a:gd name="connsiteX117" fmla="*/ 9003386 w 12192000"/>
              <a:gd name="connsiteY117" fmla="*/ 336242 h 4999978"/>
              <a:gd name="connsiteX118" fmla="*/ 9101185 w 12192000"/>
              <a:gd name="connsiteY118" fmla="*/ 330862 h 4999978"/>
              <a:gd name="connsiteX119" fmla="*/ 9136185 w 12192000"/>
              <a:gd name="connsiteY119" fmla="*/ 334078 h 4999978"/>
              <a:gd name="connsiteX120" fmla="*/ 9194801 w 12192000"/>
              <a:gd name="connsiteY120" fmla="*/ 339149 h 4999978"/>
              <a:gd name="connsiteX121" fmla="*/ 9239316 w 12192000"/>
              <a:gd name="connsiteY121" fmla="*/ 355558 h 4999978"/>
              <a:gd name="connsiteX122" fmla="*/ 9288052 w 12192000"/>
              <a:gd name="connsiteY122" fmla="*/ 354796 h 4999978"/>
              <a:gd name="connsiteX123" fmla="*/ 9298465 w 12192000"/>
              <a:gd name="connsiteY123" fmla="*/ 338296 h 4999978"/>
              <a:gd name="connsiteX124" fmla="*/ 9350892 w 12192000"/>
              <a:gd name="connsiteY124" fmla="*/ 342778 h 4999978"/>
              <a:gd name="connsiteX125" fmla="*/ 9430522 w 12192000"/>
              <a:gd name="connsiteY125" fmla="*/ 351368 h 4999978"/>
              <a:gd name="connsiteX126" fmla="*/ 9476215 w 12192000"/>
              <a:gd name="connsiteY126" fmla="*/ 352107 h 4999978"/>
              <a:gd name="connsiteX127" fmla="*/ 9601276 w 12192000"/>
              <a:gd name="connsiteY127" fmla="*/ 358704 h 4999978"/>
              <a:gd name="connsiteX128" fmla="*/ 9726733 w 12192000"/>
              <a:gd name="connsiteY128" fmla="*/ 368801 h 4999978"/>
              <a:gd name="connsiteX129" fmla="*/ 9802144 w 12192000"/>
              <a:gd name="connsiteY129" fmla="*/ 394479 h 4999978"/>
              <a:gd name="connsiteX130" fmla="*/ 9905153 w 12192000"/>
              <a:gd name="connsiteY130" fmla="*/ 400650 h 4999978"/>
              <a:gd name="connsiteX131" fmla="*/ 9922553 w 12192000"/>
              <a:gd name="connsiteY131" fmla="*/ 404569 h 4999978"/>
              <a:gd name="connsiteX132" fmla="*/ 10044658 w 12192000"/>
              <a:gd name="connsiteY132" fmla="*/ 418077 h 4999978"/>
              <a:gd name="connsiteX133" fmla="*/ 10184585 w 12192000"/>
              <a:gd name="connsiteY133" fmla="*/ 407138 h 4999978"/>
              <a:gd name="connsiteX134" fmla="*/ 10366435 w 12192000"/>
              <a:gd name="connsiteY134" fmla="*/ 462428 h 4999978"/>
              <a:gd name="connsiteX135" fmla="*/ 10688220 w 12192000"/>
              <a:gd name="connsiteY135" fmla="*/ 542258 h 4999978"/>
              <a:gd name="connsiteX136" fmla="*/ 11026690 w 12192000"/>
              <a:gd name="connsiteY136" fmla="*/ 550681 h 4999978"/>
              <a:gd name="connsiteX137" fmla="*/ 11113779 w 12192000"/>
              <a:gd name="connsiteY137" fmla="*/ 533868 h 4999978"/>
              <a:gd name="connsiteX138" fmla="*/ 11369556 w 12192000"/>
              <a:gd name="connsiteY138" fmla="*/ 491719 h 4999978"/>
              <a:gd name="connsiteX139" fmla="*/ 11623342 w 12192000"/>
              <a:gd name="connsiteY139" fmla="*/ 388428 h 4999978"/>
              <a:gd name="connsiteX140" fmla="*/ 11786511 w 12192000"/>
              <a:gd name="connsiteY140" fmla="*/ 358390 h 4999978"/>
              <a:gd name="connsiteX141" fmla="*/ 11862577 w 12192000"/>
              <a:gd name="connsiteY141" fmla="*/ 330549 h 4999978"/>
              <a:gd name="connsiteX142" fmla="*/ 11916612 w 12192000"/>
              <a:gd name="connsiteY142" fmla="*/ 323810 h 4999978"/>
              <a:gd name="connsiteX143" fmla="*/ 11948830 w 12192000"/>
              <a:gd name="connsiteY143" fmla="*/ 318062 h 4999978"/>
              <a:gd name="connsiteX144" fmla="*/ 12001583 w 12192000"/>
              <a:gd name="connsiteY144" fmla="*/ 279643 h 4999978"/>
              <a:gd name="connsiteX145" fmla="*/ 12174977 w 12192000"/>
              <a:gd name="connsiteY145" fmla="*/ 264652 h 4999978"/>
              <a:gd name="connsiteX146" fmla="*/ 12192000 w 12192000"/>
              <a:gd name="connsiteY146" fmla="*/ 256549 h 4999978"/>
              <a:gd name="connsiteX147" fmla="*/ 12192000 w 12192000"/>
              <a:gd name="connsiteY147" fmla="*/ 4999978 h 4999978"/>
              <a:gd name="connsiteX148" fmla="*/ 0 w 12192000"/>
              <a:gd name="connsiteY148" fmla="*/ 4999978 h 4999978"/>
              <a:gd name="connsiteX149" fmla="*/ 0 w 12192000"/>
              <a:gd name="connsiteY149" fmla="*/ 617449 h 4999978"/>
              <a:gd name="connsiteX150" fmla="*/ 11075 w 12192000"/>
              <a:gd name="connsiteY150" fmla="*/ 615178 h 4999978"/>
              <a:gd name="connsiteX151" fmla="*/ 44061 w 12192000"/>
              <a:gd name="connsiteY151" fmla="*/ 608596 h 4999978"/>
              <a:gd name="connsiteX152" fmla="*/ 136694 w 12192000"/>
              <a:gd name="connsiteY152" fmla="*/ 556415 h 4999978"/>
              <a:gd name="connsiteX153" fmla="*/ 170342 w 12192000"/>
              <a:gd name="connsiteY153" fmla="*/ 551077 h 4999978"/>
              <a:gd name="connsiteX154" fmla="*/ 168955 w 12192000"/>
              <a:gd name="connsiteY154" fmla="*/ 542164 h 4999978"/>
              <a:gd name="connsiteX155" fmla="*/ 181474 w 12192000"/>
              <a:gd name="connsiteY155" fmla="*/ 541281 h 4999978"/>
              <a:gd name="connsiteX156" fmla="*/ 209440 w 12192000"/>
              <a:gd name="connsiteY156" fmla="*/ 540561 h 4999978"/>
              <a:gd name="connsiteX157" fmla="*/ 293152 w 12192000"/>
              <a:gd name="connsiteY157" fmla="*/ 536576 h 4999978"/>
              <a:gd name="connsiteX158" fmla="*/ 315693 w 12192000"/>
              <a:gd name="connsiteY158" fmla="*/ 519030 h 4999978"/>
              <a:gd name="connsiteX159" fmla="*/ 337305 w 12192000"/>
              <a:gd name="connsiteY159" fmla="*/ 518372 h 4999978"/>
              <a:gd name="connsiteX160" fmla="*/ 462252 w 12192000"/>
              <a:gd name="connsiteY160" fmla="*/ 493151 h 4999978"/>
              <a:gd name="connsiteX161" fmla="*/ 479457 w 12192000"/>
              <a:gd name="connsiteY161" fmla="*/ 491123 h 4999978"/>
              <a:gd name="connsiteX162" fmla="*/ 488653 w 12192000"/>
              <a:gd name="connsiteY162" fmla="*/ 483257 h 4999978"/>
              <a:gd name="connsiteX163" fmla="*/ 522053 w 12192000"/>
              <a:gd name="connsiteY163" fmla="*/ 481125 h 4999978"/>
              <a:gd name="connsiteX164" fmla="*/ 523520 w 12192000"/>
              <a:gd name="connsiteY164" fmla="*/ 476713 h 4999978"/>
              <a:gd name="connsiteX165" fmla="*/ 632714 w 12192000"/>
              <a:gd name="connsiteY165" fmla="*/ 437101 h 4999978"/>
              <a:gd name="connsiteX166" fmla="*/ 651426 w 12192000"/>
              <a:gd name="connsiteY166" fmla="*/ 430544 h 4999978"/>
              <a:gd name="connsiteX167" fmla="*/ 667724 w 12192000"/>
              <a:gd name="connsiteY167" fmla="*/ 432138 h 4999978"/>
              <a:gd name="connsiteX168" fmla="*/ 757679 w 12192000"/>
              <a:gd name="connsiteY168" fmla="*/ 425145 h 4999978"/>
              <a:gd name="connsiteX169" fmla="*/ 779159 w 12192000"/>
              <a:gd name="connsiteY169" fmla="*/ 428059 h 4999978"/>
              <a:gd name="connsiteX170" fmla="*/ 788293 w 12192000"/>
              <a:gd name="connsiteY170" fmla="*/ 434863 h 4999978"/>
              <a:gd name="connsiteX171" fmla="*/ 822923 w 12192000"/>
              <a:gd name="connsiteY171" fmla="*/ 421074 h 4999978"/>
              <a:gd name="connsiteX172" fmla="*/ 876559 w 12192000"/>
              <a:gd name="connsiteY172" fmla="*/ 411088 h 4999978"/>
              <a:gd name="connsiteX173" fmla="*/ 902011 w 12192000"/>
              <a:gd name="connsiteY173" fmla="*/ 404118 h 4999978"/>
              <a:gd name="connsiteX174" fmla="*/ 922715 w 12192000"/>
              <a:gd name="connsiteY174" fmla="*/ 407699 h 4999978"/>
              <a:gd name="connsiteX175" fmla="*/ 1040139 w 12192000"/>
              <a:gd name="connsiteY175" fmla="*/ 406590 h 4999978"/>
              <a:gd name="connsiteX176" fmla="*/ 1067251 w 12192000"/>
              <a:gd name="connsiteY176" fmla="*/ 412384 h 4999978"/>
              <a:gd name="connsiteX177" fmla="*/ 1080272 w 12192000"/>
              <a:gd name="connsiteY177" fmla="*/ 424669 h 4999978"/>
              <a:gd name="connsiteX178" fmla="*/ 1090219 w 12192000"/>
              <a:gd name="connsiteY178" fmla="*/ 420026 h 4999978"/>
              <a:gd name="connsiteX179" fmla="*/ 1161226 w 12192000"/>
              <a:gd name="connsiteY179" fmla="*/ 418304 h 4999978"/>
              <a:gd name="connsiteX180" fmla="*/ 1207525 w 12192000"/>
              <a:gd name="connsiteY180" fmla="*/ 416039 h 4999978"/>
              <a:gd name="connsiteX181" fmla="*/ 1210030 w 12192000"/>
              <a:gd name="connsiteY181" fmla="*/ 398805 h 4999978"/>
              <a:gd name="connsiteX182" fmla="*/ 1251170 w 12192000"/>
              <a:gd name="connsiteY182" fmla="*/ 391942 h 4999978"/>
              <a:gd name="connsiteX183" fmla="*/ 1295331 w 12192000"/>
              <a:gd name="connsiteY183" fmla="*/ 402182 h 4999978"/>
              <a:gd name="connsiteX184" fmla="*/ 1347118 w 12192000"/>
              <a:gd name="connsiteY184" fmla="*/ 399704 h 4999978"/>
              <a:gd name="connsiteX185" fmla="*/ 1378108 w 12192000"/>
              <a:gd name="connsiteY185" fmla="*/ 398410 h 4999978"/>
              <a:gd name="connsiteX186" fmla="*/ 1459192 w 12192000"/>
              <a:gd name="connsiteY186" fmla="*/ 380919 h 4999978"/>
              <a:gd name="connsiteX187" fmla="*/ 1590120 w 12192000"/>
              <a:gd name="connsiteY187" fmla="*/ 317608 h 4999978"/>
              <a:gd name="connsiteX188" fmla="*/ 1631417 w 12192000"/>
              <a:gd name="connsiteY188" fmla="*/ 308227 h 4999978"/>
              <a:gd name="connsiteX189" fmla="*/ 1638727 w 12192000"/>
              <a:gd name="connsiteY189" fmla="*/ 311610 h 4999978"/>
              <a:gd name="connsiteX190" fmla="*/ 1844438 w 12192000"/>
              <a:gd name="connsiteY190" fmla="*/ 271304 h 4999978"/>
              <a:gd name="connsiteX191" fmla="*/ 1881324 w 12192000"/>
              <a:gd name="connsiteY191" fmla="*/ 268497 h 4999978"/>
              <a:gd name="connsiteX192" fmla="*/ 1908999 w 12192000"/>
              <a:gd name="connsiteY192" fmla="*/ 269338 h 4999978"/>
              <a:gd name="connsiteX193" fmla="*/ 1974956 w 12192000"/>
              <a:gd name="connsiteY193" fmla="*/ 255958 h 4999978"/>
              <a:gd name="connsiteX194" fmla="*/ 2082409 w 12192000"/>
              <a:gd name="connsiteY194" fmla="*/ 227290 h 4999978"/>
              <a:gd name="connsiteX195" fmla="*/ 2105639 w 12192000"/>
              <a:gd name="connsiteY195" fmla="*/ 222648 h 4999978"/>
              <a:gd name="connsiteX196" fmla="*/ 2126992 w 12192000"/>
              <a:gd name="connsiteY196" fmla="*/ 224468 h 4999978"/>
              <a:gd name="connsiteX197" fmla="*/ 2133154 w 12192000"/>
              <a:gd name="connsiteY197" fmla="*/ 229952 h 4999978"/>
              <a:gd name="connsiteX198" fmla="*/ 2146154 w 12192000"/>
              <a:gd name="connsiteY198" fmla="*/ 228332 h 4999978"/>
              <a:gd name="connsiteX199" fmla="*/ 2149901 w 12192000"/>
              <a:gd name="connsiteY199" fmla="*/ 229116 h 4999978"/>
              <a:gd name="connsiteX200" fmla="*/ 2171100 w 12192000"/>
              <a:gd name="connsiteY200" fmla="*/ 232389 h 4999978"/>
              <a:gd name="connsiteX201" fmla="*/ 2209148 w 12192000"/>
              <a:gd name="connsiteY201" fmla="*/ 209225 h 4999978"/>
              <a:gd name="connsiteX202" fmla="*/ 2261889 w 12192000"/>
              <a:gd name="connsiteY202" fmla="*/ 205532 h 4999978"/>
              <a:gd name="connsiteX203" fmla="*/ 2452315 w 12192000"/>
              <a:gd name="connsiteY203" fmla="*/ 152899 h 4999978"/>
              <a:gd name="connsiteX204" fmla="*/ 2487710 w 12192000"/>
              <a:gd name="connsiteY204" fmla="*/ 169267 h 4999978"/>
              <a:gd name="connsiteX205" fmla="*/ 2567870 w 12192000"/>
              <a:gd name="connsiteY205" fmla="*/ 156422 h 4999978"/>
              <a:gd name="connsiteX206" fmla="*/ 2677053 w 12192000"/>
              <a:gd name="connsiteY206" fmla="*/ 92513 h 4999978"/>
              <a:gd name="connsiteX207" fmla="*/ 2823914 w 12192000"/>
              <a:gd name="connsiteY207" fmla="*/ 66867 h 4999978"/>
              <a:gd name="connsiteX208" fmla="*/ 2831912 w 12192000"/>
              <a:gd name="connsiteY208" fmla="*/ 55426 h 4999978"/>
              <a:gd name="connsiteX209" fmla="*/ 2843870 w 12192000"/>
              <a:gd name="connsiteY209" fmla="*/ 47507 h 4999978"/>
              <a:gd name="connsiteX210" fmla="*/ 2846217 w 12192000"/>
              <a:gd name="connsiteY210" fmla="*/ 48025 h 4999978"/>
              <a:gd name="connsiteX211" fmla="*/ 2862745 w 12192000"/>
              <a:gd name="connsiteY211" fmla="*/ 43242 h 4999978"/>
              <a:gd name="connsiteX212" fmla="*/ 2864596 w 12192000"/>
              <a:gd name="connsiteY212" fmla="*/ 39218 h 4999978"/>
              <a:gd name="connsiteX213" fmla="*/ 2875381 w 12192000"/>
              <a:gd name="connsiteY213" fmla="*/ 35003 h 4999978"/>
              <a:gd name="connsiteX214" fmla="*/ 2895139 w 12192000"/>
              <a:gd name="connsiteY214" fmla="*/ 24186 h 4999978"/>
              <a:gd name="connsiteX215" fmla="*/ 2900232 w 12192000"/>
              <a:gd name="connsiteY215" fmla="*/ 24518 h 4999978"/>
              <a:gd name="connsiteX216" fmla="*/ 2932205 w 12192000"/>
              <a:gd name="connsiteY216" fmla="*/ 11873 h 4999978"/>
              <a:gd name="connsiteX217" fmla="*/ 2933310 w 12192000"/>
              <a:gd name="connsiteY217" fmla="*/ 12816 h 4999978"/>
              <a:gd name="connsiteX218" fmla="*/ 2945218 w 12192000"/>
              <a:gd name="connsiteY218" fmla="*/ 14141 h 4999978"/>
              <a:gd name="connsiteX219" fmla="*/ 2966465 w 12192000"/>
              <a:gd name="connsiteY219" fmla="*/ 14117 h 4999978"/>
              <a:gd name="connsiteX220" fmla="*/ 3023668 w 12192000"/>
              <a:gd name="connsiteY220" fmla="*/ 27905 h 4999978"/>
              <a:gd name="connsiteX221" fmla="*/ 3057077 w 12192000"/>
              <a:gd name="connsiteY221" fmla="*/ 14845 h 4999978"/>
              <a:gd name="connsiteX222" fmla="*/ 3151915 w 12192000"/>
              <a:gd name="connsiteY222" fmla="*/ 11243 h 4999978"/>
              <a:gd name="connsiteX223" fmla="*/ 3251671 w 12192000"/>
              <a:gd name="connsiteY223" fmla="*/ 31575 h 4999978"/>
              <a:gd name="connsiteX224" fmla="*/ 3351400 w 12192000"/>
              <a:gd name="connsiteY224" fmla="*/ 32687 h 4999978"/>
              <a:gd name="connsiteX225" fmla="*/ 3387481 w 12192000"/>
              <a:gd name="connsiteY225" fmla="*/ 31443 h 4999978"/>
              <a:gd name="connsiteX226" fmla="*/ 3451923 w 12192000"/>
              <a:gd name="connsiteY226" fmla="*/ 36482 h 4999978"/>
              <a:gd name="connsiteX227" fmla="*/ 3481520 w 12192000"/>
              <a:gd name="connsiteY227" fmla="*/ 43287 h 4999978"/>
              <a:gd name="connsiteX228" fmla="*/ 3482804 w 12192000"/>
              <a:gd name="connsiteY228" fmla="*/ 42812 h 4999978"/>
              <a:gd name="connsiteX229" fmla="*/ 3485495 w 12192000"/>
              <a:gd name="connsiteY229" fmla="*/ 45921 h 4999978"/>
              <a:gd name="connsiteX230" fmla="*/ 3490972 w 12192000"/>
              <a:gd name="connsiteY230" fmla="*/ 47286 h 4999978"/>
              <a:gd name="connsiteX231" fmla="*/ 3505835 w 12192000"/>
              <a:gd name="connsiteY231" fmla="*/ 46077 h 4999978"/>
              <a:gd name="connsiteX232" fmla="*/ 3511410 w 12192000"/>
              <a:gd name="connsiteY232" fmla="*/ 44808 h 4999978"/>
              <a:gd name="connsiteX233" fmla="*/ 3519598 w 12192000"/>
              <a:gd name="connsiteY233" fmla="*/ 44683 h 4999978"/>
              <a:gd name="connsiteX234" fmla="*/ 3519807 w 12192000"/>
              <a:gd name="connsiteY234" fmla="*/ 44938 h 4999978"/>
              <a:gd name="connsiteX235" fmla="*/ 3527466 w 12192000"/>
              <a:gd name="connsiteY235" fmla="*/ 44316 h 4999978"/>
              <a:gd name="connsiteX236" fmla="*/ 3564889 w 12192000"/>
              <a:gd name="connsiteY236" fmla="*/ 37990 h 4999978"/>
              <a:gd name="connsiteX237" fmla="*/ 3614922 w 12192000"/>
              <a:gd name="connsiteY237" fmla="*/ 61804 h 4999978"/>
              <a:gd name="connsiteX238" fmla="*/ 3635506 w 12192000"/>
              <a:gd name="connsiteY238" fmla="*/ 65718 h 4999978"/>
              <a:gd name="connsiteX239" fmla="*/ 3646525 w 12192000"/>
              <a:gd name="connsiteY239" fmla="*/ 69193 h 4999978"/>
              <a:gd name="connsiteX240" fmla="*/ 3647224 w 12192000"/>
              <a:gd name="connsiteY240" fmla="*/ 70303 h 4999978"/>
              <a:gd name="connsiteX241" fmla="*/ 3683100 w 12192000"/>
              <a:gd name="connsiteY241" fmla="*/ 64109 h 4999978"/>
              <a:gd name="connsiteX242" fmla="*/ 3687901 w 12192000"/>
              <a:gd name="connsiteY242" fmla="*/ 65372 h 4999978"/>
              <a:gd name="connsiteX243" fmla="*/ 3711234 w 12192000"/>
              <a:gd name="connsiteY243" fmla="*/ 58665 h 4999978"/>
              <a:gd name="connsiteX244" fmla="*/ 3723318 w 12192000"/>
              <a:gd name="connsiteY244" fmla="*/ 56625 h 4999978"/>
              <a:gd name="connsiteX245" fmla="*/ 3726677 w 12192000"/>
              <a:gd name="connsiteY245" fmla="*/ 53112 h 4999978"/>
              <a:gd name="connsiteX246" fmla="*/ 3744535 w 12192000"/>
              <a:gd name="connsiteY246" fmla="*/ 51590 h 4999978"/>
              <a:gd name="connsiteX247" fmla="*/ 3746608 w 12192000"/>
              <a:gd name="connsiteY247" fmla="*/ 52522 h 4999978"/>
              <a:gd name="connsiteX248" fmla="*/ 3761262 w 12192000"/>
              <a:gd name="connsiteY248" fmla="*/ 47147 h 4999978"/>
              <a:gd name="connsiteX249" fmla="*/ 3773451 w 12192000"/>
              <a:gd name="connsiteY249" fmla="*/ 37666 h 4999978"/>
              <a:gd name="connsiteX250" fmla="*/ 3925626 w 12192000"/>
              <a:gd name="connsiteY250" fmla="*/ 40301 h 4999978"/>
              <a:gd name="connsiteX251" fmla="*/ 4033324 w 12192000"/>
              <a:gd name="connsiteY251" fmla="*/ 26451 h 4999978"/>
              <a:gd name="connsiteX0" fmla="*/ 4033324 w 12192000"/>
              <a:gd name="connsiteY0" fmla="*/ 26451 h 4999978"/>
              <a:gd name="connsiteX1" fmla="*/ 4138795 w 12192000"/>
              <a:gd name="connsiteY1" fmla="*/ 28995 h 4999978"/>
              <a:gd name="connsiteX2" fmla="*/ 4197186 w 12192000"/>
              <a:gd name="connsiteY2" fmla="*/ 16311 h 4999978"/>
              <a:gd name="connsiteX3" fmla="*/ 4371550 w 12192000"/>
              <a:gd name="connsiteY3" fmla="*/ 8916 h 4999978"/>
              <a:gd name="connsiteX4" fmla="*/ 4424056 w 12192000"/>
              <a:gd name="connsiteY4" fmla="*/ 15151 h 4999978"/>
              <a:gd name="connsiteX5" fmla="*/ 4469897 w 12192000"/>
              <a:gd name="connsiteY5" fmla="*/ 0 h 4999978"/>
              <a:gd name="connsiteX6" fmla="*/ 4489151 w 12192000"/>
              <a:gd name="connsiteY6" fmla="*/ 7067 h 4999978"/>
              <a:gd name="connsiteX7" fmla="*/ 4492479 w 12192000"/>
              <a:gd name="connsiteY7" fmla="*/ 8512 h 4999978"/>
              <a:gd name="connsiteX8" fmla="*/ 4505693 w 12192000"/>
              <a:gd name="connsiteY8" fmla="*/ 9366 h 4999978"/>
              <a:gd name="connsiteX9" fmla="*/ 4509529 w 12192000"/>
              <a:gd name="connsiteY9" fmla="*/ 15767 h 4999978"/>
              <a:gd name="connsiteX10" fmla="*/ 4529499 w 12192000"/>
              <a:gd name="connsiteY10" fmla="*/ 21469 h 4999978"/>
              <a:gd name="connsiteX11" fmla="*/ 4553795 w 12192000"/>
              <a:gd name="connsiteY11" fmla="*/ 21323 h 4999978"/>
              <a:gd name="connsiteX12" fmla="*/ 4640118 w 12192000"/>
              <a:gd name="connsiteY12" fmla="*/ 21481 h 4999978"/>
              <a:gd name="connsiteX13" fmla="*/ 4654127 w 12192000"/>
              <a:gd name="connsiteY13" fmla="*/ 17734 h 4999978"/>
              <a:gd name="connsiteX14" fmla="*/ 4700168 w 12192000"/>
              <a:gd name="connsiteY14" fmla="*/ 22735 h 4999978"/>
              <a:gd name="connsiteX15" fmla="*/ 4741127 w 12192000"/>
              <a:gd name="connsiteY15" fmla="*/ 23309 h 4999978"/>
              <a:gd name="connsiteX16" fmla="*/ 4767598 w 12192000"/>
              <a:gd name="connsiteY16" fmla="*/ 20054 h 4999978"/>
              <a:gd name="connsiteX17" fmla="*/ 4774592 w 12192000"/>
              <a:gd name="connsiteY17" fmla="*/ 22231 h 4999978"/>
              <a:gd name="connsiteX18" fmla="*/ 4801328 w 12192000"/>
              <a:gd name="connsiteY18" fmla="*/ 23236 h 4999978"/>
              <a:gd name="connsiteX19" fmla="*/ 4814870 w 12192000"/>
              <a:gd name="connsiteY19" fmla="*/ 19579 h 4999978"/>
              <a:gd name="connsiteX20" fmla="*/ 4828440 w 12192000"/>
              <a:gd name="connsiteY20" fmla="*/ 27197 h 4999978"/>
              <a:gd name="connsiteX21" fmla="*/ 4831826 w 12192000"/>
              <a:gd name="connsiteY21" fmla="*/ 32900 h 4999978"/>
              <a:gd name="connsiteX22" fmla="*/ 4850785 w 12192000"/>
              <a:gd name="connsiteY22" fmla="*/ 29972 h 4999978"/>
              <a:gd name="connsiteX23" fmla="*/ 4866468 w 12192000"/>
              <a:gd name="connsiteY23" fmla="*/ 35321 h 4999978"/>
              <a:gd name="connsiteX24" fmla="*/ 4879983 w 12192000"/>
              <a:gd name="connsiteY24" fmla="*/ 31397 h 4999978"/>
              <a:gd name="connsiteX25" fmla="*/ 4885635 w 12192000"/>
              <a:gd name="connsiteY25" fmla="*/ 32124 h 4999978"/>
              <a:gd name="connsiteX26" fmla="*/ 4899698 w 12192000"/>
              <a:gd name="connsiteY26" fmla="*/ 34658 h 4999978"/>
              <a:gd name="connsiteX27" fmla="*/ 4923986 w 12192000"/>
              <a:gd name="connsiteY27" fmla="*/ 40414 h 4999978"/>
              <a:gd name="connsiteX28" fmla="*/ 4931544 w 12192000"/>
              <a:gd name="connsiteY28" fmla="*/ 41140 h 4999978"/>
              <a:gd name="connsiteX29" fmla="*/ 4948135 w 12192000"/>
              <a:gd name="connsiteY29" fmla="*/ 50311 h 4999978"/>
              <a:gd name="connsiteX30" fmla="*/ 4980068 w 12192000"/>
              <a:gd name="connsiteY30" fmla="*/ 57834 h 4999978"/>
              <a:gd name="connsiteX31" fmla="*/ 5036541 w 12192000"/>
              <a:gd name="connsiteY31" fmla="*/ 85075 h 4999978"/>
              <a:gd name="connsiteX32" fmla="*/ 5069678 w 12192000"/>
              <a:gd name="connsiteY32" fmla="*/ 97961 h 4999978"/>
              <a:gd name="connsiteX33" fmla="*/ 5092160 w 12192000"/>
              <a:gd name="connsiteY33" fmla="*/ 109985 h 4999978"/>
              <a:gd name="connsiteX34" fmla="*/ 5158166 w 12192000"/>
              <a:gd name="connsiteY34" fmla="*/ 126350 h 4999978"/>
              <a:gd name="connsiteX35" fmla="*/ 5271252 w 12192000"/>
              <a:gd name="connsiteY35" fmla="*/ 147520 h 4999978"/>
              <a:gd name="connsiteX36" fmla="*/ 5294438 w 12192000"/>
              <a:gd name="connsiteY36" fmla="*/ 153338 h 4999978"/>
              <a:gd name="connsiteX37" fmla="*/ 5310840 w 12192000"/>
              <a:gd name="connsiteY37" fmla="*/ 163551 h 4999978"/>
              <a:gd name="connsiteX38" fmla="*/ 5311570 w 12192000"/>
              <a:gd name="connsiteY38" fmla="*/ 170463 h 4999978"/>
              <a:gd name="connsiteX39" fmla="*/ 5323756 w 12192000"/>
              <a:gd name="connsiteY39" fmla="*/ 174500 h 4999978"/>
              <a:gd name="connsiteX40" fmla="*/ 5326259 w 12192000"/>
              <a:gd name="connsiteY40" fmla="*/ 176662 h 4999978"/>
              <a:gd name="connsiteX41" fmla="*/ 5341357 w 12192000"/>
              <a:gd name="connsiteY41" fmla="*/ 187975 h 4999978"/>
              <a:gd name="connsiteX42" fmla="*/ 5391908 w 12192000"/>
              <a:gd name="connsiteY42" fmla="*/ 185073 h 4999978"/>
              <a:gd name="connsiteX43" fmla="*/ 5492371 w 12192000"/>
              <a:gd name="connsiteY43" fmla="*/ 230923 h 4999978"/>
              <a:gd name="connsiteX44" fmla="*/ 5640913 w 12192000"/>
              <a:gd name="connsiteY44" fmla="*/ 239810 h 4999978"/>
              <a:gd name="connsiteX45" fmla="*/ 5877770 w 12192000"/>
              <a:gd name="connsiteY45" fmla="*/ 283747 h 4999978"/>
              <a:gd name="connsiteX46" fmla="*/ 5989615 w 12192000"/>
              <a:gd name="connsiteY46" fmla="*/ 306445 h 4999978"/>
              <a:gd name="connsiteX47" fmla="*/ 5996857 w 12192000"/>
              <a:gd name="connsiteY47" fmla="*/ 310331 h 4999978"/>
              <a:gd name="connsiteX48" fmla="*/ 6037387 w 12192000"/>
              <a:gd name="connsiteY48" fmla="*/ 299308 h 4999978"/>
              <a:gd name="connsiteX49" fmla="*/ 6113074 w 12192000"/>
              <a:gd name="connsiteY49" fmla="*/ 312627 h 4999978"/>
              <a:gd name="connsiteX50" fmla="*/ 6280929 w 12192000"/>
              <a:gd name="connsiteY50" fmla="*/ 337226 h 4999978"/>
              <a:gd name="connsiteX51" fmla="*/ 6298665 w 12192000"/>
              <a:gd name="connsiteY51" fmla="*/ 329713 h 4999978"/>
              <a:gd name="connsiteX52" fmla="*/ 6317326 w 12192000"/>
              <a:gd name="connsiteY52" fmla="*/ 326576 h 4999978"/>
              <a:gd name="connsiteX53" fmla="*/ 6319212 w 12192000"/>
              <a:gd name="connsiteY53" fmla="*/ 327786 h 4999978"/>
              <a:gd name="connsiteX54" fmla="*/ 6339724 w 12192000"/>
              <a:gd name="connsiteY54" fmla="*/ 328880 h 4999978"/>
              <a:gd name="connsiteX55" fmla="*/ 6345010 w 12192000"/>
              <a:gd name="connsiteY55" fmla="*/ 325930 h 4999978"/>
              <a:gd name="connsiteX56" fmla="*/ 6359332 w 12192000"/>
              <a:gd name="connsiteY56" fmla="*/ 325681 h 4999978"/>
              <a:gd name="connsiteX57" fmla="*/ 6388220 w 12192000"/>
              <a:gd name="connsiteY57" fmla="*/ 322496 h 4999978"/>
              <a:gd name="connsiteX58" fmla="*/ 6392994 w 12192000"/>
              <a:gd name="connsiteY58" fmla="*/ 324426 h 4999978"/>
              <a:gd name="connsiteX59" fmla="*/ 6435581 w 12192000"/>
              <a:gd name="connsiteY59" fmla="*/ 323557 h 4999978"/>
              <a:gd name="connsiteX60" fmla="*/ 6435870 w 12192000"/>
              <a:gd name="connsiteY60" fmla="*/ 324745 h 4999978"/>
              <a:gd name="connsiteX61" fmla="*/ 6446571 w 12192000"/>
              <a:gd name="connsiteY61" fmla="*/ 329739 h 4999978"/>
              <a:gd name="connsiteX62" fmla="*/ 6467701 w 12192000"/>
              <a:gd name="connsiteY62" fmla="*/ 336547 h 4999978"/>
              <a:gd name="connsiteX63" fmla="*/ 6512727 w 12192000"/>
              <a:gd name="connsiteY63" fmla="*/ 367087 h 4999978"/>
              <a:gd name="connsiteX64" fmla="*/ 6557094 w 12192000"/>
              <a:gd name="connsiteY64" fmla="*/ 366314 h 4999978"/>
              <a:gd name="connsiteX65" fmla="*/ 6565879 w 12192000"/>
              <a:gd name="connsiteY65" fmla="*/ 366812 h 4999978"/>
              <a:gd name="connsiteX66" fmla="*/ 6565997 w 12192000"/>
              <a:gd name="connsiteY66" fmla="*/ 367092 h 4999978"/>
              <a:gd name="connsiteX67" fmla="*/ 6575147 w 12192000"/>
              <a:gd name="connsiteY67" fmla="*/ 368156 h 4999978"/>
              <a:gd name="connsiteX68" fmla="*/ 6581899 w 12192000"/>
              <a:gd name="connsiteY68" fmla="*/ 367720 h 4999978"/>
              <a:gd name="connsiteX69" fmla="*/ 6598943 w 12192000"/>
              <a:gd name="connsiteY69" fmla="*/ 368688 h 4999978"/>
              <a:gd name="connsiteX70" fmla="*/ 6604421 w 12192000"/>
              <a:gd name="connsiteY70" fmla="*/ 370815 h 4999978"/>
              <a:gd name="connsiteX71" fmla="*/ 6606035 w 12192000"/>
              <a:gd name="connsiteY71" fmla="*/ 374247 h 4999978"/>
              <a:gd name="connsiteX72" fmla="*/ 6607669 w 12192000"/>
              <a:gd name="connsiteY72" fmla="*/ 373968 h 4999978"/>
              <a:gd name="connsiteX73" fmla="*/ 6637532 w 12192000"/>
              <a:gd name="connsiteY73" fmla="*/ 384907 h 4999978"/>
              <a:gd name="connsiteX74" fmla="*/ 6706880 w 12192000"/>
              <a:gd name="connsiteY74" fmla="*/ 399163 h 4999978"/>
              <a:gd name="connsiteX75" fmla="*/ 6747500 w 12192000"/>
              <a:gd name="connsiteY75" fmla="*/ 403168 h 4999978"/>
              <a:gd name="connsiteX76" fmla="*/ 6857783 w 12192000"/>
              <a:gd name="connsiteY76" fmla="*/ 418687 h 4999978"/>
              <a:gd name="connsiteX77" fmla="*/ 6967720 w 12192000"/>
              <a:gd name="connsiteY77" fmla="*/ 437721 h 4999978"/>
              <a:gd name="connsiteX78" fmla="*/ 7018394 w 12192000"/>
              <a:gd name="connsiteY78" fmla="*/ 466613 h 4999978"/>
              <a:gd name="connsiteX79" fmla="*/ 7024679 w 12192000"/>
              <a:gd name="connsiteY79" fmla="*/ 467750 h 4999978"/>
              <a:gd name="connsiteX80" fmla="*/ 7041715 w 12192000"/>
              <a:gd name="connsiteY80" fmla="*/ 465902 h 4999978"/>
              <a:gd name="connsiteX81" fmla="*/ 7048103 w 12192000"/>
              <a:gd name="connsiteY81" fmla="*/ 464392 h 4999978"/>
              <a:gd name="connsiteX82" fmla="*/ 7057490 w 12192000"/>
              <a:gd name="connsiteY82" fmla="*/ 463917 h 4999978"/>
              <a:gd name="connsiteX83" fmla="*/ 7057730 w 12192000"/>
              <a:gd name="connsiteY83" fmla="*/ 464165 h 4999978"/>
              <a:gd name="connsiteX84" fmla="*/ 7066511 w 12192000"/>
              <a:gd name="connsiteY84" fmla="*/ 463214 h 4999978"/>
              <a:gd name="connsiteX85" fmla="*/ 7109401 w 12192000"/>
              <a:gd name="connsiteY85" fmla="*/ 455268 h 4999978"/>
              <a:gd name="connsiteX86" fmla="*/ 7166830 w 12192000"/>
              <a:gd name="connsiteY86" fmla="*/ 477037 h 4999978"/>
              <a:gd name="connsiteX87" fmla="*/ 7190442 w 12192000"/>
              <a:gd name="connsiteY87" fmla="*/ 480090 h 4999978"/>
              <a:gd name="connsiteX88" fmla="*/ 7203083 w 12192000"/>
              <a:gd name="connsiteY88" fmla="*/ 483106 h 4999978"/>
              <a:gd name="connsiteX89" fmla="*/ 7203894 w 12192000"/>
              <a:gd name="connsiteY89" fmla="*/ 484190 h 4999978"/>
              <a:gd name="connsiteX90" fmla="*/ 7245004 w 12192000"/>
              <a:gd name="connsiteY90" fmla="*/ 476444 h 4999978"/>
              <a:gd name="connsiteX91" fmla="*/ 7250514 w 12192000"/>
              <a:gd name="connsiteY91" fmla="*/ 477506 h 4999978"/>
              <a:gd name="connsiteX92" fmla="*/ 7277246 w 12192000"/>
              <a:gd name="connsiteY92" fmla="*/ 469782 h 4999978"/>
              <a:gd name="connsiteX93" fmla="*/ 7291092 w 12192000"/>
              <a:gd name="connsiteY93" fmla="*/ 467217 h 4999978"/>
              <a:gd name="connsiteX94" fmla="*/ 7294933 w 12192000"/>
              <a:gd name="connsiteY94" fmla="*/ 463549 h 4999978"/>
              <a:gd name="connsiteX95" fmla="*/ 7315408 w 12192000"/>
              <a:gd name="connsiteY95" fmla="*/ 461260 h 4999978"/>
              <a:gd name="connsiteX96" fmla="*/ 7317786 w 12192000"/>
              <a:gd name="connsiteY96" fmla="*/ 462106 h 4999978"/>
              <a:gd name="connsiteX97" fmla="*/ 7334572 w 12192000"/>
              <a:gd name="connsiteY97" fmla="*/ 456088 h 4999978"/>
              <a:gd name="connsiteX98" fmla="*/ 7348520 w 12192000"/>
              <a:gd name="connsiteY98" fmla="*/ 446050 h 4999978"/>
              <a:gd name="connsiteX99" fmla="*/ 7522997 w 12192000"/>
              <a:gd name="connsiteY99" fmla="*/ 442209 h 4999978"/>
              <a:gd name="connsiteX100" fmla="*/ 7686985 w 12192000"/>
              <a:gd name="connsiteY100" fmla="*/ 419805 h 4999978"/>
              <a:gd name="connsiteX101" fmla="*/ 7854068 w 12192000"/>
              <a:gd name="connsiteY101" fmla="*/ 409774 h 4999978"/>
              <a:gd name="connsiteX102" fmla="*/ 8034165 w 12192000"/>
              <a:gd name="connsiteY102" fmla="*/ 391699 h 4999978"/>
              <a:gd name="connsiteX103" fmla="*/ 8094381 w 12192000"/>
              <a:gd name="connsiteY103" fmla="*/ 395718 h 4999978"/>
              <a:gd name="connsiteX104" fmla="*/ 8146898 w 12192000"/>
              <a:gd name="connsiteY104" fmla="*/ 378558 h 4999978"/>
              <a:gd name="connsiteX105" fmla="*/ 8168993 w 12192000"/>
              <a:gd name="connsiteY105" fmla="*/ 384830 h 4999978"/>
              <a:gd name="connsiteX106" fmla="*/ 8172809 w 12192000"/>
              <a:gd name="connsiteY106" fmla="*/ 386137 h 4999978"/>
              <a:gd name="connsiteX107" fmla="*/ 8187962 w 12192000"/>
              <a:gd name="connsiteY107" fmla="*/ 386433 h 4999978"/>
              <a:gd name="connsiteX108" fmla="*/ 8192382 w 12192000"/>
              <a:gd name="connsiteY108" fmla="*/ 392692 h 4999978"/>
              <a:gd name="connsiteX109" fmla="*/ 8375192 w 12192000"/>
              <a:gd name="connsiteY109" fmla="*/ 383879 h 4999978"/>
              <a:gd name="connsiteX110" fmla="*/ 8454377 w 12192000"/>
              <a:gd name="connsiteY110" fmla="*/ 380331 h 4999978"/>
              <a:gd name="connsiteX111" fmla="*/ 8484740 w 12192000"/>
              <a:gd name="connsiteY111" fmla="*/ 385159 h 4999978"/>
              <a:gd name="connsiteX112" fmla="*/ 8601673 w 12192000"/>
              <a:gd name="connsiteY112" fmla="*/ 397101 h 4999978"/>
              <a:gd name="connsiteX113" fmla="*/ 8701676 w 12192000"/>
              <a:gd name="connsiteY113" fmla="*/ 401351 h 4999978"/>
              <a:gd name="connsiteX114" fmla="*/ 8773288 w 12192000"/>
              <a:gd name="connsiteY114" fmla="*/ 378077 h 4999978"/>
              <a:gd name="connsiteX115" fmla="*/ 8779909 w 12192000"/>
              <a:gd name="connsiteY115" fmla="*/ 382446 h 4999978"/>
              <a:gd name="connsiteX116" fmla="*/ 8829932 w 12192000"/>
              <a:gd name="connsiteY116" fmla="*/ 379243 h 4999978"/>
              <a:gd name="connsiteX117" fmla="*/ 9003386 w 12192000"/>
              <a:gd name="connsiteY117" fmla="*/ 336242 h 4999978"/>
              <a:gd name="connsiteX118" fmla="*/ 9101185 w 12192000"/>
              <a:gd name="connsiteY118" fmla="*/ 330862 h 4999978"/>
              <a:gd name="connsiteX119" fmla="*/ 9136185 w 12192000"/>
              <a:gd name="connsiteY119" fmla="*/ 334078 h 4999978"/>
              <a:gd name="connsiteX120" fmla="*/ 9194801 w 12192000"/>
              <a:gd name="connsiteY120" fmla="*/ 339149 h 4999978"/>
              <a:gd name="connsiteX121" fmla="*/ 9239316 w 12192000"/>
              <a:gd name="connsiteY121" fmla="*/ 355558 h 4999978"/>
              <a:gd name="connsiteX122" fmla="*/ 9288052 w 12192000"/>
              <a:gd name="connsiteY122" fmla="*/ 354796 h 4999978"/>
              <a:gd name="connsiteX123" fmla="*/ 9298465 w 12192000"/>
              <a:gd name="connsiteY123" fmla="*/ 338296 h 4999978"/>
              <a:gd name="connsiteX124" fmla="*/ 9350892 w 12192000"/>
              <a:gd name="connsiteY124" fmla="*/ 342778 h 4999978"/>
              <a:gd name="connsiteX125" fmla="*/ 9430522 w 12192000"/>
              <a:gd name="connsiteY125" fmla="*/ 351368 h 4999978"/>
              <a:gd name="connsiteX126" fmla="*/ 9476215 w 12192000"/>
              <a:gd name="connsiteY126" fmla="*/ 352107 h 4999978"/>
              <a:gd name="connsiteX127" fmla="*/ 9601276 w 12192000"/>
              <a:gd name="connsiteY127" fmla="*/ 358704 h 4999978"/>
              <a:gd name="connsiteX128" fmla="*/ 9726733 w 12192000"/>
              <a:gd name="connsiteY128" fmla="*/ 368801 h 4999978"/>
              <a:gd name="connsiteX129" fmla="*/ 9802144 w 12192000"/>
              <a:gd name="connsiteY129" fmla="*/ 394479 h 4999978"/>
              <a:gd name="connsiteX130" fmla="*/ 9905153 w 12192000"/>
              <a:gd name="connsiteY130" fmla="*/ 400650 h 4999978"/>
              <a:gd name="connsiteX131" fmla="*/ 9922553 w 12192000"/>
              <a:gd name="connsiteY131" fmla="*/ 404569 h 4999978"/>
              <a:gd name="connsiteX132" fmla="*/ 10044658 w 12192000"/>
              <a:gd name="connsiteY132" fmla="*/ 418077 h 4999978"/>
              <a:gd name="connsiteX133" fmla="*/ 10184585 w 12192000"/>
              <a:gd name="connsiteY133" fmla="*/ 407138 h 4999978"/>
              <a:gd name="connsiteX134" fmla="*/ 10366435 w 12192000"/>
              <a:gd name="connsiteY134" fmla="*/ 462428 h 4999978"/>
              <a:gd name="connsiteX135" fmla="*/ 10688220 w 12192000"/>
              <a:gd name="connsiteY135" fmla="*/ 542258 h 4999978"/>
              <a:gd name="connsiteX136" fmla="*/ 11026690 w 12192000"/>
              <a:gd name="connsiteY136" fmla="*/ 550681 h 4999978"/>
              <a:gd name="connsiteX137" fmla="*/ 11113779 w 12192000"/>
              <a:gd name="connsiteY137" fmla="*/ 533868 h 4999978"/>
              <a:gd name="connsiteX138" fmla="*/ 11369556 w 12192000"/>
              <a:gd name="connsiteY138" fmla="*/ 491719 h 4999978"/>
              <a:gd name="connsiteX139" fmla="*/ 11623342 w 12192000"/>
              <a:gd name="connsiteY139" fmla="*/ 388428 h 4999978"/>
              <a:gd name="connsiteX140" fmla="*/ 11786511 w 12192000"/>
              <a:gd name="connsiteY140" fmla="*/ 358390 h 4999978"/>
              <a:gd name="connsiteX141" fmla="*/ 11862577 w 12192000"/>
              <a:gd name="connsiteY141" fmla="*/ 330549 h 4999978"/>
              <a:gd name="connsiteX142" fmla="*/ 11916612 w 12192000"/>
              <a:gd name="connsiteY142" fmla="*/ 323810 h 4999978"/>
              <a:gd name="connsiteX143" fmla="*/ 11948830 w 12192000"/>
              <a:gd name="connsiteY143" fmla="*/ 318062 h 4999978"/>
              <a:gd name="connsiteX144" fmla="*/ 12001583 w 12192000"/>
              <a:gd name="connsiteY144" fmla="*/ 279643 h 4999978"/>
              <a:gd name="connsiteX145" fmla="*/ 12174977 w 12192000"/>
              <a:gd name="connsiteY145" fmla="*/ 264652 h 4999978"/>
              <a:gd name="connsiteX146" fmla="*/ 12192000 w 12192000"/>
              <a:gd name="connsiteY146" fmla="*/ 256549 h 4999978"/>
              <a:gd name="connsiteX147" fmla="*/ 12192000 w 12192000"/>
              <a:gd name="connsiteY147" fmla="*/ 4999978 h 4999978"/>
              <a:gd name="connsiteX148" fmla="*/ 0 w 12192000"/>
              <a:gd name="connsiteY148" fmla="*/ 4999978 h 4999978"/>
              <a:gd name="connsiteX149" fmla="*/ 0 w 12192000"/>
              <a:gd name="connsiteY149" fmla="*/ 617449 h 4999978"/>
              <a:gd name="connsiteX150" fmla="*/ 11075 w 12192000"/>
              <a:gd name="connsiteY150" fmla="*/ 615178 h 4999978"/>
              <a:gd name="connsiteX151" fmla="*/ 44061 w 12192000"/>
              <a:gd name="connsiteY151" fmla="*/ 608596 h 4999978"/>
              <a:gd name="connsiteX152" fmla="*/ 136694 w 12192000"/>
              <a:gd name="connsiteY152" fmla="*/ 556415 h 4999978"/>
              <a:gd name="connsiteX153" fmla="*/ 170342 w 12192000"/>
              <a:gd name="connsiteY153" fmla="*/ 551077 h 4999978"/>
              <a:gd name="connsiteX154" fmla="*/ 168955 w 12192000"/>
              <a:gd name="connsiteY154" fmla="*/ 542164 h 4999978"/>
              <a:gd name="connsiteX155" fmla="*/ 181474 w 12192000"/>
              <a:gd name="connsiteY155" fmla="*/ 541281 h 4999978"/>
              <a:gd name="connsiteX156" fmla="*/ 209440 w 12192000"/>
              <a:gd name="connsiteY156" fmla="*/ 540561 h 4999978"/>
              <a:gd name="connsiteX157" fmla="*/ 293152 w 12192000"/>
              <a:gd name="connsiteY157" fmla="*/ 536576 h 4999978"/>
              <a:gd name="connsiteX158" fmla="*/ 315693 w 12192000"/>
              <a:gd name="connsiteY158" fmla="*/ 519030 h 4999978"/>
              <a:gd name="connsiteX159" fmla="*/ 337305 w 12192000"/>
              <a:gd name="connsiteY159" fmla="*/ 518372 h 4999978"/>
              <a:gd name="connsiteX160" fmla="*/ 462252 w 12192000"/>
              <a:gd name="connsiteY160" fmla="*/ 493151 h 4999978"/>
              <a:gd name="connsiteX161" fmla="*/ 479457 w 12192000"/>
              <a:gd name="connsiteY161" fmla="*/ 491123 h 4999978"/>
              <a:gd name="connsiteX162" fmla="*/ 488653 w 12192000"/>
              <a:gd name="connsiteY162" fmla="*/ 483257 h 4999978"/>
              <a:gd name="connsiteX163" fmla="*/ 522053 w 12192000"/>
              <a:gd name="connsiteY163" fmla="*/ 481125 h 4999978"/>
              <a:gd name="connsiteX164" fmla="*/ 523520 w 12192000"/>
              <a:gd name="connsiteY164" fmla="*/ 476713 h 4999978"/>
              <a:gd name="connsiteX165" fmla="*/ 632714 w 12192000"/>
              <a:gd name="connsiteY165" fmla="*/ 437101 h 4999978"/>
              <a:gd name="connsiteX166" fmla="*/ 651426 w 12192000"/>
              <a:gd name="connsiteY166" fmla="*/ 430544 h 4999978"/>
              <a:gd name="connsiteX167" fmla="*/ 667724 w 12192000"/>
              <a:gd name="connsiteY167" fmla="*/ 432138 h 4999978"/>
              <a:gd name="connsiteX168" fmla="*/ 757679 w 12192000"/>
              <a:gd name="connsiteY168" fmla="*/ 425145 h 4999978"/>
              <a:gd name="connsiteX169" fmla="*/ 779159 w 12192000"/>
              <a:gd name="connsiteY169" fmla="*/ 428059 h 4999978"/>
              <a:gd name="connsiteX170" fmla="*/ 788293 w 12192000"/>
              <a:gd name="connsiteY170" fmla="*/ 434863 h 4999978"/>
              <a:gd name="connsiteX171" fmla="*/ 822923 w 12192000"/>
              <a:gd name="connsiteY171" fmla="*/ 421074 h 4999978"/>
              <a:gd name="connsiteX172" fmla="*/ 876559 w 12192000"/>
              <a:gd name="connsiteY172" fmla="*/ 411088 h 4999978"/>
              <a:gd name="connsiteX173" fmla="*/ 902011 w 12192000"/>
              <a:gd name="connsiteY173" fmla="*/ 404118 h 4999978"/>
              <a:gd name="connsiteX174" fmla="*/ 922715 w 12192000"/>
              <a:gd name="connsiteY174" fmla="*/ 407699 h 4999978"/>
              <a:gd name="connsiteX175" fmla="*/ 1040139 w 12192000"/>
              <a:gd name="connsiteY175" fmla="*/ 406590 h 4999978"/>
              <a:gd name="connsiteX176" fmla="*/ 1067251 w 12192000"/>
              <a:gd name="connsiteY176" fmla="*/ 412384 h 4999978"/>
              <a:gd name="connsiteX177" fmla="*/ 1080272 w 12192000"/>
              <a:gd name="connsiteY177" fmla="*/ 424669 h 4999978"/>
              <a:gd name="connsiteX178" fmla="*/ 1090219 w 12192000"/>
              <a:gd name="connsiteY178" fmla="*/ 420026 h 4999978"/>
              <a:gd name="connsiteX179" fmla="*/ 1161226 w 12192000"/>
              <a:gd name="connsiteY179" fmla="*/ 418304 h 4999978"/>
              <a:gd name="connsiteX180" fmla="*/ 1207525 w 12192000"/>
              <a:gd name="connsiteY180" fmla="*/ 416039 h 4999978"/>
              <a:gd name="connsiteX181" fmla="*/ 1210030 w 12192000"/>
              <a:gd name="connsiteY181" fmla="*/ 398805 h 4999978"/>
              <a:gd name="connsiteX182" fmla="*/ 1251170 w 12192000"/>
              <a:gd name="connsiteY182" fmla="*/ 391942 h 4999978"/>
              <a:gd name="connsiteX183" fmla="*/ 1295331 w 12192000"/>
              <a:gd name="connsiteY183" fmla="*/ 402182 h 4999978"/>
              <a:gd name="connsiteX184" fmla="*/ 1347118 w 12192000"/>
              <a:gd name="connsiteY184" fmla="*/ 399704 h 4999978"/>
              <a:gd name="connsiteX185" fmla="*/ 1378108 w 12192000"/>
              <a:gd name="connsiteY185" fmla="*/ 398410 h 4999978"/>
              <a:gd name="connsiteX186" fmla="*/ 1459192 w 12192000"/>
              <a:gd name="connsiteY186" fmla="*/ 380919 h 4999978"/>
              <a:gd name="connsiteX187" fmla="*/ 1590120 w 12192000"/>
              <a:gd name="connsiteY187" fmla="*/ 317608 h 4999978"/>
              <a:gd name="connsiteX188" fmla="*/ 1631417 w 12192000"/>
              <a:gd name="connsiteY188" fmla="*/ 308227 h 4999978"/>
              <a:gd name="connsiteX189" fmla="*/ 1638727 w 12192000"/>
              <a:gd name="connsiteY189" fmla="*/ 311610 h 4999978"/>
              <a:gd name="connsiteX190" fmla="*/ 1844438 w 12192000"/>
              <a:gd name="connsiteY190" fmla="*/ 271304 h 4999978"/>
              <a:gd name="connsiteX191" fmla="*/ 1881324 w 12192000"/>
              <a:gd name="connsiteY191" fmla="*/ 268497 h 4999978"/>
              <a:gd name="connsiteX192" fmla="*/ 1908999 w 12192000"/>
              <a:gd name="connsiteY192" fmla="*/ 269338 h 4999978"/>
              <a:gd name="connsiteX193" fmla="*/ 1974956 w 12192000"/>
              <a:gd name="connsiteY193" fmla="*/ 255958 h 4999978"/>
              <a:gd name="connsiteX194" fmla="*/ 2082409 w 12192000"/>
              <a:gd name="connsiteY194" fmla="*/ 227290 h 4999978"/>
              <a:gd name="connsiteX195" fmla="*/ 2105639 w 12192000"/>
              <a:gd name="connsiteY195" fmla="*/ 222648 h 4999978"/>
              <a:gd name="connsiteX196" fmla="*/ 2126992 w 12192000"/>
              <a:gd name="connsiteY196" fmla="*/ 224468 h 4999978"/>
              <a:gd name="connsiteX197" fmla="*/ 2133154 w 12192000"/>
              <a:gd name="connsiteY197" fmla="*/ 229952 h 4999978"/>
              <a:gd name="connsiteX198" fmla="*/ 2146154 w 12192000"/>
              <a:gd name="connsiteY198" fmla="*/ 228332 h 4999978"/>
              <a:gd name="connsiteX199" fmla="*/ 2149901 w 12192000"/>
              <a:gd name="connsiteY199" fmla="*/ 229116 h 4999978"/>
              <a:gd name="connsiteX200" fmla="*/ 2171100 w 12192000"/>
              <a:gd name="connsiteY200" fmla="*/ 232389 h 4999978"/>
              <a:gd name="connsiteX201" fmla="*/ 2209148 w 12192000"/>
              <a:gd name="connsiteY201" fmla="*/ 209225 h 4999978"/>
              <a:gd name="connsiteX202" fmla="*/ 2261889 w 12192000"/>
              <a:gd name="connsiteY202" fmla="*/ 205532 h 4999978"/>
              <a:gd name="connsiteX203" fmla="*/ 2452315 w 12192000"/>
              <a:gd name="connsiteY203" fmla="*/ 152899 h 4999978"/>
              <a:gd name="connsiteX204" fmla="*/ 2487710 w 12192000"/>
              <a:gd name="connsiteY204" fmla="*/ 169267 h 4999978"/>
              <a:gd name="connsiteX205" fmla="*/ 2567870 w 12192000"/>
              <a:gd name="connsiteY205" fmla="*/ 156422 h 4999978"/>
              <a:gd name="connsiteX206" fmla="*/ 2677053 w 12192000"/>
              <a:gd name="connsiteY206" fmla="*/ 92513 h 4999978"/>
              <a:gd name="connsiteX207" fmla="*/ 2823914 w 12192000"/>
              <a:gd name="connsiteY207" fmla="*/ 66867 h 4999978"/>
              <a:gd name="connsiteX208" fmla="*/ 2831912 w 12192000"/>
              <a:gd name="connsiteY208" fmla="*/ 55426 h 4999978"/>
              <a:gd name="connsiteX209" fmla="*/ 2843870 w 12192000"/>
              <a:gd name="connsiteY209" fmla="*/ 47507 h 4999978"/>
              <a:gd name="connsiteX210" fmla="*/ 2846217 w 12192000"/>
              <a:gd name="connsiteY210" fmla="*/ 48025 h 4999978"/>
              <a:gd name="connsiteX211" fmla="*/ 2862745 w 12192000"/>
              <a:gd name="connsiteY211" fmla="*/ 43242 h 4999978"/>
              <a:gd name="connsiteX212" fmla="*/ 2864596 w 12192000"/>
              <a:gd name="connsiteY212" fmla="*/ 39218 h 4999978"/>
              <a:gd name="connsiteX213" fmla="*/ 2875381 w 12192000"/>
              <a:gd name="connsiteY213" fmla="*/ 35003 h 4999978"/>
              <a:gd name="connsiteX214" fmla="*/ 2895139 w 12192000"/>
              <a:gd name="connsiteY214" fmla="*/ 24186 h 4999978"/>
              <a:gd name="connsiteX215" fmla="*/ 2900232 w 12192000"/>
              <a:gd name="connsiteY215" fmla="*/ 24518 h 4999978"/>
              <a:gd name="connsiteX216" fmla="*/ 2932205 w 12192000"/>
              <a:gd name="connsiteY216" fmla="*/ 11873 h 4999978"/>
              <a:gd name="connsiteX217" fmla="*/ 2933310 w 12192000"/>
              <a:gd name="connsiteY217" fmla="*/ 12816 h 4999978"/>
              <a:gd name="connsiteX218" fmla="*/ 2945218 w 12192000"/>
              <a:gd name="connsiteY218" fmla="*/ 14141 h 4999978"/>
              <a:gd name="connsiteX219" fmla="*/ 2966465 w 12192000"/>
              <a:gd name="connsiteY219" fmla="*/ 14117 h 4999978"/>
              <a:gd name="connsiteX220" fmla="*/ 3023668 w 12192000"/>
              <a:gd name="connsiteY220" fmla="*/ 27905 h 4999978"/>
              <a:gd name="connsiteX221" fmla="*/ 3057077 w 12192000"/>
              <a:gd name="connsiteY221" fmla="*/ 14845 h 4999978"/>
              <a:gd name="connsiteX222" fmla="*/ 3151915 w 12192000"/>
              <a:gd name="connsiteY222" fmla="*/ 11243 h 4999978"/>
              <a:gd name="connsiteX223" fmla="*/ 3251671 w 12192000"/>
              <a:gd name="connsiteY223" fmla="*/ 31575 h 4999978"/>
              <a:gd name="connsiteX224" fmla="*/ 3351400 w 12192000"/>
              <a:gd name="connsiteY224" fmla="*/ 32687 h 4999978"/>
              <a:gd name="connsiteX225" fmla="*/ 3387481 w 12192000"/>
              <a:gd name="connsiteY225" fmla="*/ 31443 h 4999978"/>
              <a:gd name="connsiteX226" fmla="*/ 3451923 w 12192000"/>
              <a:gd name="connsiteY226" fmla="*/ 36482 h 4999978"/>
              <a:gd name="connsiteX227" fmla="*/ 3481520 w 12192000"/>
              <a:gd name="connsiteY227" fmla="*/ 43287 h 4999978"/>
              <a:gd name="connsiteX228" fmla="*/ 3482804 w 12192000"/>
              <a:gd name="connsiteY228" fmla="*/ 42812 h 4999978"/>
              <a:gd name="connsiteX229" fmla="*/ 3485495 w 12192000"/>
              <a:gd name="connsiteY229" fmla="*/ 45921 h 4999978"/>
              <a:gd name="connsiteX230" fmla="*/ 3490972 w 12192000"/>
              <a:gd name="connsiteY230" fmla="*/ 47286 h 4999978"/>
              <a:gd name="connsiteX231" fmla="*/ 3505835 w 12192000"/>
              <a:gd name="connsiteY231" fmla="*/ 46077 h 4999978"/>
              <a:gd name="connsiteX232" fmla="*/ 3511410 w 12192000"/>
              <a:gd name="connsiteY232" fmla="*/ 44808 h 4999978"/>
              <a:gd name="connsiteX233" fmla="*/ 3519598 w 12192000"/>
              <a:gd name="connsiteY233" fmla="*/ 44683 h 4999978"/>
              <a:gd name="connsiteX234" fmla="*/ 3519807 w 12192000"/>
              <a:gd name="connsiteY234" fmla="*/ 44938 h 4999978"/>
              <a:gd name="connsiteX235" fmla="*/ 3527466 w 12192000"/>
              <a:gd name="connsiteY235" fmla="*/ 44316 h 4999978"/>
              <a:gd name="connsiteX236" fmla="*/ 3564889 w 12192000"/>
              <a:gd name="connsiteY236" fmla="*/ 37990 h 4999978"/>
              <a:gd name="connsiteX237" fmla="*/ 3614922 w 12192000"/>
              <a:gd name="connsiteY237" fmla="*/ 61804 h 4999978"/>
              <a:gd name="connsiteX238" fmla="*/ 3635506 w 12192000"/>
              <a:gd name="connsiteY238" fmla="*/ 65718 h 4999978"/>
              <a:gd name="connsiteX239" fmla="*/ 3646525 w 12192000"/>
              <a:gd name="connsiteY239" fmla="*/ 69193 h 4999978"/>
              <a:gd name="connsiteX240" fmla="*/ 3647224 w 12192000"/>
              <a:gd name="connsiteY240" fmla="*/ 70303 h 4999978"/>
              <a:gd name="connsiteX241" fmla="*/ 3683100 w 12192000"/>
              <a:gd name="connsiteY241" fmla="*/ 64109 h 4999978"/>
              <a:gd name="connsiteX242" fmla="*/ 3687901 w 12192000"/>
              <a:gd name="connsiteY242" fmla="*/ 65372 h 4999978"/>
              <a:gd name="connsiteX243" fmla="*/ 3711234 w 12192000"/>
              <a:gd name="connsiteY243" fmla="*/ 58665 h 4999978"/>
              <a:gd name="connsiteX244" fmla="*/ 3723318 w 12192000"/>
              <a:gd name="connsiteY244" fmla="*/ 56625 h 4999978"/>
              <a:gd name="connsiteX245" fmla="*/ 3726677 w 12192000"/>
              <a:gd name="connsiteY245" fmla="*/ 53112 h 4999978"/>
              <a:gd name="connsiteX246" fmla="*/ 3744535 w 12192000"/>
              <a:gd name="connsiteY246" fmla="*/ 51590 h 4999978"/>
              <a:gd name="connsiteX247" fmla="*/ 3746608 w 12192000"/>
              <a:gd name="connsiteY247" fmla="*/ 52522 h 4999978"/>
              <a:gd name="connsiteX248" fmla="*/ 3761262 w 12192000"/>
              <a:gd name="connsiteY248" fmla="*/ 47147 h 4999978"/>
              <a:gd name="connsiteX249" fmla="*/ 3803931 w 12192000"/>
              <a:gd name="connsiteY249" fmla="*/ 49309 h 4999978"/>
              <a:gd name="connsiteX250" fmla="*/ 3925626 w 12192000"/>
              <a:gd name="connsiteY250" fmla="*/ 40301 h 4999978"/>
              <a:gd name="connsiteX251" fmla="*/ 4033324 w 12192000"/>
              <a:gd name="connsiteY251" fmla="*/ 26451 h 4999978"/>
              <a:gd name="connsiteX0" fmla="*/ 4033324 w 12192000"/>
              <a:gd name="connsiteY0" fmla="*/ 26451 h 4999978"/>
              <a:gd name="connsiteX1" fmla="*/ 4138795 w 12192000"/>
              <a:gd name="connsiteY1" fmla="*/ 28995 h 4999978"/>
              <a:gd name="connsiteX2" fmla="*/ 4197186 w 12192000"/>
              <a:gd name="connsiteY2" fmla="*/ 16311 h 4999978"/>
              <a:gd name="connsiteX3" fmla="*/ 4371550 w 12192000"/>
              <a:gd name="connsiteY3" fmla="*/ 8916 h 4999978"/>
              <a:gd name="connsiteX4" fmla="*/ 4424056 w 12192000"/>
              <a:gd name="connsiteY4" fmla="*/ 15151 h 4999978"/>
              <a:gd name="connsiteX5" fmla="*/ 4469897 w 12192000"/>
              <a:gd name="connsiteY5" fmla="*/ 0 h 4999978"/>
              <a:gd name="connsiteX6" fmla="*/ 4489151 w 12192000"/>
              <a:gd name="connsiteY6" fmla="*/ 7067 h 4999978"/>
              <a:gd name="connsiteX7" fmla="*/ 4492479 w 12192000"/>
              <a:gd name="connsiteY7" fmla="*/ 8512 h 4999978"/>
              <a:gd name="connsiteX8" fmla="*/ 4505693 w 12192000"/>
              <a:gd name="connsiteY8" fmla="*/ 9366 h 4999978"/>
              <a:gd name="connsiteX9" fmla="*/ 4509529 w 12192000"/>
              <a:gd name="connsiteY9" fmla="*/ 15767 h 4999978"/>
              <a:gd name="connsiteX10" fmla="*/ 4529499 w 12192000"/>
              <a:gd name="connsiteY10" fmla="*/ 21469 h 4999978"/>
              <a:gd name="connsiteX11" fmla="*/ 4553795 w 12192000"/>
              <a:gd name="connsiteY11" fmla="*/ 21323 h 4999978"/>
              <a:gd name="connsiteX12" fmla="*/ 4640118 w 12192000"/>
              <a:gd name="connsiteY12" fmla="*/ 21481 h 4999978"/>
              <a:gd name="connsiteX13" fmla="*/ 4654127 w 12192000"/>
              <a:gd name="connsiteY13" fmla="*/ 17734 h 4999978"/>
              <a:gd name="connsiteX14" fmla="*/ 4700168 w 12192000"/>
              <a:gd name="connsiteY14" fmla="*/ 22735 h 4999978"/>
              <a:gd name="connsiteX15" fmla="*/ 4741127 w 12192000"/>
              <a:gd name="connsiteY15" fmla="*/ 23309 h 4999978"/>
              <a:gd name="connsiteX16" fmla="*/ 4767598 w 12192000"/>
              <a:gd name="connsiteY16" fmla="*/ 20054 h 4999978"/>
              <a:gd name="connsiteX17" fmla="*/ 4774592 w 12192000"/>
              <a:gd name="connsiteY17" fmla="*/ 22231 h 4999978"/>
              <a:gd name="connsiteX18" fmla="*/ 4801328 w 12192000"/>
              <a:gd name="connsiteY18" fmla="*/ 23236 h 4999978"/>
              <a:gd name="connsiteX19" fmla="*/ 4814870 w 12192000"/>
              <a:gd name="connsiteY19" fmla="*/ 19579 h 4999978"/>
              <a:gd name="connsiteX20" fmla="*/ 4828440 w 12192000"/>
              <a:gd name="connsiteY20" fmla="*/ 27197 h 4999978"/>
              <a:gd name="connsiteX21" fmla="*/ 4831826 w 12192000"/>
              <a:gd name="connsiteY21" fmla="*/ 32900 h 4999978"/>
              <a:gd name="connsiteX22" fmla="*/ 4850785 w 12192000"/>
              <a:gd name="connsiteY22" fmla="*/ 29972 h 4999978"/>
              <a:gd name="connsiteX23" fmla="*/ 4866468 w 12192000"/>
              <a:gd name="connsiteY23" fmla="*/ 35321 h 4999978"/>
              <a:gd name="connsiteX24" fmla="*/ 4879983 w 12192000"/>
              <a:gd name="connsiteY24" fmla="*/ 31397 h 4999978"/>
              <a:gd name="connsiteX25" fmla="*/ 4885635 w 12192000"/>
              <a:gd name="connsiteY25" fmla="*/ 32124 h 4999978"/>
              <a:gd name="connsiteX26" fmla="*/ 4899698 w 12192000"/>
              <a:gd name="connsiteY26" fmla="*/ 34658 h 4999978"/>
              <a:gd name="connsiteX27" fmla="*/ 4923986 w 12192000"/>
              <a:gd name="connsiteY27" fmla="*/ 40414 h 4999978"/>
              <a:gd name="connsiteX28" fmla="*/ 4931544 w 12192000"/>
              <a:gd name="connsiteY28" fmla="*/ 41140 h 4999978"/>
              <a:gd name="connsiteX29" fmla="*/ 4948135 w 12192000"/>
              <a:gd name="connsiteY29" fmla="*/ 50311 h 4999978"/>
              <a:gd name="connsiteX30" fmla="*/ 4980068 w 12192000"/>
              <a:gd name="connsiteY30" fmla="*/ 57834 h 4999978"/>
              <a:gd name="connsiteX31" fmla="*/ 5036541 w 12192000"/>
              <a:gd name="connsiteY31" fmla="*/ 85075 h 4999978"/>
              <a:gd name="connsiteX32" fmla="*/ 5069678 w 12192000"/>
              <a:gd name="connsiteY32" fmla="*/ 97961 h 4999978"/>
              <a:gd name="connsiteX33" fmla="*/ 5092160 w 12192000"/>
              <a:gd name="connsiteY33" fmla="*/ 109985 h 4999978"/>
              <a:gd name="connsiteX34" fmla="*/ 5158166 w 12192000"/>
              <a:gd name="connsiteY34" fmla="*/ 126350 h 4999978"/>
              <a:gd name="connsiteX35" fmla="*/ 5271252 w 12192000"/>
              <a:gd name="connsiteY35" fmla="*/ 147520 h 4999978"/>
              <a:gd name="connsiteX36" fmla="*/ 5294438 w 12192000"/>
              <a:gd name="connsiteY36" fmla="*/ 153338 h 4999978"/>
              <a:gd name="connsiteX37" fmla="*/ 5310840 w 12192000"/>
              <a:gd name="connsiteY37" fmla="*/ 163551 h 4999978"/>
              <a:gd name="connsiteX38" fmla="*/ 5311570 w 12192000"/>
              <a:gd name="connsiteY38" fmla="*/ 170463 h 4999978"/>
              <a:gd name="connsiteX39" fmla="*/ 5323756 w 12192000"/>
              <a:gd name="connsiteY39" fmla="*/ 174500 h 4999978"/>
              <a:gd name="connsiteX40" fmla="*/ 5326259 w 12192000"/>
              <a:gd name="connsiteY40" fmla="*/ 176662 h 4999978"/>
              <a:gd name="connsiteX41" fmla="*/ 5341357 w 12192000"/>
              <a:gd name="connsiteY41" fmla="*/ 187975 h 4999978"/>
              <a:gd name="connsiteX42" fmla="*/ 5391908 w 12192000"/>
              <a:gd name="connsiteY42" fmla="*/ 185073 h 4999978"/>
              <a:gd name="connsiteX43" fmla="*/ 5492371 w 12192000"/>
              <a:gd name="connsiteY43" fmla="*/ 230923 h 4999978"/>
              <a:gd name="connsiteX44" fmla="*/ 5640913 w 12192000"/>
              <a:gd name="connsiteY44" fmla="*/ 239810 h 4999978"/>
              <a:gd name="connsiteX45" fmla="*/ 5877770 w 12192000"/>
              <a:gd name="connsiteY45" fmla="*/ 283747 h 4999978"/>
              <a:gd name="connsiteX46" fmla="*/ 5989615 w 12192000"/>
              <a:gd name="connsiteY46" fmla="*/ 306445 h 4999978"/>
              <a:gd name="connsiteX47" fmla="*/ 5996857 w 12192000"/>
              <a:gd name="connsiteY47" fmla="*/ 310331 h 4999978"/>
              <a:gd name="connsiteX48" fmla="*/ 6037387 w 12192000"/>
              <a:gd name="connsiteY48" fmla="*/ 299308 h 4999978"/>
              <a:gd name="connsiteX49" fmla="*/ 6113074 w 12192000"/>
              <a:gd name="connsiteY49" fmla="*/ 312627 h 4999978"/>
              <a:gd name="connsiteX50" fmla="*/ 6280929 w 12192000"/>
              <a:gd name="connsiteY50" fmla="*/ 337226 h 4999978"/>
              <a:gd name="connsiteX51" fmla="*/ 6298665 w 12192000"/>
              <a:gd name="connsiteY51" fmla="*/ 329713 h 4999978"/>
              <a:gd name="connsiteX52" fmla="*/ 6317326 w 12192000"/>
              <a:gd name="connsiteY52" fmla="*/ 326576 h 4999978"/>
              <a:gd name="connsiteX53" fmla="*/ 6319212 w 12192000"/>
              <a:gd name="connsiteY53" fmla="*/ 327786 h 4999978"/>
              <a:gd name="connsiteX54" fmla="*/ 6339724 w 12192000"/>
              <a:gd name="connsiteY54" fmla="*/ 328880 h 4999978"/>
              <a:gd name="connsiteX55" fmla="*/ 6345010 w 12192000"/>
              <a:gd name="connsiteY55" fmla="*/ 325930 h 4999978"/>
              <a:gd name="connsiteX56" fmla="*/ 6359332 w 12192000"/>
              <a:gd name="connsiteY56" fmla="*/ 325681 h 4999978"/>
              <a:gd name="connsiteX57" fmla="*/ 6388220 w 12192000"/>
              <a:gd name="connsiteY57" fmla="*/ 322496 h 4999978"/>
              <a:gd name="connsiteX58" fmla="*/ 6392994 w 12192000"/>
              <a:gd name="connsiteY58" fmla="*/ 324426 h 4999978"/>
              <a:gd name="connsiteX59" fmla="*/ 6435581 w 12192000"/>
              <a:gd name="connsiteY59" fmla="*/ 323557 h 4999978"/>
              <a:gd name="connsiteX60" fmla="*/ 6435870 w 12192000"/>
              <a:gd name="connsiteY60" fmla="*/ 324745 h 4999978"/>
              <a:gd name="connsiteX61" fmla="*/ 6446571 w 12192000"/>
              <a:gd name="connsiteY61" fmla="*/ 329739 h 4999978"/>
              <a:gd name="connsiteX62" fmla="*/ 6467701 w 12192000"/>
              <a:gd name="connsiteY62" fmla="*/ 336547 h 4999978"/>
              <a:gd name="connsiteX63" fmla="*/ 6512727 w 12192000"/>
              <a:gd name="connsiteY63" fmla="*/ 367087 h 4999978"/>
              <a:gd name="connsiteX64" fmla="*/ 6557094 w 12192000"/>
              <a:gd name="connsiteY64" fmla="*/ 366314 h 4999978"/>
              <a:gd name="connsiteX65" fmla="*/ 6565879 w 12192000"/>
              <a:gd name="connsiteY65" fmla="*/ 366812 h 4999978"/>
              <a:gd name="connsiteX66" fmla="*/ 6565997 w 12192000"/>
              <a:gd name="connsiteY66" fmla="*/ 367092 h 4999978"/>
              <a:gd name="connsiteX67" fmla="*/ 6575147 w 12192000"/>
              <a:gd name="connsiteY67" fmla="*/ 368156 h 4999978"/>
              <a:gd name="connsiteX68" fmla="*/ 6581899 w 12192000"/>
              <a:gd name="connsiteY68" fmla="*/ 367720 h 4999978"/>
              <a:gd name="connsiteX69" fmla="*/ 6598943 w 12192000"/>
              <a:gd name="connsiteY69" fmla="*/ 368688 h 4999978"/>
              <a:gd name="connsiteX70" fmla="*/ 6604421 w 12192000"/>
              <a:gd name="connsiteY70" fmla="*/ 370815 h 4999978"/>
              <a:gd name="connsiteX71" fmla="*/ 6606035 w 12192000"/>
              <a:gd name="connsiteY71" fmla="*/ 374247 h 4999978"/>
              <a:gd name="connsiteX72" fmla="*/ 6607669 w 12192000"/>
              <a:gd name="connsiteY72" fmla="*/ 373968 h 4999978"/>
              <a:gd name="connsiteX73" fmla="*/ 6637532 w 12192000"/>
              <a:gd name="connsiteY73" fmla="*/ 384907 h 4999978"/>
              <a:gd name="connsiteX74" fmla="*/ 6706880 w 12192000"/>
              <a:gd name="connsiteY74" fmla="*/ 399163 h 4999978"/>
              <a:gd name="connsiteX75" fmla="*/ 6747500 w 12192000"/>
              <a:gd name="connsiteY75" fmla="*/ 403168 h 4999978"/>
              <a:gd name="connsiteX76" fmla="*/ 6857783 w 12192000"/>
              <a:gd name="connsiteY76" fmla="*/ 418687 h 4999978"/>
              <a:gd name="connsiteX77" fmla="*/ 6967720 w 12192000"/>
              <a:gd name="connsiteY77" fmla="*/ 437721 h 4999978"/>
              <a:gd name="connsiteX78" fmla="*/ 7018394 w 12192000"/>
              <a:gd name="connsiteY78" fmla="*/ 466613 h 4999978"/>
              <a:gd name="connsiteX79" fmla="*/ 7024679 w 12192000"/>
              <a:gd name="connsiteY79" fmla="*/ 467750 h 4999978"/>
              <a:gd name="connsiteX80" fmla="*/ 7041715 w 12192000"/>
              <a:gd name="connsiteY80" fmla="*/ 465902 h 4999978"/>
              <a:gd name="connsiteX81" fmla="*/ 7048103 w 12192000"/>
              <a:gd name="connsiteY81" fmla="*/ 464392 h 4999978"/>
              <a:gd name="connsiteX82" fmla="*/ 7057490 w 12192000"/>
              <a:gd name="connsiteY82" fmla="*/ 463917 h 4999978"/>
              <a:gd name="connsiteX83" fmla="*/ 7057730 w 12192000"/>
              <a:gd name="connsiteY83" fmla="*/ 464165 h 4999978"/>
              <a:gd name="connsiteX84" fmla="*/ 7066511 w 12192000"/>
              <a:gd name="connsiteY84" fmla="*/ 463214 h 4999978"/>
              <a:gd name="connsiteX85" fmla="*/ 7109401 w 12192000"/>
              <a:gd name="connsiteY85" fmla="*/ 455268 h 4999978"/>
              <a:gd name="connsiteX86" fmla="*/ 7166830 w 12192000"/>
              <a:gd name="connsiteY86" fmla="*/ 477037 h 4999978"/>
              <a:gd name="connsiteX87" fmla="*/ 7190442 w 12192000"/>
              <a:gd name="connsiteY87" fmla="*/ 480090 h 4999978"/>
              <a:gd name="connsiteX88" fmla="*/ 7203083 w 12192000"/>
              <a:gd name="connsiteY88" fmla="*/ 483106 h 4999978"/>
              <a:gd name="connsiteX89" fmla="*/ 7203894 w 12192000"/>
              <a:gd name="connsiteY89" fmla="*/ 484190 h 4999978"/>
              <a:gd name="connsiteX90" fmla="*/ 7245004 w 12192000"/>
              <a:gd name="connsiteY90" fmla="*/ 476444 h 4999978"/>
              <a:gd name="connsiteX91" fmla="*/ 7250514 w 12192000"/>
              <a:gd name="connsiteY91" fmla="*/ 477506 h 4999978"/>
              <a:gd name="connsiteX92" fmla="*/ 7277246 w 12192000"/>
              <a:gd name="connsiteY92" fmla="*/ 469782 h 4999978"/>
              <a:gd name="connsiteX93" fmla="*/ 7291092 w 12192000"/>
              <a:gd name="connsiteY93" fmla="*/ 467217 h 4999978"/>
              <a:gd name="connsiteX94" fmla="*/ 7294933 w 12192000"/>
              <a:gd name="connsiteY94" fmla="*/ 463549 h 4999978"/>
              <a:gd name="connsiteX95" fmla="*/ 7315408 w 12192000"/>
              <a:gd name="connsiteY95" fmla="*/ 461260 h 4999978"/>
              <a:gd name="connsiteX96" fmla="*/ 7317786 w 12192000"/>
              <a:gd name="connsiteY96" fmla="*/ 462106 h 4999978"/>
              <a:gd name="connsiteX97" fmla="*/ 7334572 w 12192000"/>
              <a:gd name="connsiteY97" fmla="*/ 456088 h 4999978"/>
              <a:gd name="connsiteX98" fmla="*/ 7348520 w 12192000"/>
              <a:gd name="connsiteY98" fmla="*/ 446050 h 4999978"/>
              <a:gd name="connsiteX99" fmla="*/ 7522997 w 12192000"/>
              <a:gd name="connsiteY99" fmla="*/ 442209 h 4999978"/>
              <a:gd name="connsiteX100" fmla="*/ 7686985 w 12192000"/>
              <a:gd name="connsiteY100" fmla="*/ 419805 h 4999978"/>
              <a:gd name="connsiteX101" fmla="*/ 7854068 w 12192000"/>
              <a:gd name="connsiteY101" fmla="*/ 409774 h 4999978"/>
              <a:gd name="connsiteX102" fmla="*/ 8034165 w 12192000"/>
              <a:gd name="connsiteY102" fmla="*/ 391699 h 4999978"/>
              <a:gd name="connsiteX103" fmla="*/ 8094381 w 12192000"/>
              <a:gd name="connsiteY103" fmla="*/ 395718 h 4999978"/>
              <a:gd name="connsiteX104" fmla="*/ 8146898 w 12192000"/>
              <a:gd name="connsiteY104" fmla="*/ 378558 h 4999978"/>
              <a:gd name="connsiteX105" fmla="*/ 8168993 w 12192000"/>
              <a:gd name="connsiteY105" fmla="*/ 384830 h 4999978"/>
              <a:gd name="connsiteX106" fmla="*/ 8172809 w 12192000"/>
              <a:gd name="connsiteY106" fmla="*/ 386137 h 4999978"/>
              <a:gd name="connsiteX107" fmla="*/ 8187962 w 12192000"/>
              <a:gd name="connsiteY107" fmla="*/ 386433 h 4999978"/>
              <a:gd name="connsiteX108" fmla="*/ 8192382 w 12192000"/>
              <a:gd name="connsiteY108" fmla="*/ 392692 h 4999978"/>
              <a:gd name="connsiteX109" fmla="*/ 8375192 w 12192000"/>
              <a:gd name="connsiteY109" fmla="*/ 383879 h 4999978"/>
              <a:gd name="connsiteX110" fmla="*/ 8454377 w 12192000"/>
              <a:gd name="connsiteY110" fmla="*/ 380331 h 4999978"/>
              <a:gd name="connsiteX111" fmla="*/ 8484740 w 12192000"/>
              <a:gd name="connsiteY111" fmla="*/ 385159 h 4999978"/>
              <a:gd name="connsiteX112" fmla="*/ 8601673 w 12192000"/>
              <a:gd name="connsiteY112" fmla="*/ 397101 h 4999978"/>
              <a:gd name="connsiteX113" fmla="*/ 8701676 w 12192000"/>
              <a:gd name="connsiteY113" fmla="*/ 401351 h 4999978"/>
              <a:gd name="connsiteX114" fmla="*/ 8773288 w 12192000"/>
              <a:gd name="connsiteY114" fmla="*/ 378077 h 4999978"/>
              <a:gd name="connsiteX115" fmla="*/ 8779909 w 12192000"/>
              <a:gd name="connsiteY115" fmla="*/ 382446 h 4999978"/>
              <a:gd name="connsiteX116" fmla="*/ 8829932 w 12192000"/>
              <a:gd name="connsiteY116" fmla="*/ 379243 h 4999978"/>
              <a:gd name="connsiteX117" fmla="*/ 9003386 w 12192000"/>
              <a:gd name="connsiteY117" fmla="*/ 336242 h 4999978"/>
              <a:gd name="connsiteX118" fmla="*/ 9101185 w 12192000"/>
              <a:gd name="connsiteY118" fmla="*/ 330862 h 4999978"/>
              <a:gd name="connsiteX119" fmla="*/ 9136185 w 12192000"/>
              <a:gd name="connsiteY119" fmla="*/ 334078 h 4999978"/>
              <a:gd name="connsiteX120" fmla="*/ 9194801 w 12192000"/>
              <a:gd name="connsiteY120" fmla="*/ 339149 h 4999978"/>
              <a:gd name="connsiteX121" fmla="*/ 9239316 w 12192000"/>
              <a:gd name="connsiteY121" fmla="*/ 355558 h 4999978"/>
              <a:gd name="connsiteX122" fmla="*/ 9288052 w 12192000"/>
              <a:gd name="connsiteY122" fmla="*/ 354796 h 4999978"/>
              <a:gd name="connsiteX123" fmla="*/ 9298465 w 12192000"/>
              <a:gd name="connsiteY123" fmla="*/ 338296 h 4999978"/>
              <a:gd name="connsiteX124" fmla="*/ 9350892 w 12192000"/>
              <a:gd name="connsiteY124" fmla="*/ 342778 h 4999978"/>
              <a:gd name="connsiteX125" fmla="*/ 9430522 w 12192000"/>
              <a:gd name="connsiteY125" fmla="*/ 351368 h 4999978"/>
              <a:gd name="connsiteX126" fmla="*/ 9476215 w 12192000"/>
              <a:gd name="connsiteY126" fmla="*/ 352107 h 4999978"/>
              <a:gd name="connsiteX127" fmla="*/ 9601276 w 12192000"/>
              <a:gd name="connsiteY127" fmla="*/ 358704 h 4999978"/>
              <a:gd name="connsiteX128" fmla="*/ 9726733 w 12192000"/>
              <a:gd name="connsiteY128" fmla="*/ 368801 h 4999978"/>
              <a:gd name="connsiteX129" fmla="*/ 9802144 w 12192000"/>
              <a:gd name="connsiteY129" fmla="*/ 394479 h 4999978"/>
              <a:gd name="connsiteX130" fmla="*/ 9905153 w 12192000"/>
              <a:gd name="connsiteY130" fmla="*/ 400650 h 4999978"/>
              <a:gd name="connsiteX131" fmla="*/ 9922553 w 12192000"/>
              <a:gd name="connsiteY131" fmla="*/ 404569 h 4999978"/>
              <a:gd name="connsiteX132" fmla="*/ 10044658 w 12192000"/>
              <a:gd name="connsiteY132" fmla="*/ 418077 h 4999978"/>
              <a:gd name="connsiteX133" fmla="*/ 10184585 w 12192000"/>
              <a:gd name="connsiteY133" fmla="*/ 407138 h 4999978"/>
              <a:gd name="connsiteX134" fmla="*/ 10366435 w 12192000"/>
              <a:gd name="connsiteY134" fmla="*/ 462428 h 4999978"/>
              <a:gd name="connsiteX135" fmla="*/ 10688220 w 12192000"/>
              <a:gd name="connsiteY135" fmla="*/ 542258 h 4999978"/>
              <a:gd name="connsiteX136" fmla="*/ 11026690 w 12192000"/>
              <a:gd name="connsiteY136" fmla="*/ 550681 h 4999978"/>
              <a:gd name="connsiteX137" fmla="*/ 11113779 w 12192000"/>
              <a:gd name="connsiteY137" fmla="*/ 533868 h 4999978"/>
              <a:gd name="connsiteX138" fmla="*/ 11369556 w 12192000"/>
              <a:gd name="connsiteY138" fmla="*/ 491719 h 4999978"/>
              <a:gd name="connsiteX139" fmla="*/ 11623342 w 12192000"/>
              <a:gd name="connsiteY139" fmla="*/ 388428 h 4999978"/>
              <a:gd name="connsiteX140" fmla="*/ 11786511 w 12192000"/>
              <a:gd name="connsiteY140" fmla="*/ 358390 h 4999978"/>
              <a:gd name="connsiteX141" fmla="*/ 11862577 w 12192000"/>
              <a:gd name="connsiteY141" fmla="*/ 330549 h 4999978"/>
              <a:gd name="connsiteX142" fmla="*/ 11916612 w 12192000"/>
              <a:gd name="connsiteY142" fmla="*/ 323810 h 4999978"/>
              <a:gd name="connsiteX143" fmla="*/ 11948830 w 12192000"/>
              <a:gd name="connsiteY143" fmla="*/ 318062 h 4999978"/>
              <a:gd name="connsiteX144" fmla="*/ 12001583 w 12192000"/>
              <a:gd name="connsiteY144" fmla="*/ 279643 h 4999978"/>
              <a:gd name="connsiteX145" fmla="*/ 12174977 w 12192000"/>
              <a:gd name="connsiteY145" fmla="*/ 264652 h 4999978"/>
              <a:gd name="connsiteX146" fmla="*/ 12192000 w 12192000"/>
              <a:gd name="connsiteY146" fmla="*/ 256549 h 4999978"/>
              <a:gd name="connsiteX147" fmla="*/ 12192000 w 12192000"/>
              <a:gd name="connsiteY147" fmla="*/ 4999978 h 4999978"/>
              <a:gd name="connsiteX148" fmla="*/ 0 w 12192000"/>
              <a:gd name="connsiteY148" fmla="*/ 4999978 h 4999978"/>
              <a:gd name="connsiteX149" fmla="*/ 0 w 12192000"/>
              <a:gd name="connsiteY149" fmla="*/ 617449 h 4999978"/>
              <a:gd name="connsiteX150" fmla="*/ 11075 w 12192000"/>
              <a:gd name="connsiteY150" fmla="*/ 615178 h 4999978"/>
              <a:gd name="connsiteX151" fmla="*/ 44061 w 12192000"/>
              <a:gd name="connsiteY151" fmla="*/ 608596 h 4999978"/>
              <a:gd name="connsiteX152" fmla="*/ 136694 w 12192000"/>
              <a:gd name="connsiteY152" fmla="*/ 556415 h 4999978"/>
              <a:gd name="connsiteX153" fmla="*/ 170342 w 12192000"/>
              <a:gd name="connsiteY153" fmla="*/ 551077 h 4999978"/>
              <a:gd name="connsiteX154" fmla="*/ 168955 w 12192000"/>
              <a:gd name="connsiteY154" fmla="*/ 542164 h 4999978"/>
              <a:gd name="connsiteX155" fmla="*/ 181474 w 12192000"/>
              <a:gd name="connsiteY155" fmla="*/ 541281 h 4999978"/>
              <a:gd name="connsiteX156" fmla="*/ 209440 w 12192000"/>
              <a:gd name="connsiteY156" fmla="*/ 540561 h 4999978"/>
              <a:gd name="connsiteX157" fmla="*/ 293152 w 12192000"/>
              <a:gd name="connsiteY157" fmla="*/ 536576 h 4999978"/>
              <a:gd name="connsiteX158" fmla="*/ 315693 w 12192000"/>
              <a:gd name="connsiteY158" fmla="*/ 519030 h 4999978"/>
              <a:gd name="connsiteX159" fmla="*/ 337305 w 12192000"/>
              <a:gd name="connsiteY159" fmla="*/ 518372 h 4999978"/>
              <a:gd name="connsiteX160" fmla="*/ 462252 w 12192000"/>
              <a:gd name="connsiteY160" fmla="*/ 493151 h 4999978"/>
              <a:gd name="connsiteX161" fmla="*/ 479457 w 12192000"/>
              <a:gd name="connsiteY161" fmla="*/ 491123 h 4999978"/>
              <a:gd name="connsiteX162" fmla="*/ 488653 w 12192000"/>
              <a:gd name="connsiteY162" fmla="*/ 483257 h 4999978"/>
              <a:gd name="connsiteX163" fmla="*/ 522053 w 12192000"/>
              <a:gd name="connsiteY163" fmla="*/ 481125 h 4999978"/>
              <a:gd name="connsiteX164" fmla="*/ 523520 w 12192000"/>
              <a:gd name="connsiteY164" fmla="*/ 476713 h 4999978"/>
              <a:gd name="connsiteX165" fmla="*/ 632714 w 12192000"/>
              <a:gd name="connsiteY165" fmla="*/ 437101 h 4999978"/>
              <a:gd name="connsiteX166" fmla="*/ 651426 w 12192000"/>
              <a:gd name="connsiteY166" fmla="*/ 430544 h 4999978"/>
              <a:gd name="connsiteX167" fmla="*/ 667724 w 12192000"/>
              <a:gd name="connsiteY167" fmla="*/ 432138 h 4999978"/>
              <a:gd name="connsiteX168" fmla="*/ 757679 w 12192000"/>
              <a:gd name="connsiteY168" fmla="*/ 425145 h 4999978"/>
              <a:gd name="connsiteX169" fmla="*/ 779159 w 12192000"/>
              <a:gd name="connsiteY169" fmla="*/ 428059 h 4999978"/>
              <a:gd name="connsiteX170" fmla="*/ 788293 w 12192000"/>
              <a:gd name="connsiteY170" fmla="*/ 434863 h 4999978"/>
              <a:gd name="connsiteX171" fmla="*/ 822923 w 12192000"/>
              <a:gd name="connsiteY171" fmla="*/ 421074 h 4999978"/>
              <a:gd name="connsiteX172" fmla="*/ 876559 w 12192000"/>
              <a:gd name="connsiteY172" fmla="*/ 411088 h 4999978"/>
              <a:gd name="connsiteX173" fmla="*/ 902011 w 12192000"/>
              <a:gd name="connsiteY173" fmla="*/ 404118 h 4999978"/>
              <a:gd name="connsiteX174" fmla="*/ 922715 w 12192000"/>
              <a:gd name="connsiteY174" fmla="*/ 407699 h 4999978"/>
              <a:gd name="connsiteX175" fmla="*/ 1040139 w 12192000"/>
              <a:gd name="connsiteY175" fmla="*/ 406590 h 4999978"/>
              <a:gd name="connsiteX176" fmla="*/ 1067251 w 12192000"/>
              <a:gd name="connsiteY176" fmla="*/ 412384 h 4999978"/>
              <a:gd name="connsiteX177" fmla="*/ 1080272 w 12192000"/>
              <a:gd name="connsiteY177" fmla="*/ 424669 h 4999978"/>
              <a:gd name="connsiteX178" fmla="*/ 1090219 w 12192000"/>
              <a:gd name="connsiteY178" fmla="*/ 420026 h 4999978"/>
              <a:gd name="connsiteX179" fmla="*/ 1161226 w 12192000"/>
              <a:gd name="connsiteY179" fmla="*/ 418304 h 4999978"/>
              <a:gd name="connsiteX180" fmla="*/ 1207525 w 12192000"/>
              <a:gd name="connsiteY180" fmla="*/ 416039 h 4999978"/>
              <a:gd name="connsiteX181" fmla="*/ 1210030 w 12192000"/>
              <a:gd name="connsiteY181" fmla="*/ 398805 h 4999978"/>
              <a:gd name="connsiteX182" fmla="*/ 1251170 w 12192000"/>
              <a:gd name="connsiteY182" fmla="*/ 391942 h 4999978"/>
              <a:gd name="connsiteX183" fmla="*/ 1295331 w 12192000"/>
              <a:gd name="connsiteY183" fmla="*/ 402182 h 4999978"/>
              <a:gd name="connsiteX184" fmla="*/ 1347118 w 12192000"/>
              <a:gd name="connsiteY184" fmla="*/ 399704 h 4999978"/>
              <a:gd name="connsiteX185" fmla="*/ 1378108 w 12192000"/>
              <a:gd name="connsiteY185" fmla="*/ 398410 h 4999978"/>
              <a:gd name="connsiteX186" fmla="*/ 1459192 w 12192000"/>
              <a:gd name="connsiteY186" fmla="*/ 380919 h 4999978"/>
              <a:gd name="connsiteX187" fmla="*/ 1590120 w 12192000"/>
              <a:gd name="connsiteY187" fmla="*/ 317608 h 4999978"/>
              <a:gd name="connsiteX188" fmla="*/ 1631417 w 12192000"/>
              <a:gd name="connsiteY188" fmla="*/ 308227 h 4999978"/>
              <a:gd name="connsiteX189" fmla="*/ 1638727 w 12192000"/>
              <a:gd name="connsiteY189" fmla="*/ 311610 h 4999978"/>
              <a:gd name="connsiteX190" fmla="*/ 1844438 w 12192000"/>
              <a:gd name="connsiteY190" fmla="*/ 271304 h 4999978"/>
              <a:gd name="connsiteX191" fmla="*/ 1881324 w 12192000"/>
              <a:gd name="connsiteY191" fmla="*/ 268497 h 4999978"/>
              <a:gd name="connsiteX192" fmla="*/ 1908999 w 12192000"/>
              <a:gd name="connsiteY192" fmla="*/ 269338 h 4999978"/>
              <a:gd name="connsiteX193" fmla="*/ 1974956 w 12192000"/>
              <a:gd name="connsiteY193" fmla="*/ 255958 h 4999978"/>
              <a:gd name="connsiteX194" fmla="*/ 2082409 w 12192000"/>
              <a:gd name="connsiteY194" fmla="*/ 227290 h 4999978"/>
              <a:gd name="connsiteX195" fmla="*/ 2105639 w 12192000"/>
              <a:gd name="connsiteY195" fmla="*/ 222648 h 4999978"/>
              <a:gd name="connsiteX196" fmla="*/ 2126992 w 12192000"/>
              <a:gd name="connsiteY196" fmla="*/ 224468 h 4999978"/>
              <a:gd name="connsiteX197" fmla="*/ 2133154 w 12192000"/>
              <a:gd name="connsiteY197" fmla="*/ 229952 h 4999978"/>
              <a:gd name="connsiteX198" fmla="*/ 2146154 w 12192000"/>
              <a:gd name="connsiteY198" fmla="*/ 228332 h 4999978"/>
              <a:gd name="connsiteX199" fmla="*/ 2149901 w 12192000"/>
              <a:gd name="connsiteY199" fmla="*/ 229116 h 4999978"/>
              <a:gd name="connsiteX200" fmla="*/ 2171100 w 12192000"/>
              <a:gd name="connsiteY200" fmla="*/ 232389 h 4999978"/>
              <a:gd name="connsiteX201" fmla="*/ 2209148 w 12192000"/>
              <a:gd name="connsiteY201" fmla="*/ 209225 h 4999978"/>
              <a:gd name="connsiteX202" fmla="*/ 2261889 w 12192000"/>
              <a:gd name="connsiteY202" fmla="*/ 205532 h 4999978"/>
              <a:gd name="connsiteX203" fmla="*/ 2452315 w 12192000"/>
              <a:gd name="connsiteY203" fmla="*/ 152899 h 4999978"/>
              <a:gd name="connsiteX204" fmla="*/ 2487710 w 12192000"/>
              <a:gd name="connsiteY204" fmla="*/ 169267 h 4999978"/>
              <a:gd name="connsiteX205" fmla="*/ 2567870 w 12192000"/>
              <a:gd name="connsiteY205" fmla="*/ 156422 h 4999978"/>
              <a:gd name="connsiteX206" fmla="*/ 2677053 w 12192000"/>
              <a:gd name="connsiteY206" fmla="*/ 92513 h 4999978"/>
              <a:gd name="connsiteX207" fmla="*/ 2823914 w 12192000"/>
              <a:gd name="connsiteY207" fmla="*/ 66867 h 4999978"/>
              <a:gd name="connsiteX208" fmla="*/ 2831912 w 12192000"/>
              <a:gd name="connsiteY208" fmla="*/ 55426 h 4999978"/>
              <a:gd name="connsiteX209" fmla="*/ 2843870 w 12192000"/>
              <a:gd name="connsiteY209" fmla="*/ 47507 h 4999978"/>
              <a:gd name="connsiteX210" fmla="*/ 2846217 w 12192000"/>
              <a:gd name="connsiteY210" fmla="*/ 48025 h 4999978"/>
              <a:gd name="connsiteX211" fmla="*/ 2862745 w 12192000"/>
              <a:gd name="connsiteY211" fmla="*/ 43242 h 4999978"/>
              <a:gd name="connsiteX212" fmla="*/ 2864596 w 12192000"/>
              <a:gd name="connsiteY212" fmla="*/ 39218 h 4999978"/>
              <a:gd name="connsiteX213" fmla="*/ 2875381 w 12192000"/>
              <a:gd name="connsiteY213" fmla="*/ 35003 h 4999978"/>
              <a:gd name="connsiteX214" fmla="*/ 2895139 w 12192000"/>
              <a:gd name="connsiteY214" fmla="*/ 24186 h 4999978"/>
              <a:gd name="connsiteX215" fmla="*/ 2900232 w 12192000"/>
              <a:gd name="connsiteY215" fmla="*/ 24518 h 4999978"/>
              <a:gd name="connsiteX216" fmla="*/ 2932205 w 12192000"/>
              <a:gd name="connsiteY216" fmla="*/ 11873 h 4999978"/>
              <a:gd name="connsiteX217" fmla="*/ 2933310 w 12192000"/>
              <a:gd name="connsiteY217" fmla="*/ 12816 h 4999978"/>
              <a:gd name="connsiteX218" fmla="*/ 2945218 w 12192000"/>
              <a:gd name="connsiteY218" fmla="*/ 14141 h 4999978"/>
              <a:gd name="connsiteX219" fmla="*/ 2966465 w 12192000"/>
              <a:gd name="connsiteY219" fmla="*/ 14117 h 4999978"/>
              <a:gd name="connsiteX220" fmla="*/ 3023668 w 12192000"/>
              <a:gd name="connsiteY220" fmla="*/ 27905 h 4999978"/>
              <a:gd name="connsiteX221" fmla="*/ 3057077 w 12192000"/>
              <a:gd name="connsiteY221" fmla="*/ 14845 h 4999978"/>
              <a:gd name="connsiteX222" fmla="*/ 3151915 w 12192000"/>
              <a:gd name="connsiteY222" fmla="*/ 11243 h 4999978"/>
              <a:gd name="connsiteX223" fmla="*/ 3251671 w 12192000"/>
              <a:gd name="connsiteY223" fmla="*/ 31575 h 4999978"/>
              <a:gd name="connsiteX224" fmla="*/ 3351400 w 12192000"/>
              <a:gd name="connsiteY224" fmla="*/ 32687 h 4999978"/>
              <a:gd name="connsiteX225" fmla="*/ 3387481 w 12192000"/>
              <a:gd name="connsiteY225" fmla="*/ 31443 h 4999978"/>
              <a:gd name="connsiteX226" fmla="*/ 3451923 w 12192000"/>
              <a:gd name="connsiteY226" fmla="*/ 36482 h 4999978"/>
              <a:gd name="connsiteX227" fmla="*/ 3481520 w 12192000"/>
              <a:gd name="connsiteY227" fmla="*/ 43287 h 4999978"/>
              <a:gd name="connsiteX228" fmla="*/ 3482804 w 12192000"/>
              <a:gd name="connsiteY228" fmla="*/ 42812 h 4999978"/>
              <a:gd name="connsiteX229" fmla="*/ 3485495 w 12192000"/>
              <a:gd name="connsiteY229" fmla="*/ 45921 h 4999978"/>
              <a:gd name="connsiteX230" fmla="*/ 3490972 w 12192000"/>
              <a:gd name="connsiteY230" fmla="*/ 47286 h 4999978"/>
              <a:gd name="connsiteX231" fmla="*/ 3505835 w 12192000"/>
              <a:gd name="connsiteY231" fmla="*/ 46077 h 4999978"/>
              <a:gd name="connsiteX232" fmla="*/ 3511410 w 12192000"/>
              <a:gd name="connsiteY232" fmla="*/ 44808 h 4999978"/>
              <a:gd name="connsiteX233" fmla="*/ 3519598 w 12192000"/>
              <a:gd name="connsiteY233" fmla="*/ 44683 h 4999978"/>
              <a:gd name="connsiteX234" fmla="*/ 3519807 w 12192000"/>
              <a:gd name="connsiteY234" fmla="*/ 44938 h 4999978"/>
              <a:gd name="connsiteX235" fmla="*/ 3527466 w 12192000"/>
              <a:gd name="connsiteY235" fmla="*/ 44316 h 4999978"/>
              <a:gd name="connsiteX236" fmla="*/ 3564889 w 12192000"/>
              <a:gd name="connsiteY236" fmla="*/ 57394 h 4999978"/>
              <a:gd name="connsiteX237" fmla="*/ 3614922 w 12192000"/>
              <a:gd name="connsiteY237" fmla="*/ 61804 h 4999978"/>
              <a:gd name="connsiteX238" fmla="*/ 3635506 w 12192000"/>
              <a:gd name="connsiteY238" fmla="*/ 65718 h 4999978"/>
              <a:gd name="connsiteX239" fmla="*/ 3646525 w 12192000"/>
              <a:gd name="connsiteY239" fmla="*/ 69193 h 4999978"/>
              <a:gd name="connsiteX240" fmla="*/ 3647224 w 12192000"/>
              <a:gd name="connsiteY240" fmla="*/ 70303 h 4999978"/>
              <a:gd name="connsiteX241" fmla="*/ 3683100 w 12192000"/>
              <a:gd name="connsiteY241" fmla="*/ 64109 h 4999978"/>
              <a:gd name="connsiteX242" fmla="*/ 3687901 w 12192000"/>
              <a:gd name="connsiteY242" fmla="*/ 65372 h 4999978"/>
              <a:gd name="connsiteX243" fmla="*/ 3711234 w 12192000"/>
              <a:gd name="connsiteY243" fmla="*/ 58665 h 4999978"/>
              <a:gd name="connsiteX244" fmla="*/ 3723318 w 12192000"/>
              <a:gd name="connsiteY244" fmla="*/ 56625 h 4999978"/>
              <a:gd name="connsiteX245" fmla="*/ 3726677 w 12192000"/>
              <a:gd name="connsiteY245" fmla="*/ 53112 h 4999978"/>
              <a:gd name="connsiteX246" fmla="*/ 3744535 w 12192000"/>
              <a:gd name="connsiteY246" fmla="*/ 51590 h 4999978"/>
              <a:gd name="connsiteX247" fmla="*/ 3746608 w 12192000"/>
              <a:gd name="connsiteY247" fmla="*/ 52522 h 4999978"/>
              <a:gd name="connsiteX248" fmla="*/ 3761262 w 12192000"/>
              <a:gd name="connsiteY248" fmla="*/ 47147 h 4999978"/>
              <a:gd name="connsiteX249" fmla="*/ 3803931 w 12192000"/>
              <a:gd name="connsiteY249" fmla="*/ 49309 h 4999978"/>
              <a:gd name="connsiteX250" fmla="*/ 3925626 w 12192000"/>
              <a:gd name="connsiteY250" fmla="*/ 40301 h 4999978"/>
              <a:gd name="connsiteX251" fmla="*/ 4033324 w 12192000"/>
              <a:gd name="connsiteY251" fmla="*/ 26451 h 4999978"/>
              <a:gd name="connsiteX0" fmla="*/ 4033324 w 12192000"/>
              <a:gd name="connsiteY0" fmla="*/ 26451 h 4999978"/>
              <a:gd name="connsiteX1" fmla="*/ 4138795 w 12192000"/>
              <a:gd name="connsiteY1" fmla="*/ 28995 h 4999978"/>
              <a:gd name="connsiteX2" fmla="*/ 4197186 w 12192000"/>
              <a:gd name="connsiteY2" fmla="*/ 16311 h 4999978"/>
              <a:gd name="connsiteX3" fmla="*/ 4371550 w 12192000"/>
              <a:gd name="connsiteY3" fmla="*/ 8916 h 4999978"/>
              <a:gd name="connsiteX4" fmla="*/ 4424056 w 12192000"/>
              <a:gd name="connsiteY4" fmla="*/ 15151 h 4999978"/>
              <a:gd name="connsiteX5" fmla="*/ 4469897 w 12192000"/>
              <a:gd name="connsiteY5" fmla="*/ 0 h 4999978"/>
              <a:gd name="connsiteX6" fmla="*/ 4489151 w 12192000"/>
              <a:gd name="connsiteY6" fmla="*/ 7067 h 4999978"/>
              <a:gd name="connsiteX7" fmla="*/ 4492479 w 12192000"/>
              <a:gd name="connsiteY7" fmla="*/ 8512 h 4999978"/>
              <a:gd name="connsiteX8" fmla="*/ 4505693 w 12192000"/>
              <a:gd name="connsiteY8" fmla="*/ 9366 h 4999978"/>
              <a:gd name="connsiteX9" fmla="*/ 4509529 w 12192000"/>
              <a:gd name="connsiteY9" fmla="*/ 15767 h 4999978"/>
              <a:gd name="connsiteX10" fmla="*/ 4529499 w 12192000"/>
              <a:gd name="connsiteY10" fmla="*/ 21469 h 4999978"/>
              <a:gd name="connsiteX11" fmla="*/ 4553795 w 12192000"/>
              <a:gd name="connsiteY11" fmla="*/ 21323 h 4999978"/>
              <a:gd name="connsiteX12" fmla="*/ 4640118 w 12192000"/>
              <a:gd name="connsiteY12" fmla="*/ 21481 h 4999978"/>
              <a:gd name="connsiteX13" fmla="*/ 4654127 w 12192000"/>
              <a:gd name="connsiteY13" fmla="*/ 17734 h 4999978"/>
              <a:gd name="connsiteX14" fmla="*/ 4700168 w 12192000"/>
              <a:gd name="connsiteY14" fmla="*/ 22735 h 4999978"/>
              <a:gd name="connsiteX15" fmla="*/ 4741127 w 12192000"/>
              <a:gd name="connsiteY15" fmla="*/ 23309 h 4999978"/>
              <a:gd name="connsiteX16" fmla="*/ 4767598 w 12192000"/>
              <a:gd name="connsiteY16" fmla="*/ 20054 h 4999978"/>
              <a:gd name="connsiteX17" fmla="*/ 4774592 w 12192000"/>
              <a:gd name="connsiteY17" fmla="*/ 22231 h 4999978"/>
              <a:gd name="connsiteX18" fmla="*/ 4801328 w 12192000"/>
              <a:gd name="connsiteY18" fmla="*/ 23236 h 4999978"/>
              <a:gd name="connsiteX19" fmla="*/ 4814870 w 12192000"/>
              <a:gd name="connsiteY19" fmla="*/ 19579 h 4999978"/>
              <a:gd name="connsiteX20" fmla="*/ 4828440 w 12192000"/>
              <a:gd name="connsiteY20" fmla="*/ 27197 h 4999978"/>
              <a:gd name="connsiteX21" fmla="*/ 4831826 w 12192000"/>
              <a:gd name="connsiteY21" fmla="*/ 32900 h 4999978"/>
              <a:gd name="connsiteX22" fmla="*/ 4850785 w 12192000"/>
              <a:gd name="connsiteY22" fmla="*/ 29972 h 4999978"/>
              <a:gd name="connsiteX23" fmla="*/ 4866468 w 12192000"/>
              <a:gd name="connsiteY23" fmla="*/ 35321 h 4999978"/>
              <a:gd name="connsiteX24" fmla="*/ 4879983 w 12192000"/>
              <a:gd name="connsiteY24" fmla="*/ 31397 h 4999978"/>
              <a:gd name="connsiteX25" fmla="*/ 4885635 w 12192000"/>
              <a:gd name="connsiteY25" fmla="*/ 32124 h 4999978"/>
              <a:gd name="connsiteX26" fmla="*/ 4899698 w 12192000"/>
              <a:gd name="connsiteY26" fmla="*/ 34658 h 4999978"/>
              <a:gd name="connsiteX27" fmla="*/ 4923986 w 12192000"/>
              <a:gd name="connsiteY27" fmla="*/ 40414 h 4999978"/>
              <a:gd name="connsiteX28" fmla="*/ 4931544 w 12192000"/>
              <a:gd name="connsiteY28" fmla="*/ 41140 h 4999978"/>
              <a:gd name="connsiteX29" fmla="*/ 4948135 w 12192000"/>
              <a:gd name="connsiteY29" fmla="*/ 50311 h 4999978"/>
              <a:gd name="connsiteX30" fmla="*/ 4980068 w 12192000"/>
              <a:gd name="connsiteY30" fmla="*/ 57834 h 4999978"/>
              <a:gd name="connsiteX31" fmla="*/ 5036541 w 12192000"/>
              <a:gd name="connsiteY31" fmla="*/ 85075 h 4999978"/>
              <a:gd name="connsiteX32" fmla="*/ 5069678 w 12192000"/>
              <a:gd name="connsiteY32" fmla="*/ 97961 h 4999978"/>
              <a:gd name="connsiteX33" fmla="*/ 5092160 w 12192000"/>
              <a:gd name="connsiteY33" fmla="*/ 109985 h 4999978"/>
              <a:gd name="connsiteX34" fmla="*/ 5158166 w 12192000"/>
              <a:gd name="connsiteY34" fmla="*/ 126350 h 4999978"/>
              <a:gd name="connsiteX35" fmla="*/ 5271252 w 12192000"/>
              <a:gd name="connsiteY35" fmla="*/ 147520 h 4999978"/>
              <a:gd name="connsiteX36" fmla="*/ 5294438 w 12192000"/>
              <a:gd name="connsiteY36" fmla="*/ 153338 h 4999978"/>
              <a:gd name="connsiteX37" fmla="*/ 5310840 w 12192000"/>
              <a:gd name="connsiteY37" fmla="*/ 163551 h 4999978"/>
              <a:gd name="connsiteX38" fmla="*/ 5311570 w 12192000"/>
              <a:gd name="connsiteY38" fmla="*/ 170463 h 4999978"/>
              <a:gd name="connsiteX39" fmla="*/ 5323756 w 12192000"/>
              <a:gd name="connsiteY39" fmla="*/ 174500 h 4999978"/>
              <a:gd name="connsiteX40" fmla="*/ 5326259 w 12192000"/>
              <a:gd name="connsiteY40" fmla="*/ 176662 h 4999978"/>
              <a:gd name="connsiteX41" fmla="*/ 5341357 w 12192000"/>
              <a:gd name="connsiteY41" fmla="*/ 187975 h 4999978"/>
              <a:gd name="connsiteX42" fmla="*/ 5391908 w 12192000"/>
              <a:gd name="connsiteY42" fmla="*/ 185073 h 4999978"/>
              <a:gd name="connsiteX43" fmla="*/ 5492371 w 12192000"/>
              <a:gd name="connsiteY43" fmla="*/ 230923 h 4999978"/>
              <a:gd name="connsiteX44" fmla="*/ 5640913 w 12192000"/>
              <a:gd name="connsiteY44" fmla="*/ 239810 h 4999978"/>
              <a:gd name="connsiteX45" fmla="*/ 5877770 w 12192000"/>
              <a:gd name="connsiteY45" fmla="*/ 283747 h 4999978"/>
              <a:gd name="connsiteX46" fmla="*/ 5989615 w 12192000"/>
              <a:gd name="connsiteY46" fmla="*/ 306445 h 4999978"/>
              <a:gd name="connsiteX47" fmla="*/ 5996857 w 12192000"/>
              <a:gd name="connsiteY47" fmla="*/ 310331 h 4999978"/>
              <a:gd name="connsiteX48" fmla="*/ 6037387 w 12192000"/>
              <a:gd name="connsiteY48" fmla="*/ 299308 h 4999978"/>
              <a:gd name="connsiteX49" fmla="*/ 6113074 w 12192000"/>
              <a:gd name="connsiteY49" fmla="*/ 312627 h 4999978"/>
              <a:gd name="connsiteX50" fmla="*/ 6280929 w 12192000"/>
              <a:gd name="connsiteY50" fmla="*/ 337226 h 4999978"/>
              <a:gd name="connsiteX51" fmla="*/ 6298665 w 12192000"/>
              <a:gd name="connsiteY51" fmla="*/ 329713 h 4999978"/>
              <a:gd name="connsiteX52" fmla="*/ 6317326 w 12192000"/>
              <a:gd name="connsiteY52" fmla="*/ 326576 h 4999978"/>
              <a:gd name="connsiteX53" fmla="*/ 6319212 w 12192000"/>
              <a:gd name="connsiteY53" fmla="*/ 327786 h 4999978"/>
              <a:gd name="connsiteX54" fmla="*/ 6339724 w 12192000"/>
              <a:gd name="connsiteY54" fmla="*/ 328880 h 4999978"/>
              <a:gd name="connsiteX55" fmla="*/ 6345010 w 12192000"/>
              <a:gd name="connsiteY55" fmla="*/ 325930 h 4999978"/>
              <a:gd name="connsiteX56" fmla="*/ 6359332 w 12192000"/>
              <a:gd name="connsiteY56" fmla="*/ 325681 h 4999978"/>
              <a:gd name="connsiteX57" fmla="*/ 6388220 w 12192000"/>
              <a:gd name="connsiteY57" fmla="*/ 322496 h 4999978"/>
              <a:gd name="connsiteX58" fmla="*/ 6392994 w 12192000"/>
              <a:gd name="connsiteY58" fmla="*/ 324426 h 4999978"/>
              <a:gd name="connsiteX59" fmla="*/ 6435581 w 12192000"/>
              <a:gd name="connsiteY59" fmla="*/ 323557 h 4999978"/>
              <a:gd name="connsiteX60" fmla="*/ 6435870 w 12192000"/>
              <a:gd name="connsiteY60" fmla="*/ 324745 h 4999978"/>
              <a:gd name="connsiteX61" fmla="*/ 6446571 w 12192000"/>
              <a:gd name="connsiteY61" fmla="*/ 329739 h 4999978"/>
              <a:gd name="connsiteX62" fmla="*/ 6467701 w 12192000"/>
              <a:gd name="connsiteY62" fmla="*/ 336547 h 4999978"/>
              <a:gd name="connsiteX63" fmla="*/ 6512727 w 12192000"/>
              <a:gd name="connsiteY63" fmla="*/ 367087 h 4999978"/>
              <a:gd name="connsiteX64" fmla="*/ 6557094 w 12192000"/>
              <a:gd name="connsiteY64" fmla="*/ 366314 h 4999978"/>
              <a:gd name="connsiteX65" fmla="*/ 6565879 w 12192000"/>
              <a:gd name="connsiteY65" fmla="*/ 366812 h 4999978"/>
              <a:gd name="connsiteX66" fmla="*/ 6565997 w 12192000"/>
              <a:gd name="connsiteY66" fmla="*/ 367092 h 4999978"/>
              <a:gd name="connsiteX67" fmla="*/ 6575147 w 12192000"/>
              <a:gd name="connsiteY67" fmla="*/ 368156 h 4999978"/>
              <a:gd name="connsiteX68" fmla="*/ 6581899 w 12192000"/>
              <a:gd name="connsiteY68" fmla="*/ 367720 h 4999978"/>
              <a:gd name="connsiteX69" fmla="*/ 6598943 w 12192000"/>
              <a:gd name="connsiteY69" fmla="*/ 368688 h 4999978"/>
              <a:gd name="connsiteX70" fmla="*/ 6604421 w 12192000"/>
              <a:gd name="connsiteY70" fmla="*/ 370815 h 4999978"/>
              <a:gd name="connsiteX71" fmla="*/ 6606035 w 12192000"/>
              <a:gd name="connsiteY71" fmla="*/ 374247 h 4999978"/>
              <a:gd name="connsiteX72" fmla="*/ 6607669 w 12192000"/>
              <a:gd name="connsiteY72" fmla="*/ 373968 h 4999978"/>
              <a:gd name="connsiteX73" fmla="*/ 6637532 w 12192000"/>
              <a:gd name="connsiteY73" fmla="*/ 384907 h 4999978"/>
              <a:gd name="connsiteX74" fmla="*/ 6706880 w 12192000"/>
              <a:gd name="connsiteY74" fmla="*/ 399163 h 4999978"/>
              <a:gd name="connsiteX75" fmla="*/ 6747500 w 12192000"/>
              <a:gd name="connsiteY75" fmla="*/ 403168 h 4999978"/>
              <a:gd name="connsiteX76" fmla="*/ 6857783 w 12192000"/>
              <a:gd name="connsiteY76" fmla="*/ 418687 h 4999978"/>
              <a:gd name="connsiteX77" fmla="*/ 6967720 w 12192000"/>
              <a:gd name="connsiteY77" fmla="*/ 437721 h 4999978"/>
              <a:gd name="connsiteX78" fmla="*/ 7018394 w 12192000"/>
              <a:gd name="connsiteY78" fmla="*/ 466613 h 4999978"/>
              <a:gd name="connsiteX79" fmla="*/ 7024679 w 12192000"/>
              <a:gd name="connsiteY79" fmla="*/ 467750 h 4999978"/>
              <a:gd name="connsiteX80" fmla="*/ 7041715 w 12192000"/>
              <a:gd name="connsiteY80" fmla="*/ 465902 h 4999978"/>
              <a:gd name="connsiteX81" fmla="*/ 7048103 w 12192000"/>
              <a:gd name="connsiteY81" fmla="*/ 464392 h 4999978"/>
              <a:gd name="connsiteX82" fmla="*/ 7057490 w 12192000"/>
              <a:gd name="connsiteY82" fmla="*/ 463917 h 4999978"/>
              <a:gd name="connsiteX83" fmla="*/ 7057730 w 12192000"/>
              <a:gd name="connsiteY83" fmla="*/ 464165 h 4999978"/>
              <a:gd name="connsiteX84" fmla="*/ 7066511 w 12192000"/>
              <a:gd name="connsiteY84" fmla="*/ 463214 h 4999978"/>
              <a:gd name="connsiteX85" fmla="*/ 7109401 w 12192000"/>
              <a:gd name="connsiteY85" fmla="*/ 455268 h 4999978"/>
              <a:gd name="connsiteX86" fmla="*/ 7166830 w 12192000"/>
              <a:gd name="connsiteY86" fmla="*/ 477037 h 4999978"/>
              <a:gd name="connsiteX87" fmla="*/ 7190442 w 12192000"/>
              <a:gd name="connsiteY87" fmla="*/ 480090 h 4999978"/>
              <a:gd name="connsiteX88" fmla="*/ 7203083 w 12192000"/>
              <a:gd name="connsiteY88" fmla="*/ 483106 h 4999978"/>
              <a:gd name="connsiteX89" fmla="*/ 7203894 w 12192000"/>
              <a:gd name="connsiteY89" fmla="*/ 484190 h 4999978"/>
              <a:gd name="connsiteX90" fmla="*/ 7245004 w 12192000"/>
              <a:gd name="connsiteY90" fmla="*/ 476444 h 4999978"/>
              <a:gd name="connsiteX91" fmla="*/ 7250514 w 12192000"/>
              <a:gd name="connsiteY91" fmla="*/ 477506 h 4999978"/>
              <a:gd name="connsiteX92" fmla="*/ 7277246 w 12192000"/>
              <a:gd name="connsiteY92" fmla="*/ 469782 h 4999978"/>
              <a:gd name="connsiteX93" fmla="*/ 7291092 w 12192000"/>
              <a:gd name="connsiteY93" fmla="*/ 467217 h 4999978"/>
              <a:gd name="connsiteX94" fmla="*/ 7294933 w 12192000"/>
              <a:gd name="connsiteY94" fmla="*/ 463549 h 4999978"/>
              <a:gd name="connsiteX95" fmla="*/ 7315408 w 12192000"/>
              <a:gd name="connsiteY95" fmla="*/ 461260 h 4999978"/>
              <a:gd name="connsiteX96" fmla="*/ 7317786 w 12192000"/>
              <a:gd name="connsiteY96" fmla="*/ 462106 h 4999978"/>
              <a:gd name="connsiteX97" fmla="*/ 7334572 w 12192000"/>
              <a:gd name="connsiteY97" fmla="*/ 456088 h 4999978"/>
              <a:gd name="connsiteX98" fmla="*/ 7348520 w 12192000"/>
              <a:gd name="connsiteY98" fmla="*/ 446050 h 4999978"/>
              <a:gd name="connsiteX99" fmla="*/ 7522997 w 12192000"/>
              <a:gd name="connsiteY99" fmla="*/ 442209 h 4999978"/>
              <a:gd name="connsiteX100" fmla="*/ 7686985 w 12192000"/>
              <a:gd name="connsiteY100" fmla="*/ 419805 h 4999978"/>
              <a:gd name="connsiteX101" fmla="*/ 7854068 w 12192000"/>
              <a:gd name="connsiteY101" fmla="*/ 409774 h 4999978"/>
              <a:gd name="connsiteX102" fmla="*/ 8034165 w 12192000"/>
              <a:gd name="connsiteY102" fmla="*/ 391699 h 4999978"/>
              <a:gd name="connsiteX103" fmla="*/ 8094381 w 12192000"/>
              <a:gd name="connsiteY103" fmla="*/ 395718 h 4999978"/>
              <a:gd name="connsiteX104" fmla="*/ 8146898 w 12192000"/>
              <a:gd name="connsiteY104" fmla="*/ 378558 h 4999978"/>
              <a:gd name="connsiteX105" fmla="*/ 8168993 w 12192000"/>
              <a:gd name="connsiteY105" fmla="*/ 384830 h 4999978"/>
              <a:gd name="connsiteX106" fmla="*/ 8172809 w 12192000"/>
              <a:gd name="connsiteY106" fmla="*/ 386137 h 4999978"/>
              <a:gd name="connsiteX107" fmla="*/ 8187962 w 12192000"/>
              <a:gd name="connsiteY107" fmla="*/ 386433 h 4999978"/>
              <a:gd name="connsiteX108" fmla="*/ 8192382 w 12192000"/>
              <a:gd name="connsiteY108" fmla="*/ 392692 h 4999978"/>
              <a:gd name="connsiteX109" fmla="*/ 8375192 w 12192000"/>
              <a:gd name="connsiteY109" fmla="*/ 383879 h 4999978"/>
              <a:gd name="connsiteX110" fmla="*/ 8454377 w 12192000"/>
              <a:gd name="connsiteY110" fmla="*/ 380331 h 4999978"/>
              <a:gd name="connsiteX111" fmla="*/ 8484740 w 12192000"/>
              <a:gd name="connsiteY111" fmla="*/ 385159 h 4999978"/>
              <a:gd name="connsiteX112" fmla="*/ 8601673 w 12192000"/>
              <a:gd name="connsiteY112" fmla="*/ 397101 h 4999978"/>
              <a:gd name="connsiteX113" fmla="*/ 8701676 w 12192000"/>
              <a:gd name="connsiteY113" fmla="*/ 401351 h 4999978"/>
              <a:gd name="connsiteX114" fmla="*/ 8773288 w 12192000"/>
              <a:gd name="connsiteY114" fmla="*/ 378077 h 4999978"/>
              <a:gd name="connsiteX115" fmla="*/ 8779909 w 12192000"/>
              <a:gd name="connsiteY115" fmla="*/ 382446 h 4999978"/>
              <a:gd name="connsiteX116" fmla="*/ 8829932 w 12192000"/>
              <a:gd name="connsiteY116" fmla="*/ 379243 h 4999978"/>
              <a:gd name="connsiteX117" fmla="*/ 9003386 w 12192000"/>
              <a:gd name="connsiteY117" fmla="*/ 336242 h 4999978"/>
              <a:gd name="connsiteX118" fmla="*/ 9101185 w 12192000"/>
              <a:gd name="connsiteY118" fmla="*/ 330862 h 4999978"/>
              <a:gd name="connsiteX119" fmla="*/ 9136185 w 12192000"/>
              <a:gd name="connsiteY119" fmla="*/ 334078 h 4999978"/>
              <a:gd name="connsiteX120" fmla="*/ 9194801 w 12192000"/>
              <a:gd name="connsiteY120" fmla="*/ 339149 h 4999978"/>
              <a:gd name="connsiteX121" fmla="*/ 9239316 w 12192000"/>
              <a:gd name="connsiteY121" fmla="*/ 355558 h 4999978"/>
              <a:gd name="connsiteX122" fmla="*/ 9288052 w 12192000"/>
              <a:gd name="connsiteY122" fmla="*/ 354796 h 4999978"/>
              <a:gd name="connsiteX123" fmla="*/ 9298465 w 12192000"/>
              <a:gd name="connsiteY123" fmla="*/ 338296 h 4999978"/>
              <a:gd name="connsiteX124" fmla="*/ 9350892 w 12192000"/>
              <a:gd name="connsiteY124" fmla="*/ 342778 h 4999978"/>
              <a:gd name="connsiteX125" fmla="*/ 9430522 w 12192000"/>
              <a:gd name="connsiteY125" fmla="*/ 351368 h 4999978"/>
              <a:gd name="connsiteX126" fmla="*/ 9476215 w 12192000"/>
              <a:gd name="connsiteY126" fmla="*/ 352107 h 4999978"/>
              <a:gd name="connsiteX127" fmla="*/ 9601276 w 12192000"/>
              <a:gd name="connsiteY127" fmla="*/ 358704 h 4999978"/>
              <a:gd name="connsiteX128" fmla="*/ 9726733 w 12192000"/>
              <a:gd name="connsiteY128" fmla="*/ 368801 h 4999978"/>
              <a:gd name="connsiteX129" fmla="*/ 9802144 w 12192000"/>
              <a:gd name="connsiteY129" fmla="*/ 394479 h 4999978"/>
              <a:gd name="connsiteX130" fmla="*/ 9905153 w 12192000"/>
              <a:gd name="connsiteY130" fmla="*/ 400650 h 4999978"/>
              <a:gd name="connsiteX131" fmla="*/ 9922553 w 12192000"/>
              <a:gd name="connsiteY131" fmla="*/ 404569 h 4999978"/>
              <a:gd name="connsiteX132" fmla="*/ 10044658 w 12192000"/>
              <a:gd name="connsiteY132" fmla="*/ 418077 h 4999978"/>
              <a:gd name="connsiteX133" fmla="*/ 10184585 w 12192000"/>
              <a:gd name="connsiteY133" fmla="*/ 407138 h 4999978"/>
              <a:gd name="connsiteX134" fmla="*/ 10366435 w 12192000"/>
              <a:gd name="connsiteY134" fmla="*/ 462428 h 4999978"/>
              <a:gd name="connsiteX135" fmla="*/ 10688220 w 12192000"/>
              <a:gd name="connsiteY135" fmla="*/ 542258 h 4999978"/>
              <a:gd name="connsiteX136" fmla="*/ 11026690 w 12192000"/>
              <a:gd name="connsiteY136" fmla="*/ 550681 h 4999978"/>
              <a:gd name="connsiteX137" fmla="*/ 11113779 w 12192000"/>
              <a:gd name="connsiteY137" fmla="*/ 533868 h 4999978"/>
              <a:gd name="connsiteX138" fmla="*/ 11369556 w 12192000"/>
              <a:gd name="connsiteY138" fmla="*/ 491719 h 4999978"/>
              <a:gd name="connsiteX139" fmla="*/ 11623342 w 12192000"/>
              <a:gd name="connsiteY139" fmla="*/ 388428 h 4999978"/>
              <a:gd name="connsiteX140" fmla="*/ 11786511 w 12192000"/>
              <a:gd name="connsiteY140" fmla="*/ 358390 h 4999978"/>
              <a:gd name="connsiteX141" fmla="*/ 11862577 w 12192000"/>
              <a:gd name="connsiteY141" fmla="*/ 330549 h 4999978"/>
              <a:gd name="connsiteX142" fmla="*/ 11916612 w 12192000"/>
              <a:gd name="connsiteY142" fmla="*/ 323810 h 4999978"/>
              <a:gd name="connsiteX143" fmla="*/ 11948830 w 12192000"/>
              <a:gd name="connsiteY143" fmla="*/ 318062 h 4999978"/>
              <a:gd name="connsiteX144" fmla="*/ 12001583 w 12192000"/>
              <a:gd name="connsiteY144" fmla="*/ 279643 h 4999978"/>
              <a:gd name="connsiteX145" fmla="*/ 12174977 w 12192000"/>
              <a:gd name="connsiteY145" fmla="*/ 264652 h 4999978"/>
              <a:gd name="connsiteX146" fmla="*/ 12192000 w 12192000"/>
              <a:gd name="connsiteY146" fmla="*/ 256549 h 4999978"/>
              <a:gd name="connsiteX147" fmla="*/ 12192000 w 12192000"/>
              <a:gd name="connsiteY147" fmla="*/ 4999978 h 4999978"/>
              <a:gd name="connsiteX148" fmla="*/ 0 w 12192000"/>
              <a:gd name="connsiteY148" fmla="*/ 4999978 h 4999978"/>
              <a:gd name="connsiteX149" fmla="*/ 0 w 12192000"/>
              <a:gd name="connsiteY149" fmla="*/ 617449 h 4999978"/>
              <a:gd name="connsiteX150" fmla="*/ 11075 w 12192000"/>
              <a:gd name="connsiteY150" fmla="*/ 615178 h 4999978"/>
              <a:gd name="connsiteX151" fmla="*/ 44061 w 12192000"/>
              <a:gd name="connsiteY151" fmla="*/ 608596 h 4999978"/>
              <a:gd name="connsiteX152" fmla="*/ 136694 w 12192000"/>
              <a:gd name="connsiteY152" fmla="*/ 556415 h 4999978"/>
              <a:gd name="connsiteX153" fmla="*/ 170342 w 12192000"/>
              <a:gd name="connsiteY153" fmla="*/ 551077 h 4999978"/>
              <a:gd name="connsiteX154" fmla="*/ 168955 w 12192000"/>
              <a:gd name="connsiteY154" fmla="*/ 542164 h 4999978"/>
              <a:gd name="connsiteX155" fmla="*/ 181474 w 12192000"/>
              <a:gd name="connsiteY155" fmla="*/ 541281 h 4999978"/>
              <a:gd name="connsiteX156" fmla="*/ 209440 w 12192000"/>
              <a:gd name="connsiteY156" fmla="*/ 540561 h 4999978"/>
              <a:gd name="connsiteX157" fmla="*/ 293152 w 12192000"/>
              <a:gd name="connsiteY157" fmla="*/ 536576 h 4999978"/>
              <a:gd name="connsiteX158" fmla="*/ 315693 w 12192000"/>
              <a:gd name="connsiteY158" fmla="*/ 519030 h 4999978"/>
              <a:gd name="connsiteX159" fmla="*/ 337305 w 12192000"/>
              <a:gd name="connsiteY159" fmla="*/ 518372 h 4999978"/>
              <a:gd name="connsiteX160" fmla="*/ 462252 w 12192000"/>
              <a:gd name="connsiteY160" fmla="*/ 493151 h 4999978"/>
              <a:gd name="connsiteX161" fmla="*/ 479457 w 12192000"/>
              <a:gd name="connsiteY161" fmla="*/ 491123 h 4999978"/>
              <a:gd name="connsiteX162" fmla="*/ 488653 w 12192000"/>
              <a:gd name="connsiteY162" fmla="*/ 483257 h 4999978"/>
              <a:gd name="connsiteX163" fmla="*/ 522053 w 12192000"/>
              <a:gd name="connsiteY163" fmla="*/ 481125 h 4999978"/>
              <a:gd name="connsiteX164" fmla="*/ 523520 w 12192000"/>
              <a:gd name="connsiteY164" fmla="*/ 476713 h 4999978"/>
              <a:gd name="connsiteX165" fmla="*/ 632714 w 12192000"/>
              <a:gd name="connsiteY165" fmla="*/ 437101 h 4999978"/>
              <a:gd name="connsiteX166" fmla="*/ 651426 w 12192000"/>
              <a:gd name="connsiteY166" fmla="*/ 430544 h 4999978"/>
              <a:gd name="connsiteX167" fmla="*/ 667724 w 12192000"/>
              <a:gd name="connsiteY167" fmla="*/ 432138 h 4999978"/>
              <a:gd name="connsiteX168" fmla="*/ 757679 w 12192000"/>
              <a:gd name="connsiteY168" fmla="*/ 425145 h 4999978"/>
              <a:gd name="connsiteX169" fmla="*/ 779159 w 12192000"/>
              <a:gd name="connsiteY169" fmla="*/ 428059 h 4999978"/>
              <a:gd name="connsiteX170" fmla="*/ 788293 w 12192000"/>
              <a:gd name="connsiteY170" fmla="*/ 434863 h 4999978"/>
              <a:gd name="connsiteX171" fmla="*/ 822923 w 12192000"/>
              <a:gd name="connsiteY171" fmla="*/ 421074 h 4999978"/>
              <a:gd name="connsiteX172" fmla="*/ 876559 w 12192000"/>
              <a:gd name="connsiteY172" fmla="*/ 411088 h 4999978"/>
              <a:gd name="connsiteX173" fmla="*/ 902011 w 12192000"/>
              <a:gd name="connsiteY173" fmla="*/ 404118 h 4999978"/>
              <a:gd name="connsiteX174" fmla="*/ 922715 w 12192000"/>
              <a:gd name="connsiteY174" fmla="*/ 407699 h 4999978"/>
              <a:gd name="connsiteX175" fmla="*/ 1040139 w 12192000"/>
              <a:gd name="connsiteY175" fmla="*/ 406590 h 4999978"/>
              <a:gd name="connsiteX176" fmla="*/ 1067251 w 12192000"/>
              <a:gd name="connsiteY176" fmla="*/ 412384 h 4999978"/>
              <a:gd name="connsiteX177" fmla="*/ 1080272 w 12192000"/>
              <a:gd name="connsiteY177" fmla="*/ 424669 h 4999978"/>
              <a:gd name="connsiteX178" fmla="*/ 1090219 w 12192000"/>
              <a:gd name="connsiteY178" fmla="*/ 420026 h 4999978"/>
              <a:gd name="connsiteX179" fmla="*/ 1161226 w 12192000"/>
              <a:gd name="connsiteY179" fmla="*/ 418304 h 4999978"/>
              <a:gd name="connsiteX180" fmla="*/ 1207525 w 12192000"/>
              <a:gd name="connsiteY180" fmla="*/ 416039 h 4999978"/>
              <a:gd name="connsiteX181" fmla="*/ 1210030 w 12192000"/>
              <a:gd name="connsiteY181" fmla="*/ 398805 h 4999978"/>
              <a:gd name="connsiteX182" fmla="*/ 1251170 w 12192000"/>
              <a:gd name="connsiteY182" fmla="*/ 391942 h 4999978"/>
              <a:gd name="connsiteX183" fmla="*/ 1295331 w 12192000"/>
              <a:gd name="connsiteY183" fmla="*/ 402182 h 4999978"/>
              <a:gd name="connsiteX184" fmla="*/ 1347118 w 12192000"/>
              <a:gd name="connsiteY184" fmla="*/ 399704 h 4999978"/>
              <a:gd name="connsiteX185" fmla="*/ 1378108 w 12192000"/>
              <a:gd name="connsiteY185" fmla="*/ 398410 h 4999978"/>
              <a:gd name="connsiteX186" fmla="*/ 1459192 w 12192000"/>
              <a:gd name="connsiteY186" fmla="*/ 380919 h 4999978"/>
              <a:gd name="connsiteX187" fmla="*/ 1590120 w 12192000"/>
              <a:gd name="connsiteY187" fmla="*/ 317608 h 4999978"/>
              <a:gd name="connsiteX188" fmla="*/ 1631417 w 12192000"/>
              <a:gd name="connsiteY188" fmla="*/ 308227 h 4999978"/>
              <a:gd name="connsiteX189" fmla="*/ 1638727 w 12192000"/>
              <a:gd name="connsiteY189" fmla="*/ 311610 h 4999978"/>
              <a:gd name="connsiteX190" fmla="*/ 1844438 w 12192000"/>
              <a:gd name="connsiteY190" fmla="*/ 271304 h 4999978"/>
              <a:gd name="connsiteX191" fmla="*/ 1881324 w 12192000"/>
              <a:gd name="connsiteY191" fmla="*/ 268497 h 4999978"/>
              <a:gd name="connsiteX192" fmla="*/ 1908999 w 12192000"/>
              <a:gd name="connsiteY192" fmla="*/ 269338 h 4999978"/>
              <a:gd name="connsiteX193" fmla="*/ 1974956 w 12192000"/>
              <a:gd name="connsiteY193" fmla="*/ 255958 h 4999978"/>
              <a:gd name="connsiteX194" fmla="*/ 2082409 w 12192000"/>
              <a:gd name="connsiteY194" fmla="*/ 227290 h 4999978"/>
              <a:gd name="connsiteX195" fmla="*/ 2105639 w 12192000"/>
              <a:gd name="connsiteY195" fmla="*/ 222648 h 4999978"/>
              <a:gd name="connsiteX196" fmla="*/ 2126992 w 12192000"/>
              <a:gd name="connsiteY196" fmla="*/ 224468 h 4999978"/>
              <a:gd name="connsiteX197" fmla="*/ 2133154 w 12192000"/>
              <a:gd name="connsiteY197" fmla="*/ 229952 h 4999978"/>
              <a:gd name="connsiteX198" fmla="*/ 2146154 w 12192000"/>
              <a:gd name="connsiteY198" fmla="*/ 228332 h 4999978"/>
              <a:gd name="connsiteX199" fmla="*/ 2149901 w 12192000"/>
              <a:gd name="connsiteY199" fmla="*/ 229116 h 4999978"/>
              <a:gd name="connsiteX200" fmla="*/ 2171100 w 12192000"/>
              <a:gd name="connsiteY200" fmla="*/ 232389 h 4999978"/>
              <a:gd name="connsiteX201" fmla="*/ 2209148 w 12192000"/>
              <a:gd name="connsiteY201" fmla="*/ 209225 h 4999978"/>
              <a:gd name="connsiteX202" fmla="*/ 2261889 w 12192000"/>
              <a:gd name="connsiteY202" fmla="*/ 205532 h 4999978"/>
              <a:gd name="connsiteX203" fmla="*/ 2452315 w 12192000"/>
              <a:gd name="connsiteY203" fmla="*/ 152899 h 4999978"/>
              <a:gd name="connsiteX204" fmla="*/ 2487710 w 12192000"/>
              <a:gd name="connsiteY204" fmla="*/ 169267 h 4999978"/>
              <a:gd name="connsiteX205" fmla="*/ 2677053 w 12192000"/>
              <a:gd name="connsiteY205" fmla="*/ 92513 h 4999978"/>
              <a:gd name="connsiteX206" fmla="*/ 2823914 w 12192000"/>
              <a:gd name="connsiteY206" fmla="*/ 66867 h 4999978"/>
              <a:gd name="connsiteX207" fmla="*/ 2831912 w 12192000"/>
              <a:gd name="connsiteY207" fmla="*/ 55426 h 4999978"/>
              <a:gd name="connsiteX208" fmla="*/ 2843870 w 12192000"/>
              <a:gd name="connsiteY208" fmla="*/ 47507 h 4999978"/>
              <a:gd name="connsiteX209" fmla="*/ 2846217 w 12192000"/>
              <a:gd name="connsiteY209" fmla="*/ 48025 h 4999978"/>
              <a:gd name="connsiteX210" fmla="*/ 2862745 w 12192000"/>
              <a:gd name="connsiteY210" fmla="*/ 43242 h 4999978"/>
              <a:gd name="connsiteX211" fmla="*/ 2864596 w 12192000"/>
              <a:gd name="connsiteY211" fmla="*/ 39218 h 4999978"/>
              <a:gd name="connsiteX212" fmla="*/ 2875381 w 12192000"/>
              <a:gd name="connsiteY212" fmla="*/ 35003 h 4999978"/>
              <a:gd name="connsiteX213" fmla="*/ 2895139 w 12192000"/>
              <a:gd name="connsiteY213" fmla="*/ 24186 h 4999978"/>
              <a:gd name="connsiteX214" fmla="*/ 2900232 w 12192000"/>
              <a:gd name="connsiteY214" fmla="*/ 24518 h 4999978"/>
              <a:gd name="connsiteX215" fmla="*/ 2932205 w 12192000"/>
              <a:gd name="connsiteY215" fmla="*/ 11873 h 4999978"/>
              <a:gd name="connsiteX216" fmla="*/ 2933310 w 12192000"/>
              <a:gd name="connsiteY216" fmla="*/ 12816 h 4999978"/>
              <a:gd name="connsiteX217" fmla="*/ 2945218 w 12192000"/>
              <a:gd name="connsiteY217" fmla="*/ 14141 h 4999978"/>
              <a:gd name="connsiteX218" fmla="*/ 2966465 w 12192000"/>
              <a:gd name="connsiteY218" fmla="*/ 14117 h 4999978"/>
              <a:gd name="connsiteX219" fmla="*/ 3023668 w 12192000"/>
              <a:gd name="connsiteY219" fmla="*/ 27905 h 4999978"/>
              <a:gd name="connsiteX220" fmla="*/ 3057077 w 12192000"/>
              <a:gd name="connsiteY220" fmla="*/ 14845 h 4999978"/>
              <a:gd name="connsiteX221" fmla="*/ 3151915 w 12192000"/>
              <a:gd name="connsiteY221" fmla="*/ 11243 h 4999978"/>
              <a:gd name="connsiteX222" fmla="*/ 3251671 w 12192000"/>
              <a:gd name="connsiteY222" fmla="*/ 31575 h 4999978"/>
              <a:gd name="connsiteX223" fmla="*/ 3351400 w 12192000"/>
              <a:gd name="connsiteY223" fmla="*/ 32687 h 4999978"/>
              <a:gd name="connsiteX224" fmla="*/ 3387481 w 12192000"/>
              <a:gd name="connsiteY224" fmla="*/ 31443 h 4999978"/>
              <a:gd name="connsiteX225" fmla="*/ 3451923 w 12192000"/>
              <a:gd name="connsiteY225" fmla="*/ 36482 h 4999978"/>
              <a:gd name="connsiteX226" fmla="*/ 3481520 w 12192000"/>
              <a:gd name="connsiteY226" fmla="*/ 43287 h 4999978"/>
              <a:gd name="connsiteX227" fmla="*/ 3482804 w 12192000"/>
              <a:gd name="connsiteY227" fmla="*/ 42812 h 4999978"/>
              <a:gd name="connsiteX228" fmla="*/ 3485495 w 12192000"/>
              <a:gd name="connsiteY228" fmla="*/ 45921 h 4999978"/>
              <a:gd name="connsiteX229" fmla="*/ 3490972 w 12192000"/>
              <a:gd name="connsiteY229" fmla="*/ 47286 h 4999978"/>
              <a:gd name="connsiteX230" fmla="*/ 3505835 w 12192000"/>
              <a:gd name="connsiteY230" fmla="*/ 46077 h 4999978"/>
              <a:gd name="connsiteX231" fmla="*/ 3511410 w 12192000"/>
              <a:gd name="connsiteY231" fmla="*/ 44808 h 4999978"/>
              <a:gd name="connsiteX232" fmla="*/ 3519598 w 12192000"/>
              <a:gd name="connsiteY232" fmla="*/ 44683 h 4999978"/>
              <a:gd name="connsiteX233" fmla="*/ 3519807 w 12192000"/>
              <a:gd name="connsiteY233" fmla="*/ 44938 h 4999978"/>
              <a:gd name="connsiteX234" fmla="*/ 3527466 w 12192000"/>
              <a:gd name="connsiteY234" fmla="*/ 44316 h 4999978"/>
              <a:gd name="connsiteX235" fmla="*/ 3564889 w 12192000"/>
              <a:gd name="connsiteY235" fmla="*/ 57394 h 4999978"/>
              <a:gd name="connsiteX236" fmla="*/ 3614922 w 12192000"/>
              <a:gd name="connsiteY236" fmla="*/ 61804 h 4999978"/>
              <a:gd name="connsiteX237" fmla="*/ 3635506 w 12192000"/>
              <a:gd name="connsiteY237" fmla="*/ 65718 h 4999978"/>
              <a:gd name="connsiteX238" fmla="*/ 3646525 w 12192000"/>
              <a:gd name="connsiteY238" fmla="*/ 69193 h 4999978"/>
              <a:gd name="connsiteX239" fmla="*/ 3647224 w 12192000"/>
              <a:gd name="connsiteY239" fmla="*/ 70303 h 4999978"/>
              <a:gd name="connsiteX240" fmla="*/ 3683100 w 12192000"/>
              <a:gd name="connsiteY240" fmla="*/ 64109 h 4999978"/>
              <a:gd name="connsiteX241" fmla="*/ 3687901 w 12192000"/>
              <a:gd name="connsiteY241" fmla="*/ 65372 h 4999978"/>
              <a:gd name="connsiteX242" fmla="*/ 3711234 w 12192000"/>
              <a:gd name="connsiteY242" fmla="*/ 58665 h 4999978"/>
              <a:gd name="connsiteX243" fmla="*/ 3723318 w 12192000"/>
              <a:gd name="connsiteY243" fmla="*/ 56625 h 4999978"/>
              <a:gd name="connsiteX244" fmla="*/ 3726677 w 12192000"/>
              <a:gd name="connsiteY244" fmla="*/ 53112 h 4999978"/>
              <a:gd name="connsiteX245" fmla="*/ 3744535 w 12192000"/>
              <a:gd name="connsiteY245" fmla="*/ 51590 h 4999978"/>
              <a:gd name="connsiteX246" fmla="*/ 3746608 w 12192000"/>
              <a:gd name="connsiteY246" fmla="*/ 52522 h 4999978"/>
              <a:gd name="connsiteX247" fmla="*/ 3761262 w 12192000"/>
              <a:gd name="connsiteY247" fmla="*/ 47147 h 4999978"/>
              <a:gd name="connsiteX248" fmla="*/ 3803931 w 12192000"/>
              <a:gd name="connsiteY248" fmla="*/ 49309 h 4999978"/>
              <a:gd name="connsiteX249" fmla="*/ 3925626 w 12192000"/>
              <a:gd name="connsiteY249" fmla="*/ 40301 h 4999978"/>
              <a:gd name="connsiteX250" fmla="*/ 4033324 w 12192000"/>
              <a:gd name="connsiteY250" fmla="*/ 26451 h 4999978"/>
              <a:gd name="connsiteX0" fmla="*/ 4033324 w 12192000"/>
              <a:gd name="connsiteY0" fmla="*/ 26451 h 4999978"/>
              <a:gd name="connsiteX1" fmla="*/ 4138795 w 12192000"/>
              <a:gd name="connsiteY1" fmla="*/ 28995 h 4999978"/>
              <a:gd name="connsiteX2" fmla="*/ 4197186 w 12192000"/>
              <a:gd name="connsiteY2" fmla="*/ 16311 h 4999978"/>
              <a:gd name="connsiteX3" fmla="*/ 4371550 w 12192000"/>
              <a:gd name="connsiteY3" fmla="*/ 8916 h 4999978"/>
              <a:gd name="connsiteX4" fmla="*/ 4424056 w 12192000"/>
              <a:gd name="connsiteY4" fmla="*/ 15151 h 4999978"/>
              <a:gd name="connsiteX5" fmla="*/ 4469897 w 12192000"/>
              <a:gd name="connsiteY5" fmla="*/ 0 h 4999978"/>
              <a:gd name="connsiteX6" fmla="*/ 4489151 w 12192000"/>
              <a:gd name="connsiteY6" fmla="*/ 7067 h 4999978"/>
              <a:gd name="connsiteX7" fmla="*/ 4492479 w 12192000"/>
              <a:gd name="connsiteY7" fmla="*/ 8512 h 4999978"/>
              <a:gd name="connsiteX8" fmla="*/ 4505693 w 12192000"/>
              <a:gd name="connsiteY8" fmla="*/ 9366 h 4999978"/>
              <a:gd name="connsiteX9" fmla="*/ 4509529 w 12192000"/>
              <a:gd name="connsiteY9" fmla="*/ 15767 h 4999978"/>
              <a:gd name="connsiteX10" fmla="*/ 4529499 w 12192000"/>
              <a:gd name="connsiteY10" fmla="*/ 21469 h 4999978"/>
              <a:gd name="connsiteX11" fmla="*/ 4553795 w 12192000"/>
              <a:gd name="connsiteY11" fmla="*/ 21323 h 4999978"/>
              <a:gd name="connsiteX12" fmla="*/ 4640118 w 12192000"/>
              <a:gd name="connsiteY12" fmla="*/ 21481 h 4999978"/>
              <a:gd name="connsiteX13" fmla="*/ 4654127 w 12192000"/>
              <a:gd name="connsiteY13" fmla="*/ 17734 h 4999978"/>
              <a:gd name="connsiteX14" fmla="*/ 4700168 w 12192000"/>
              <a:gd name="connsiteY14" fmla="*/ 22735 h 4999978"/>
              <a:gd name="connsiteX15" fmla="*/ 4741127 w 12192000"/>
              <a:gd name="connsiteY15" fmla="*/ 23309 h 4999978"/>
              <a:gd name="connsiteX16" fmla="*/ 4767598 w 12192000"/>
              <a:gd name="connsiteY16" fmla="*/ 20054 h 4999978"/>
              <a:gd name="connsiteX17" fmla="*/ 4774592 w 12192000"/>
              <a:gd name="connsiteY17" fmla="*/ 22231 h 4999978"/>
              <a:gd name="connsiteX18" fmla="*/ 4801328 w 12192000"/>
              <a:gd name="connsiteY18" fmla="*/ 23236 h 4999978"/>
              <a:gd name="connsiteX19" fmla="*/ 4814870 w 12192000"/>
              <a:gd name="connsiteY19" fmla="*/ 19579 h 4999978"/>
              <a:gd name="connsiteX20" fmla="*/ 4828440 w 12192000"/>
              <a:gd name="connsiteY20" fmla="*/ 27197 h 4999978"/>
              <a:gd name="connsiteX21" fmla="*/ 4831826 w 12192000"/>
              <a:gd name="connsiteY21" fmla="*/ 32900 h 4999978"/>
              <a:gd name="connsiteX22" fmla="*/ 4850785 w 12192000"/>
              <a:gd name="connsiteY22" fmla="*/ 29972 h 4999978"/>
              <a:gd name="connsiteX23" fmla="*/ 4866468 w 12192000"/>
              <a:gd name="connsiteY23" fmla="*/ 35321 h 4999978"/>
              <a:gd name="connsiteX24" fmla="*/ 4879983 w 12192000"/>
              <a:gd name="connsiteY24" fmla="*/ 31397 h 4999978"/>
              <a:gd name="connsiteX25" fmla="*/ 4885635 w 12192000"/>
              <a:gd name="connsiteY25" fmla="*/ 32124 h 4999978"/>
              <a:gd name="connsiteX26" fmla="*/ 4899698 w 12192000"/>
              <a:gd name="connsiteY26" fmla="*/ 34658 h 4999978"/>
              <a:gd name="connsiteX27" fmla="*/ 4923986 w 12192000"/>
              <a:gd name="connsiteY27" fmla="*/ 40414 h 4999978"/>
              <a:gd name="connsiteX28" fmla="*/ 4931544 w 12192000"/>
              <a:gd name="connsiteY28" fmla="*/ 41140 h 4999978"/>
              <a:gd name="connsiteX29" fmla="*/ 4948135 w 12192000"/>
              <a:gd name="connsiteY29" fmla="*/ 50311 h 4999978"/>
              <a:gd name="connsiteX30" fmla="*/ 4980068 w 12192000"/>
              <a:gd name="connsiteY30" fmla="*/ 57834 h 4999978"/>
              <a:gd name="connsiteX31" fmla="*/ 5036541 w 12192000"/>
              <a:gd name="connsiteY31" fmla="*/ 85075 h 4999978"/>
              <a:gd name="connsiteX32" fmla="*/ 5069678 w 12192000"/>
              <a:gd name="connsiteY32" fmla="*/ 97961 h 4999978"/>
              <a:gd name="connsiteX33" fmla="*/ 5092160 w 12192000"/>
              <a:gd name="connsiteY33" fmla="*/ 109985 h 4999978"/>
              <a:gd name="connsiteX34" fmla="*/ 5158166 w 12192000"/>
              <a:gd name="connsiteY34" fmla="*/ 126350 h 4999978"/>
              <a:gd name="connsiteX35" fmla="*/ 5271252 w 12192000"/>
              <a:gd name="connsiteY35" fmla="*/ 147520 h 4999978"/>
              <a:gd name="connsiteX36" fmla="*/ 5294438 w 12192000"/>
              <a:gd name="connsiteY36" fmla="*/ 153338 h 4999978"/>
              <a:gd name="connsiteX37" fmla="*/ 5310840 w 12192000"/>
              <a:gd name="connsiteY37" fmla="*/ 163551 h 4999978"/>
              <a:gd name="connsiteX38" fmla="*/ 5311570 w 12192000"/>
              <a:gd name="connsiteY38" fmla="*/ 170463 h 4999978"/>
              <a:gd name="connsiteX39" fmla="*/ 5323756 w 12192000"/>
              <a:gd name="connsiteY39" fmla="*/ 174500 h 4999978"/>
              <a:gd name="connsiteX40" fmla="*/ 5326259 w 12192000"/>
              <a:gd name="connsiteY40" fmla="*/ 176662 h 4999978"/>
              <a:gd name="connsiteX41" fmla="*/ 5341357 w 12192000"/>
              <a:gd name="connsiteY41" fmla="*/ 187975 h 4999978"/>
              <a:gd name="connsiteX42" fmla="*/ 5391908 w 12192000"/>
              <a:gd name="connsiteY42" fmla="*/ 185073 h 4999978"/>
              <a:gd name="connsiteX43" fmla="*/ 5492371 w 12192000"/>
              <a:gd name="connsiteY43" fmla="*/ 230923 h 4999978"/>
              <a:gd name="connsiteX44" fmla="*/ 5640913 w 12192000"/>
              <a:gd name="connsiteY44" fmla="*/ 239810 h 4999978"/>
              <a:gd name="connsiteX45" fmla="*/ 5877770 w 12192000"/>
              <a:gd name="connsiteY45" fmla="*/ 283747 h 4999978"/>
              <a:gd name="connsiteX46" fmla="*/ 5989615 w 12192000"/>
              <a:gd name="connsiteY46" fmla="*/ 306445 h 4999978"/>
              <a:gd name="connsiteX47" fmla="*/ 5996857 w 12192000"/>
              <a:gd name="connsiteY47" fmla="*/ 310331 h 4999978"/>
              <a:gd name="connsiteX48" fmla="*/ 6037387 w 12192000"/>
              <a:gd name="connsiteY48" fmla="*/ 299308 h 4999978"/>
              <a:gd name="connsiteX49" fmla="*/ 6113074 w 12192000"/>
              <a:gd name="connsiteY49" fmla="*/ 312627 h 4999978"/>
              <a:gd name="connsiteX50" fmla="*/ 6280929 w 12192000"/>
              <a:gd name="connsiteY50" fmla="*/ 337226 h 4999978"/>
              <a:gd name="connsiteX51" fmla="*/ 6298665 w 12192000"/>
              <a:gd name="connsiteY51" fmla="*/ 329713 h 4999978"/>
              <a:gd name="connsiteX52" fmla="*/ 6317326 w 12192000"/>
              <a:gd name="connsiteY52" fmla="*/ 326576 h 4999978"/>
              <a:gd name="connsiteX53" fmla="*/ 6319212 w 12192000"/>
              <a:gd name="connsiteY53" fmla="*/ 327786 h 4999978"/>
              <a:gd name="connsiteX54" fmla="*/ 6339724 w 12192000"/>
              <a:gd name="connsiteY54" fmla="*/ 328880 h 4999978"/>
              <a:gd name="connsiteX55" fmla="*/ 6345010 w 12192000"/>
              <a:gd name="connsiteY55" fmla="*/ 325930 h 4999978"/>
              <a:gd name="connsiteX56" fmla="*/ 6359332 w 12192000"/>
              <a:gd name="connsiteY56" fmla="*/ 325681 h 4999978"/>
              <a:gd name="connsiteX57" fmla="*/ 6388220 w 12192000"/>
              <a:gd name="connsiteY57" fmla="*/ 322496 h 4999978"/>
              <a:gd name="connsiteX58" fmla="*/ 6392994 w 12192000"/>
              <a:gd name="connsiteY58" fmla="*/ 324426 h 4999978"/>
              <a:gd name="connsiteX59" fmla="*/ 6435581 w 12192000"/>
              <a:gd name="connsiteY59" fmla="*/ 323557 h 4999978"/>
              <a:gd name="connsiteX60" fmla="*/ 6435870 w 12192000"/>
              <a:gd name="connsiteY60" fmla="*/ 324745 h 4999978"/>
              <a:gd name="connsiteX61" fmla="*/ 6446571 w 12192000"/>
              <a:gd name="connsiteY61" fmla="*/ 329739 h 4999978"/>
              <a:gd name="connsiteX62" fmla="*/ 6467701 w 12192000"/>
              <a:gd name="connsiteY62" fmla="*/ 336547 h 4999978"/>
              <a:gd name="connsiteX63" fmla="*/ 6512727 w 12192000"/>
              <a:gd name="connsiteY63" fmla="*/ 367087 h 4999978"/>
              <a:gd name="connsiteX64" fmla="*/ 6557094 w 12192000"/>
              <a:gd name="connsiteY64" fmla="*/ 366314 h 4999978"/>
              <a:gd name="connsiteX65" fmla="*/ 6565879 w 12192000"/>
              <a:gd name="connsiteY65" fmla="*/ 366812 h 4999978"/>
              <a:gd name="connsiteX66" fmla="*/ 6565997 w 12192000"/>
              <a:gd name="connsiteY66" fmla="*/ 367092 h 4999978"/>
              <a:gd name="connsiteX67" fmla="*/ 6575147 w 12192000"/>
              <a:gd name="connsiteY67" fmla="*/ 368156 h 4999978"/>
              <a:gd name="connsiteX68" fmla="*/ 6581899 w 12192000"/>
              <a:gd name="connsiteY68" fmla="*/ 367720 h 4999978"/>
              <a:gd name="connsiteX69" fmla="*/ 6598943 w 12192000"/>
              <a:gd name="connsiteY69" fmla="*/ 368688 h 4999978"/>
              <a:gd name="connsiteX70" fmla="*/ 6604421 w 12192000"/>
              <a:gd name="connsiteY70" fmla="*/ 370815 h 4999978"/>
              <a:gd name="connsiteX71" fmla="*/ 6606035 w 12192000"/>
              <a:gd name="connsiteY71" fmla="*/ 374247 h 4999978"/>
              <a:gd name="connsiteX72" fmla="*/ 6607669 w 12192000"/>
              <a:gd name="connsiteY72" fmla="*/ 373968 h 4999978"/>
              <a:gd name="connsiteX73" fmla="*/ 6637532 w 12192000"/>
              <a:gd name="connsiteY73" fmla="*/ 384907 h 4999978"/>
              <a:gd name="connsiteX74" fmla="*/ 6706880 w 12192000"/>
              <a:gd name="connsiteY74" fmla="*/ 399163 h 4999978"/>
              <a:gd name="connsiteX75" fmla="*/ 6747500 w 12192000"/>
              <a:gd name="connsiteY75" fmla="*/ 403168 h 4999978"/>
              <a:gd name="connsiteX76" fmla="*/ 6857783 w 12192000"/>
              <a:gd name="connsiteY76" fmla="*/ 418687 h 4999978"/>
              <a:gd name="connsiteX77" fmla="*/ 6967720 w 12192000"/>
              <a:gd name="connsiteY77" fmla="*/ 437721 h 4999978"/>
              <a:gd name="connsiteX78" fmla="*/ 7018394 w 12192000"/>
              <a:gd name="connsiteY78" fmla="*/ 466613 h 4999978"/>
              <a:gd name="connsiteX79" fmla="*/ 7024679 w 12192000"/>
              <a:gd name="connsiteY79" fmla="*/ 467750 h 4999978"/>
              <a:gd name="connsiteX80" fmla="*/ 7041715 w 12192000"/>
              <a:gd name="connsiteY80" fmla="*/ 465902 h 4999978"/>
              <a:gd name="connsiteX81" fmla="*/ 7048103 w 12192000"/>
              <a:gd name="connsiteY81" fmla="*/ 464392 h 4999978"/>
              <a:gd name="connsiteX82" fmla="*/ 7057490 w 12192000"/>
              <a:gd name="connsiteY82" fmla="*/ 463917 h 4999978"/>
              <a:gd name="connsiteX83" fmla="*/ 7057730 w 12192000"/>
              <a:gd name="connsiteY83" fmla="*/ 464165 h 4999978"/>
              <a:gd name="connsiteX84" fmla="*/ 7066511 w 12192000"/>
              <a:gd name="connsiteY84" fmla="*/ 463214 h 4999978"/>
              <a:gd name="connsiteX85" fmla="*/ 7109401 w 12192000"/>
              <a:gd name="connsiteY85" fmla="*/ 455268 h 4999978"/>
              <a:gd name="connsiteX86" fmla="*/ 7166830 w 12192000"/>
              <a:gd name="connsiteY86" fmla="*/ 477037 h 4999978"/>
              <a:gd name="connsiteX87" fmla="*/ 7190442 w 12192000"/>
              <a:gd name="connsiteY87" fmla="*/ 480090 h 4999978"/>
              <a:gd name="connsiteX88" fmla="*/ 7203083 w 12192000"/>
              <a:gd name="connsiteY88" fmla="*/ 483106 h 4999978"/>
              <a:gd name="connsiteX89" fmla="*/ 7203894 w 12192000"/>
              <a:gd name="connsiteY89" fmla="*/ 484190 h 4999978"/>
              <a:gd name="connsiteX90" fmla="*/ 7245004 w 12192000"/>
              <a:gd name="connsiteY90" fmla="*/ 476444 h 4999978"/>
              <a:gd name="connsiteX91" fmla="*/ 7250514 w 12192000"/>
              <a:gd name="connsiteY91" fmla="*/ 477506 h 4999978"/>
              <a:gd name="connsiteX92" fmla="*/ 7277246 w 12192000"/>
              <a:gd name="connsiteY92" fmla="*/ 469782 h 4999978"/>
              <a:gd name="connsiteX93" fmla="*/ 7291092 w 12192000"/>
              <a:gd name="connsiteY93" fmla="*/ 467217 h 4999978"/>
              <a:gd name="connsiteX94" fmla="*/ 7294933 w 12192000"/>
              <a:gd name="connsiteY94" fmla="*/ 463549 h 4999978"/>
              <a:gd name="connsiteX95" fmla="*/ 7315408 w 12192000"/>
              <a:gd name="connsiteY95" fmla="*/ 461260 h 4999978"/>
              <a:gd name="connsiteX96" fmla="*/ 7317786 w 12192000"/>
              <a:gd name="connsiteY96" fmla="*/ 462106 h 4999978"/>
              <a:gd name="connsiteX97" fmla="*/ 7334572 w 12192000"/>
              <a:gd name="connsiteY97" fmla="*/ 456088 h 4999978"/>
              <a:gd name="connsiteX98" fmla="*/ 7348520 w 12192000"/>
              <a:gd name="connsiteY98" fmla="*/ 446050 h 4999978"/>
              <a:gd name="connsiteX99" fmla="*/ 7522997 w 12192000"/>
              <a:gd name="connsiteY99" fmla="*/ 442209 h 4999978"/>
              <a:gd name="connsiteX100" fmla="*/ 7686985 w 12192000"/>
              <a:gd name="connsiteY100" fmla="*/ 419805 h 4999978"/>
              <a:gd name="connsiteX101" fmla="*/ 7854068 w 12192000"/>
              <a:gd name="connsiteY101" fmla="*/ 409774 h 4999978"/>
              <a:gd name="connsiteX102" fmla="*/ 8034165 w 12192000"/>
              <a:gd name="connsiteY102" fmla="*/ 391699 h 4999978"/>
              <a:gd name="connsiteX103" fmla="*/ 8094381 w 12192000"/>
              <a:gd name="connsiteY103" fmla="*/ 395718 h 4999978"/>
              <a:gd name="connsiteX104" fmla="*/ 8146898 w 12192000"/>
              <a:gd name="connsiteY104" fmla="*/ 378558 h 4999978"/>
              <a:gd name="connsiteX105" fmla="*/ 8168993 w 12192000"/>
              <a:gd name="connsiteY105" fmla="*/ 384830 h 4999978"/>
              <a:gd name="connsiteX106" fmla="*/ 8172809 w 12192000"/>
              <a:gd name="connsiteY106" fmla="*/ 386137 h 4999978"/>
              <a:gd name="connsiteX107" fmla="*/ 8187962 w 12192000"/>
              <a:gd name="connsiteY107" fmla="*/ 386433 h 4999978"/>
              <a:gd name="connsiteX108" fmla="*/ 8192382 w 12192000"/>
              <a:gd name="connsiteY108" fmla="*/ 392692 h 4999978"/>
              <a:gd name="connsiteX109" fmla="*/ 8375192 w 12192000"/>
              <a:gd name="connsiteY109" fmla="*/ 383879 h 4999978"/>
              <a:gd name="connsiteX110" fmla="*/ 8454377 w 12192000"/>
              <a:gd name="connsiteY110" fmla="*/ 380331 h 4999978"/>
              <a:gd name="connsiteX111" fmla="*/ 8484740 w 12192000"/>
              <a:gd name="connsiteY111" fmla="*/ 385159 h 4999978"/>
              <a:gd name="connsiteX112" fmla="*/ 8601673 w 12192000"/>
              <a:gd name="connsiteY112" fmla="*/ 397101 h 4999978"/>
              <a:gd name="connsiteX113" fmla="*/ 8701676 w 12192000"/>
              <a:gd name="connsiteY113" fmla="*/ 401351 h 4999978"/>
              <a:gd name="connsiteX114" fmla="*/ 8773288 w 12192000"/>
              <a:gd name="connsiteY114" fmla="*/ 378077 h 4999978"/>
              <a:gd name="connsiteX115" fmla="*/ 8779909 w 12192000"/>
              <a:gd name="connsiteY115" fmla="*/ 382446 h 4999978"/>
              <a:gd name="connsiteX116" fmla="*/ 8829932 w 12192000"/>
              <a:gd name="connsiteY116" fmla="*/ 379243 h 4999978"/>
              <a:gd name="connsiteX117" fmla="*/ 9003386 w 12192000"/>
              <a:gd name="connsiteY117" fmla="*/ 336242 h 4999978"/>
              <a:gd name="connsiteX118" fmla="*/ 9101185 w 12192000"/>
              <a:gd name="connsiteY118" fmla="*/ 330862 h 4999978"/>
              <a:gd name="connsiteX119" fmla="*/ 9136185 w 12192000"/>
              <a:gd name="connsiteY119" fmla="*/ 334078 h 4999978"/>
              <a:gd name="connsiteX120" fmla="*/ 9194801 w 12192000"/>
              <a:gd name="connsiteY120" fmla="*/ 339149 h 4999978"/>
              <a:gd name="connsiteX121" fmla="*/ 9239316 w 12192000"/>
              <a:gd name="connsiteY121" fmla="*/ 355558 h 4999978"/>
              <a:gd name="connsiteX122" fmla="*/ 9288052 w 12192000"/>
              <a:gd name="connsiteY122" fmla="*/ 354796 h 4999978"/>
              <a:gd name="connsiteX123" fmla="*/ 9298465 w 12192000"/>
              <a:gd name="connsiteY123" fmla="*/ 338296 h 4999978"/>
              <a:gd name="connsiteX124" fmla="*/ 9350892 w 12192000"/>
              <a:gd name="connsiteY124" fmla="*/ 342778 h 4999978"/>
              <a:gd name="connsiteX125" fmla="*/ 9430522 w 12192000"/>
              <a:gd name="connsiteY125" fmla="*/ 351368 h 4999978"/>
              <a:gd name="connsiteX126" fmla="*/ 9476215 w 12192000"/>
              <a:gd name="connsiteY126" fmla="*/ 352107 h 4999978"/>
              <a:gd name="connsiteX127" fmla="*/ 9601276 w 12192000"/>
              <a:gd name="connsiteY127" fmla="*/ 358704 h 4999978"/>
              <a:gd name="connsiteX128" fmla="*/ 9726733 w 12192000"/>
              <a:gd name="connsiteY128" fmla="*/ 368801 h 4999978"/>
              <a:gd name="connsiteX129" fmla="*/ 9802144 w 12192000"/>
              <a:gd name="connsiteY129" fmla="*/ 394479 h 4999978"/>
              <a:gd name="connsiteX130" fmla="*/ 9905153 w 12192000"/>
              <a:gd name="connsiteY130" fmla="*/ 400650 h 4999978"/>
              <a:gd name="connsiteX131" fmla="*/ 9922553 w 12192000"/>
              <a:gd name="connsiteY131" fmla="*/ 404569 h 4999978"/>
              <a:gd name="connsiteX132" fmla="*/ 10044658 w 12192000"/>
              <a:gd name="connsiteY132" fmla="*/ 418077 h 4999978"/>
              <a:gd name="connsiteX133" fmla="*/ 10184585 w 12192000"/>
              <a:gd name="connsiteY133" fmla="*/ 407138 h 4999978"/>
              <a:gd name="connsiteX134" fmla="*/ 10366435 w 12192000"/>
              <a:gd name="connsiteY134" fmla="*/ 462428 h 4999978"/>
              <a:gd name="connsiteX135" fmla="*/ 10688220 w 12192000"/>
              <a:gd name="connsiteY135" fmla="*/ 542258 h 4999978"/>
              <a:gd name="connsiteX136" fmla="*/ 11026690 w 12192000"/>
              <a:gd name="connsiteY136" fmla="*/ 550681 h 4999978"/>
              <a:gd name="connsiteX137" fmla="*/ 11113779 w 12192000"/>
              <a:gd name="connsiteY137" fmla="*/ 533868 h 4999978"/>
              <a:gd name="connsiteX138" fmla="*/ 11369556 w 12192000"/>
              <a:gd name="connsiteY138" fmla="*/ 491719 h 4999978"/>
              <a:gd name="connsiteX139" fmla="*/ 11623342 w 12192000"/>
              <a:gd name="connsiteY139" fmla="*/ 388428 h 4999978"/>
              <a:gd name="connsiteX140" fmla="*/ 11786511 w 12192000"/>
              <a:gd name="connsiteY140" fmla="*/ 358390 h 4999978"/>
              <a:gd name="connsiteX141" fmla="*/ 11862577 w 12192000"/>
              <a:gd name="connsiteY141" fmla="*/ 330549 h 4999978"/>
              <a:gd name="connsiteX142" fmla="*/ 11916612 w 12192000"/>
              <a:gd name="connsiteY142" fmla="*/ 323810 h 4999978"/>
              <a:gd name="connsiteX143" fmla="*/ 11948830 w 12192000"/>
              <a:gd name="connsiteY143" fmla="*/ 318062 h 4999978"/>
              <a:gd name="connsiteX144" fmla="*/ 12001583 w 12192000"/>
              <a:gd name="connsiteY144" fmla="*/ 279643 h 4999978"/>
              <a:gd name="connsiteX145" fmla="*/ 12174977 w 12192000"/>
              <a:gd name="connsiteY145" fmla="*/ 264652 h 4999978"/>
              <a:gd name="connsiteX146" fmla="*/ 12192000 w 12192000"/>
              <a:gd name="connsiteY146" fmla="*/ 256549 h 4999978"/>
              <a:gd name="connsiteX147" fmla="*/ 12192000 w 12192000"/>
              <a:gd name="connsiteY147" fmla="*/ 4999978 h 4999978"/>
              <a:gd name="connsiteX148" fmla="*/ 0 w 12192000"/>
              <a:gd name="connsiteY148" fmla="*/ 4999978 h 4999978"/>
              <a:gd name="connsiteX149" fmla="*/ 0 w 12192000"/>
              <a:gd name="connsiteY149" fmla="*/ 617449 h 4999978"/>
              <a:gd name="connsiteX150" fmla="*/ 11075 w 12192000"/>
              <a:gd name="connsiteY150" fmla="*/ 615178 h 4999978"/>
              <a:gd name="connsiteX151" fmla="*/ 44061 w 12192000"/>
              <a:gd name="connsiteY151" fmla="*/ 608596 h 4999978"/>
              <a:gd name="connsiteX152" fmla="*/ 136694 w 12192000"/>
              <a:gd name="connsiteY152" fmla="*/ 556415 h 4999978"/>
              <a:gd name="connsiteX153" fmla="*/ 170342 w 12192000"/>
              <a:gd name="connsiteY153" fmla="*/ 551077 h 4999978"/>
              <a:gd name="connsiteX154" fmla="*/ 168955 w 12192000"/>
              <a:gd name="connsiteY154" fmla="*/ 542164 h 4999978"/>
              <a:gd name="connsiteX155" fmla="*/ 181474 w 12192000"/>
              <a:gd name="connsiteY155" fmla="*/ 541281 h 4999978"/>
              <a:gd name="connsiteX156" fmla="*/ 209440 w 12192000"/>
              <a:gd name="connsiteY156" fmla="*/ 540561 h 4999978"/>
              <a:gd name="connsiteX157" fmla="*/ 293152 w 12192000"/>
              <a:gd name="connsiteY157" fmla="*/ 536576 h 4999978"/>
              <a:gd name="connsiteX158" fmla="*/ 315693 w 12192000"/>
              <a:gd name="connsiteY158" fmla="*/ 519030 h 4999978"/>
              <a:gd name="connsiteX159" fmla="*/ 337305 w 12192000"/>
              <a:gd name="connsiteY159" fmla="*/ 518372 h 4999978"/>
              <a:gd name="connsiteX160" fmla="*/ 462252 w 12192000"/>
              <a:gd name="connsiteY160" fmla="*/ 493151 h 4999978"/>
              <a:gd name="connsiteX161" fmla="*/ 479457 w 12192000"/>
              <a:gd name="connsiteY161" fmla="*/ 491123 h 4999978"/>
              <a:gd name="connsiteX162" fmla="*/ 488653 w 12192000"/>
              <a:gd name="connsiteY162" fmla="*/ 483257 h 4999978"/>
              <a:gd name="connsiteX163" fmla="*/ 522053 w 12192000"/>
              <a:gd name="connsiteY163" fmla="*/ 481125 h 4999978"/>
              <a:gd name="connsiteX164" fmla="*/ 523520 w 12192000"/>
              <a:gd name="connsiteY164" fmla="*/ 476713 h 4999978"/>
              <a:gd name="connsiteX165" fmla="*/ 632714 w 12192000"/>
              <a:gd name="connsiteY165" fmla="*/ 437101 h 4999978"/>
              <a:gd name="connsiteX166" fmla="*/ 651426 w 12192000"/>
              <a:gd name="connsiteY166" fmla="*/ 430544 h 4999978"/>
              <a:gd name="connsiteX167" fmla="*/ 667724 w 12192000"/>
              <a:gd name="connsiteY167" fmla="*/ 432138 h 4999978"/>
              <a:gd name="connsiteX168" fmla="*/ 757679 w 12192000"/>
              <a:gd name="connsiteY168" fmla="*/ 425145 h 4999978"/>
              <a:gd name="connsiteX169" fmla="*/ 779159 w 12192000"/>
              <a:gd name="connsiteY169" fmla="*/ 428059 h 4999978"/>
              <a:gd name="connsiteX170" fmla="*/ 788293 w 12192000"/>
              <a:gd name="connsiteY170" fmla="*/ 434863 h 4999978"/>
              <a:gd name="connsiteX171" fmla="*/ 822923 w 12192000"/>
              <a:gd name="connsiteY171" fmla="*/ 421074 h 4999978"/>
              <a:gd name="connsiteX172" fmla="*/ 876559 w 12192000"/>
              <a:gd name="connsiteY172" fmla="*/ 411088 h 4999978"/>
              <a:gd name="connsiteX173" fmla="*/ 902011 w 12192000"/>
              <a:gd name="connsiteY173" fmla="*/ 404118 h 4999978"/>
              <a:gd name="connsiteX174" fmla="*/ 922715 w 12192000"/>
              <a:gd name="connsiteY174" fmla="*/ 407699 h 4999978"/>
              <a:gd name="connsiteX175" fmla="*/ 1040139 w 12192000"/>
              <a:gd name="connsiteY175" fmla="*/ 406590 h 4999978"/>
              <a:gd name="connsiteX176" fmla="*/ 1067251 w 12192000"/>
              <a:gd name="connsiteY176" fmla="*/ 412384 h 4999978"/>
              <a:gd name="connsiteX177" fmla="*/ 1080272 w 12192000"/>
              <a:gd name="connsiteY177" fmla="*/ 424669 h 4999978"/>
              <a:gd name="connsiteX178" fmla="*/ 1090219 w 12192000"/>
              <a:gd name="connsiteY178" fmla="*/ 420026 h 4999978"/>
              <a:gd name="connsiteX179" fmla="*/ 1161226 w 12192000"/>
              <a:gd name="connsiteY179" fmla="*/ 418304 h 4999978"/>
              <a:gd name="connsiteX180" fmla="*/ 1207525 w 12192000"/>
              <a:gd name="connsiteY180" fmla="*/ 416039 h 4999978"/>
              <a:gd name="connsiteX181" fmla="*/ 1210030 w 12192000"/>
              <a:gd name="connsiteY181" fmla="*/ 398805 h 4999978"/>
              <a:gd name="connsiteX182" fmla="*/ 1251170 w 12192000"/>
              <a:gd name="connsiteY182" fmla="*/ 391942 h 4999978"/>
              <a:gd name="connsiteX183" fmla="*/ 1295331 w 12192000"/>
              <a:gd name="connsiteY183" fmla="*/ 402182 h 4999978"/>
              <a:gd name="connsiteX184" fmla="*/ 1347118 w 12192000"/>
              <a:gd name="connsiteY184" fmla="*/ 399704 h 4999978"/>
              <a:gd name="connsiteX185" fmla="*/ 1378108 w 12192000"/>
              <a:gd name="connsiteY185" fmla="*/ 398410 h 4999978"/>
              <a:gd name="connsiteX186" fmla="*/ 1459192 w 12192000"/>
              <a:gd name="connsiteY186" fmla="*/ 380919 h 4999978"/>
              <a:gd name="connsiteX187" fmla="*/ 1590120 w 12192000"/>
              <a:gd name="connsiteY187" fmla="*/ 317608 h 4999978"/>
              <a:gd name="connsiteX188" fmla="*/ 1631417 w 12192000"/>
              <a:gd name="connsiteY188" fmla="*/ 308227 h 4999978"/>
              <a:gd name="connsiteX189" fmla="*/ 1638727 w 12192000"/>
              <a:gd name="connsiteY189" fmla="*/ 311610 h 4999978"/>
              <a:gd name="connsiteX190" fmla="*/ 1844438 w 12192000"/>
              <a:gd name="connsiteY190" fmla="*/ 271304 h 4999978"/>
              <a:gd name="connsiteX191" fmla="*/ 1881324 w 12192000"/>
              <a:gd name="connsiteY191" fmla="*/ 268497 h 4999978"/>
              <a:gd name="connsiteX192" fmla="*/ 1908999 w 12192000"/>
              <a:gd name="connsiteY192" fmla="*/ 269338 h 4999978"/>
              <a:gd name="connsiteX193" fmla="*/ 1974956 w 12192000"/>
              <a:gd name="connsiteY193" fmla="*/ 255958 h 4999978"/>
              <a:gd name="connsiteX194" fmla="*/ 2082409 w 12192000"/>
              <a:gd name="connsiteY194" fmla="*/ 227290 h 4999978"/>
              <a:gd name="connsiteX195" fmla="*/ 2105639 w 12192000"/>
              <a:gd name="connsiteY195" fmla="*/ 222648 h 4999978"/>
              <a:gd name="connsiteX196" fmla="*/ 2126992 w 12192000"/>
              <a:gd name="connsiteY196" fmla="*/ 224468 h 4999978"/>
              <a:gd name="connsiteX197" fmla="*/ 2133154 w 12192000"/>
              <a:gd name="connsiteY197" fmla="*/ 229952 h 4999978"/>
              <a:gd name="connsiteX198" fmla="*/ 2146154 w 12192000"/>
              <a:gd name="connsiteY198" fmla="*/ 228332 h 4999978"/>
              <a:gd name="connsiteX199" fmla="*/ 2149901 w 12192000"/>
              <a:gd name="connsiteY199" fmla="*/ 229116 h 4999978"/>
              <a:gd name="connsiteX200" fmla="*/ 2171100 w 12192000"/>
              <a:gd name="connsiteY200" fmla="*/ 232389 h 4999978"/>
              <a:gd name="connsiteX201" fmla="*/ 2209148 w 12192000"/>
              <a:gd name="connsiteY201" fmla="*/ 209225 h 4999978"/>
              <a:gd name="connsiteX202" fmla="*/ 2261889 w 12192000"/>
              <a:gd name="connsiteY202" fmla="*/ 205532 h 4999978"/>
              <a:gd name="connsiteX203" fmla="*/ 2452315 w 12192000"/>
              <a:gd name="connsiteY203" fmla="*/ 152899 h 4999978"/>
              <a:gd name="connsiteX204" fmla="*/ 2487710 w 12192000"/>
              <a:gd name="connsiteY204" fmla="*/ 169267 h 4999978"/>
              <a:gd name="connsiteX205" fmla="*/ 2665623 w 12192000"/>
              <a:gd name="connsiteY205" fmla="*/ 96394 h 4999978"/>
              <a:gd name="connsiteX206" fmla="*/ 2823914 w 12192000"/>
              <a:gd name="connsiteY206" fmla="*/ 66867 h 4999978"/>
              <a:gd name="connsiteX207" fmla="*/ 2831912 w 12192000"/>
              <a:gd name="connsiteY207" fmla="*/ 55426 h 4999978"/>
              <a:gd name="connsiteX208" fmla="*/ 2843870 w 12192000"/>
              <a:gd name="connsiteY208" fmla="*/ 47507 h 4999978"/>
              <a:gd name="connsiteX209" fmla="*/ 2846217 w 12192000"/>
              <a:gd name="connsiteY209" fmla="*/ 48025 h 4999978"/>
              <a:gd name="connsiteX210" fmla="*/ 2862745 w 12192000"/>
              <a:gd name="connsiteY210" fmla="*/ 43242 h 4999978"/>
              <a:gd name="connsiteX211" fmla="*/ 2864596 w 12192000"/>
              <a:gd name="connsiteY211" fmla="*/ 39218 h 4999978"/>
              <a:gd name="connsiteX212" fmla="*/ 2875381 w 12192000"/>
              <a:gd name="connsiteY212" fmla="*/ 35003 h 4999978"/>
              <a:gd name="connsiteX213" fmla="*/ 2895139 w 12192000"/>
              <a:gd name="connsiteY213" fmla="*/ 24186 h 4999978"/>
              <a:gd name="connsiteX214" fmla="*/ 2900232 w 12192000"/>
              <a:gd name="connsiteY214" fmla="*/ 24518 h 4999978"/>
              <a:gd name="connsiteX215" fmla="*/ 2932205 w 12192000"/>
              <a:gd name="connsiteY215" fmla="*/ 11873 h 4999978"/>
              <a:gd name="connsiteX216" fmla="*/ 2933310 w 12192000"/>
              <a:gd name="connsiteY216" fmla="*/ 12816 h 4999978"/>
              <a:gd name="connsiteX217" fmla="*/ 2945218 w 12192000"/>
              <a:gd name="connsiteY217" fmla="*/ 14141 h 4999978"/>
              <a:gd name="connsiteX218" fmla="*/ 2966465 w 12192000"/>
              <a:gd name="connsiteY218" fmla="*/ 14117 h 4999978"/>
              <a:gd name="connsiteX219" fmla="*/ 3023668 w 12192000"/>
              <a:gd name="connsiteY219" fmla="*/ 27905 h 4999978"/>
              <a:gd name="connsiteX220" fmla="*/ 3057077 w 12192000"/>
              <a:gd name="connsiteY220" fmla="*/ 14845 h 4999978"/>
              <a:gd name="connsiteX221" fmla="*/ 3151915 w 12192000"/>
              <a:gd name="connsiteY221" fmla="*/ 11243 h 4999978"/>
              <a:gd name="connsiteX222" fmla="*/ 3251671 w 12192000"/>
              <a:gd name="connsiteY222" fmla="*/ 31575 h 4999978"/>
              <a:gd name="connsiteX223" fmla="*/ 3351400 w 12192000"/>
              <a:gd name="connsiteY223" fmla="*/ 32687 h 4999978"/>
              <a:gd name="connsiteX224" fmla="*/ 3387481 w 12192000"/>
              <a:gd name="connsiteY224" fmla="*/ 31443 h 4999978"/>
              <a:gd name="connsiteX225" fmla="*/ 3451923 w 12192000"/>
              <a:gd name="connsiteY225" fmla="*/ 36482 h 4999978"/>
              <a:gd name="connsiteX226" fmla="*/ 3481520 w 12192000"/>
              <a:gd name="connsiteY226" fmla="*/ 43287 h 4999978"/>
              <a:gd name="connsiteX227" fmla="*/ 3482804 w 12192000"/>
              <a:gd name="connsiteY227" fmla="*/ 42812 h 4999978"/>
              <a:gd name="connsiteX228" fmla="*/ 3485495 w 12192000"/>
              <a:gd name="connsiteY228" fmla="*/ 45921 h 4999978"/>
              <a:gd name="connsiteX229" fmla="*/ 3490972 w 12192000"/>
              <a:gd name="connsiteY229" fmla="*/ 47286 h 4999978"/>
              <a:gd name="connsiteX230" fmla="*/ 3505835 w 12192000"/>
              <a:gd name="connsiteY230" fmla="*/ 46077 h 4999978"/>
              <a:gd name="connsiteX231" fmla="*/ 3511410 w 12192000"/>
              <a:gd name="connsiteY231" fmla="*/ 44808 h 4999978"/>
              <a:gd name="connsiteX232" fmla="*/ 3519598 w 12192000"/>
              <a:gd name="connsiteY232" fmla="*/ 44683 h 4999978"/>
              <a:gd name="connsiteX233" fmla="*/ 3519807 w 12192000"/>
              <a:gd name="connsiteY233" fmla="*/ 44938 h 4999978"/>
              <a:gd name="connsiteX234" fmla="*/ 3527466 w 12192000"/>
              <a:gd name="connsiteY234" fmla="*/ 44316 h 4999978"/>
              <a:gd name="connsiteX235" fmla="*/ 3564889 w 12192000"/>
              <a:gd name="connsiteY235" fmla="*/ 57394 h 4999978"/>
              <a:gd name="connsiteX236" fmla="*/ 3614922 w 12192000"/>
              <a:gd name="connsiteY236" fmla="*/ 61804 h 4999978"/>
              <a:gd name="connsiteX237" fmla="*/ 3635506 w 12192000"/>
              <a:gd name="connsiteY237" fmla="*/ 65718 h 4999978"/>
              <a:gd name="connsiteX238" fmla="*/ 3646525 w 12192000"/>
              <a:gd name="connsiteY238" fmla="*/ 69193 h 4999978"/>
              <a:gd name="connsiteX239" fmla="*/ 3647224 w 12192000"/>
              <a:gd name="connsiteY239" fmla="*/ 70303 h 4999978"/>
              <a:gd name="connsiteX240" fmla="*/ 3683100 w 12192000"/>
              <a:gd name="connsiteY240" fmla="*/ 64109 h 4999978"/>
              <a:gd name="connsiteX241" fmla="*/ 3687901 w 12192000"/>
              <a:gd name="connsiteY241" fmla="*/ 65372 h 4999978"/>
              <a:gd name="connsiteX242" fmla="*/ 3711234 w 12192000"/>
              <a:gd name="connsiteY242" fmla="*/ 58665 h 4999978"/>
              <a:gd name="connsiteX243" fmla="*/ 3723318 w 12192000"/>
              <a:gd name="connsiteY243" fmla="*/ 56625 h 4999978"/>
              <a:gd name="connsiteX244" fmla="*/ 3726677 w 12192000"/>
              <a:gd name="connsiteY244" fmla="*/ 53112 h 4999978"/>
              <a:gd name="connsiteX245" fmla="*/ 3744535 w 12192000"/>
              <a:gd name="connsiteY245" fmla="*/ 51590 h 4999978"/>
              <a:gd name="connsiteX246" fmla="*/ 3746608 w 12192000"/>
              <a:gd name="connsiteY246" fmla="*/ 52522 h 4999978"/>
              <a:gd name="connsiteX247" fmla="*/ 3761262 w 12192000"/>
              <a:gd name="connsiteY247" fmla="*/ 47147 h 4999978"/>
              <a:gd name="connsiteX248" fmla="*/ 3803931 w 12192000"/>
              <a:gd name="connsiteY248" fmla="*/ 49309 h 4999978"/>
              <a:gd name="connsiteX249" fmla="*/ 3925626 w 12192000"/>
              <a:gd name="connsiteY249" fmla="*/ 40301 h 4999978"/>
              <a:gd name="connsiteX250" fmla="*/ 4033324 w 12192000"/>
              <a:gd name="connsiteY250" fmla="*/ 26451 h 4999978"/>
              <a:gd name="connsiteX0" fmla="*/ 4033324 w 12192000"/>
              <a:gd name="connsiteY0" fmla="*/ 26451 h 4999978"/>
              <a:gd name="connsiteX1" fmla="*/ 4138795 w 12192000"/>
              <a:gd name="connsiteY1" fmla="*/ 28995 h 4999978"/>
              <a:gd name="connsiteX2" fmla="*/ 4197186 w 12192000"/>
              <a:gd name="connsiteY2" fmla="*/ 16311 h 4999978"/>
              <a:gd name="connsiteX3" fmla="*/ 4371550 w 12192000"/>
              <a:gd name="connsiteY3" fmla="*/ 8916 h 4999978"/>
              <a:gd name="connsiteX4" fmla="*/ 4424056 w 12192000"/>
              <a:gd name="connsiteY4" fmla="*/ 15151 h 4999978"/>
              <a:gd name="connsiteX5" fmla="*/ 4469897 w 12192000"/>
              <a:gd name="connsiteY5" fmla="*/ 0 h 4999978"/>
              <a:gd name="connsiteX6" fmla="*/ 4489151 w 12192000"/>
              <a:gd name="connsiteY6" fmla="*/ 7067 h 4999978"/>
              <a:gd name="connsiteX7" fmla="*/ 4492479 w 12192000"/>
              <a:gd name="connsiteY7" fmla="*/ 8512 h 4999978"/>
              <a:gd name="connsiteX8" fmla="*/ 4505693 w 12192000"/>
              <a:gd name="connsiteY8" fmla="*/ 9366 h 4999978"/>
              <a:gd name="connsiteX9" fmla="*/ 4509529 w 12192000"/>
              <a:gd name="connsiteY9" fmla="*/ 15767 h 4999978"/>
              <a:gd name="connsiteX10" fmla="*/ 4529499 w 12192000"/>
              <a:gd name="connsiteY10" fmla="*/ 21469 h 4999978"/>
              <a:gd name="connsiteX11" fmla="*/ 4553795 w 12192000"/>
              <a:gd name="connsiteY11" fmla="*/ 21323 h 4999978"/>
              <a:gd name="connsiteX12" fmla="*/ 4640118 w 12192000"/>
              <a:gd name="connsiteY12" fmla="*/ 21481 h 4999978"/>
              <a:gd name="connsiteX13" fmla="*/ 4654127 w 12192000"/>
              <a:gd name="connsiteY13" fmla="*/ 17734 h 4999978"/>
              <a:gd name="connsiteX14" fmla="*/ 4700168 w 12192000"/>
              <a:gd name="connsiteY14" fmla="*/ 22735 h 4999978"/>
              <a:gd name="connsiteX15" fmla="*/ 4741127 w 12192000"/>
              <a:gd name="connsiteY15" fmla="*/ 23309 h 4999978"/>
              <a:gd name="connsiteX16" fmla="*/ 4767598 w 12192000"/>
              <a:gd name="connsiteY16" fmla="*/ 20054 h 4999978"/>
              <a:gd name="connsiteX17" fmla="*/ 4774592 w 12192000"/>
              <a:gd name="connsiteY17" fmla="*/ 22231 h 4999978"/>
              <a:gd name="connsiteX18" fmla="*/ 4801328 w 12192000"/>
              <a:gd name="connsiteY18" fmla="*/ 23236 h 4999978"/>
              <a:gd name="connsiteX19" fmla="*/ 4814870 w 12192000"/>
              <a:gd name="connsiteY19" fmla="*/ 19579 h 4999978"/>
              <a:gd name="connsiteX20" fmla="*/ 4828440 w 12192000"/>
              <a:gd name="connsiteY20" fmla="*/ 27197 h 4999978"/>
              <a:gd name="connsiteX21" fmla="*/ 4831826 w 12192000"/>
              <a:gd name="connsiteY21" fmla="*/ 32900 h 4999978"/>
              <a:gd name="connsiteX22" fmla="*/ 4850785 w 12192000"/>
              <a:gd name="connsiteY22" fmla="*/ 29972 h 4999978"/>
              <a:gd name="connsiteX23" fmla="*/ 4866468 w 12192000"/>
              <a:gd name="connsiteY23" fmla="*/ 35321 h 4999978"/>
              <a:gd name="connsiteX24" fmla="*/ 4879983 w 12192000"/>
              <a:gd name="connsiteY24" fmla="*/ 31397 h 4999978"/>
              <a:gd name="connsiteX25" fmla="*/ 4885635 w 12192000"/>
              <a:gd name="connsiteY25" fmla="*/ 32124 h 4999978"/>
              <a:gd name="connsiteX26" fmla="*/ 4899698 w 12192000"/>
              <a:gd name="connsiteY26" fmla="*/ 34658 h 4999978"/>
              <a:gd name="connsiteX27" fmla="*/ 4923986 w 12192000"/>
              <a:gd name="connsiteY27" fmla="*/ 40414 h 4999978"/>
              <a:gd name="connsiteX28" fmla="*/ 4931544 w 12192000"/>
              <a:gd name="connsiteY28" fmla="*/ 41140 h 4999978"/>
              <a:gd name="connsiteX29" fmla="*/ 4948135 w 12192000"/>
              <a:gd name="connsiteY29" fmla="*/ 50311 h 4999978"/>
              <a:gd name="connsiteX30" fmla="*/ 4980068 w 12192000"/>
              <a:gd name="connsiteY30" fmla="*/ 57834 h 4999978"/>
              <a:gd name="connsiteX31" fmla="*/ 5036541 w 12192000"/>
              <a:gd name="connsiteY31" fmla="*/ 85075 h 4999978"/>
              <a:gd name="connsiteX32" fmla="*/ 5069678 w 12192000"/>
              <a:gd name="connsiteY32" fmla="*/ 97961 h 4999978"/>
              <a:gd name="connsiteX33" fmla="*/ 5092160 w 12192000"/>
              <a:gd name="connsiteY33" fmla="*/ 109985 h 4999978"/>
              <a:gd name="connsiteX34" fmla="*/ 5158166 w 12192000"/>
              <a:gd name="connsiteY34" fmla="*/ 126350 h 4999978"/>
              <a:gd name="connsiteX35" fmla="*/ 5271252 w 12192000"/>
              <a:gd name="connsiteY35" fmla="*/ 147520 h 4999978"/>
              <a:gd name="connsiteX36" fmla="*/ 5294438 w 12192000"/>
              <a:gd name="connsiteY36" fmla="*/ 153338 h 4999978"/>
              <a:gd name="connsiteX37" fmla="*/ 5310840 w 12192000"/>
              <a:gd name="connsiteY37" fmla="*/ 163551 h 4999978"/>
              <a:gd name="connsiteX38" fmla="*/ 5311570 w 12192000"/>
              <a:gd name="connsiteY38" fmla="*/ 170463 h 4999978"/>
              <a:gd name="connsiteX39" fmla="*/ 5323756 w 12192000"/>
              <a:gd name="connsiteY39" fmla="*/ 174500 h 4999978"/>
              <a:gd name="connsiteX40" fmla="*/ 5326259 w 12192000"/>
              <a:gd name="connsiteY40" fmla="*/ 176662 h 4999978"/>
              <a:gd name="connsiteX41" fmla="*/ 5341357 w 12192000"/>
              <a:gd name="connsiteY41" fmla="*/ 187975 h 4999978"/>
              <a:gd name="connsiteX42" fmla="*/ 5391908 w 12192000"/>
              <a:gd name="connsiteY42" fmla="*/ 185073 h 4999978"/>
              <a:gd name="connsiteX43" fmla="*/ 5492371 w 12192000"/>
              <a:gd name="connsiteY43" fmla="*/ 230923 h 4999978"/>
              <a:gd name="connsiteX44" fmla="*/ 5640913 w 12192000"/>
              <a:gd name="connsiteY44" fmla="*/ 239810 h 4999978"/>
              <a:gd name="connsiteX45" fmla="*/ 5877770 w 12192000"/>
              <a:gd name="connsiteY45" fmla="*/ 283747 h 4999978"/>
              <a:gd name="connsiteX46" fmla="*/ 5989615 w 12192000"/>
              <a:gd name="connsiteY46" fmla="*/ 306445 h 4999978"/>
              <a:gd name="connsiteX47" fmla="*/ 5996857 w 12192000"/>
              <a:gd name="connsiteY47" fmla="*/ 310331 h 4999978"/>
              <a:gd name="connsiteX48" fmla="*/ 6037387 w 12192000"/>
              <a:gd name="connsiteY48" fmla="*/ 299308 h 4999978"/>
              <a:gd name="connsiteX49" fmla="*/ 6113074 w 12192000"/>
              <a:gd name="connsiteY49" fmla="*/ 312627 h 4999978"/>
              <a:gd name="connsiteX50" fmla="*/ 6280929 w 12192000"/>
              <a:gd name="connsiteY50" fmla="*/ 337226 h 4999978"/>
              <a:gd name="connsiteX51" fmla="*/ 6298665 w 12192000"/>
              <a:gd name="connsiteY51" fmla="*/ 329713 h 4999978"/>
              <a:gd name="connsiteX52" fmla="*/ 6317326 w 12192000"/>
              <a:gd name="connsiteY52" fmla="*/ 326576 h 4999978"/>
              <a:gd name="connsiteX53" fmla="*/ 6319212 w 12192000"/>
              <a:gd name="connsiteY53" fmla="*/ 327786 h 4999978"/>
              <a:gd name="connsiteX54" fmla="*/ 6339724 w 12192000"/>
              <a:gd name="connsiteY54" fmla="*/ 328880 h 4999978"/>
              <a:gd name="connsiteX55" fmla="*/ 6345010 w 12192000"/>
              <a:gd name="connsiteY55" fmla="*/ 325930 h 4999978"/>
              <a:gd name="connsiteX56" fmla="*/ 6359332 w 12192000"/>
              <a:gd name="connsiteY56" fmla="*/ 325681 h 4999978"/>
              <a:gd name="connsiteX57" fmla="*/ 6388220 w 12192000"/>
              <a:gd name="connsiteY57" fmla="*/ 322496 h 4999978"/>
              <a:gd name="connsiteX58" fmla="*/ 6392994 w 12192000"/>
              <a:gd name="connsiteY58" fmla="*/ 324426 h 4999978"/>
              <a:gd name="connsiteX59" fmla="*/ 6435581 w 12192000"/>
              <a:gd name="connsiteY59" fmla="*/ 323557 h 4999978"/>
              <a:gd name="connsiteX60" fmla="*/ 6435870 w 12192000"/>
              <a:gd name="connsiteY60" fmla="*/ 324745 h 4999978"/>
              <a:gd name="connsiteX61" fmla="*/ 6446571 w 12192000"/>
              <a:gd name="connsiteY61" fmla="*/ 329739 h 4999978"/>
              <a:gd name="connsiteX62" fmla="*/ 6467701 w 12192000"/>
              <a:gd name="connsiteY62" fmla="*/ 336547 h 4999978"/>
              <a:gd name="connsiteX63" fmla="*/ 6512727 w 12192000"/>
              <a:gd name="connsiteY63" fmla="*/ 367087 h 4999978"/>
              <a:gd name="connsiteX64" fmla="*/ 6557094 w 12192000"/>
              <a:gd name="connsiteY64" fmla="*/ 366314 h 4999978"/>
              <a:gd name="connsiteX65" fmla="*/ 6565879 w 12192000"/>
              <a:gd name="connsiteY65" fmla="*/ 366812 h 4999978"/>
              <a:gd name="connsiteX66" fmla="*/ 6565997 w 12192000"/>
              <a:gd name="connsiteY66" fmla="*/ 367092 h 4999978"/>
              <a:gd name="connsiteX67" fmla="*/ 6575147 w 12192000"/>
              <a:gd name="connsiteY67" fmla="*/ 368156 h 4999978"/>
              <a:gd name="connsiteX68" fmla="*/ 6581899 w 12192000"/>
              <a:gd name="connsiteY68" fmla="*/ 367720 h 4999978"/>
              <a:gd name="connsiteX69" fmla="*/ 6598943 w 12192000"/>
              <a:gd name="connsiteY69" fmla="*/ 368688 h 4999978"/>
              <a:gd name="connsiteX70" fmla="*/ 6604421 w 12192000"/>
              <a:gd name="connsiteY70" fmla="*/ 370815 h 4999978"/>
              <a:gd name="connsiteX71" fmla="*/ 6606035 w 12192000"/>
              <a:gd name="connsiteY71" fmla="*/ 374247 h 4999978"/>
              <a:gd name="connsiteX72" fmla="*/ 6607669 w 12192000"/>
              <a:gd name="connsiteY72" fmla="*/ 373968 h 4999978"/>
              <a:gd name="connsiteX73" fmla="*/ 6637532 w 12192000"/>
              <a:gd name="connsiteY73" fmla="*/ 384907 h 4999978"/>
              <a:gd name="connsiteX74" fmla="*/ 6706880 w 12192000"/>
              <a:gd name="connsiteY74" fmla="*/ 399163 h 4999978"/>
              <a:gd name="connsiteX75" fmla="*/ 6747500 w 12192000"/>
              <a:gd name="connsiteY75" fmla="*/ 403168 h 4999978"/>
              <a:gd name="connsiteX76" fmla="*/ 6857783 w 12192000"/>
              <a:gd name="connsiteY76" fmla="*/ 418687 h 4999978"/>
              <a:gd name="connsiteX77" fmla="*/ 6967720 w 12192000"/>
              <a:gd name="connsiteY77" fmla="*/ 437721 h 4999978"/>
              <a:gd name="connsiteX78" fmla="*/ 7018394 w 12192000"/>
              <a:gd name="connsiteY78" fmla="*/ 466613 h 4999978"/>
              <a:gd name="connsiteX79" fmla="*/ 7024679 w 12192000"/>
              <a:gd name="connsiteY79" fmla="*/ 467750 h 4999978"/>
              <a:gd name="connsiteX80" fmla="*/ 7041715 w 12192000"/>
              <a:gd name="connsiteY80" fmla="*/ 465902 h 4999978"/>
              <a:gd name="connsiteX81" fmla="*/ 7048103 w 12192000"/>
              <a:gd name="connsiteY81" fmla="*/ 464392 h 4999978"/>
              <a:gd name="connsiteX82" fmla="*/ 7057490 w 12192000"/>
              <a:gd name="connsiteY82" fmla="*/ 463917 h 4999978"/>
              <a:gd name="connsiteX83" fmla="*/ 7057730 w 12192000"/>
              <a:gd name="connsiteY83" fmla="*/ 464165 h 4999978"/>
              <a:gd name="connsiteX84" fmla="*/ 7066511 w 12192000"/>
              <a:gd name="connsiteY84" fmla="*/ 463214 h 4999978"/>
              <a:gd name="connsiteX85" fmla="*/ 7109401 w 12192000"/>
              <a:gd name="connsiteY85" fmla="*/ 455268 h 4999978"/>
              <a:gd name="connsiteX86" fmla="*/ 7166830 w 12192000"/>
              <a:gd name="connsiteY86" fmla="*/ 477037 h 4999978"/>
              <a:gd name="connsiteX87" fmla="*/ 7190442 w 12192000"/>
              <a:gd name="connsiteY87" fmla="*/ 480090 h 4999978"/>
              <a:gd name="connsiteX88" fmla="*/ 7203083 w 12192000"/>
              <a:gd name="connsiteY88" fmla="*/ 483106 h 4999978"/>
              <a:gd name="connsiteX89" fmla="*/ 7203894 w 12192000"/>
              <a:gd name="connsiteY89" fmla="*/ 484190 h 4999978"/>
              <a:gd name="connsiteX90" fmla="*/ 7245004 w 12192000"/>
              <a:gd name="connsiteY90" fmla="*/ 476444 h 4999978"/>
              <a:gd name="connsiteX91" fmla="*/ 7250514 w 12192000"/>
              <a:gd name="connsiteY91" fmla="*/ 477506 h 4999978"/>
              <a:gd name="connsiteX92" fmla="*/ 7277246 w 12192000"/>
              <a:gd name="connsiteY92" fmla="*/ 469782 h 4999978"/>
              <a:gd name="connsiteX93" fmla="*/ 7291092 w 12192000"/>
              <a:gd name="connsiteY93" fmla="*/ 467217 h 4999978"/>
              <a:gd name="connsiteX94" fmla="*/ 7294933 w 12192000"/>
              <a:gd name="connsiteY94" fmla="*/ 463549 h 4999978"/>
              <a:gd name="connsiteX95" fmla="*/ 7315408 w 12192000"/>
              <a:gd name="connsiteY95" fmla="*/ 461260 h 4999978"/>
              <a:gd name="connsiteX96" fmla="*/ 7317786 w 12192000"/>
              <a:gd name="connsiteY96" fmla="*/ 462106 h 4999978"/>
              <a:gd name="connsiteX97" fmla="*/ 7334572 w 12192000"/>
              <a:gd name="connsiteY97" fmla="*/ 456088 h 4999978"/>
              <a:gd name="connsiteX98" fmla="*/ 7348520 w 12192000"/>
              <a:gd name="connsiteY98" fmla="*/ 446050 h 4999978"/>
              <a:gd name="connsiteX99" fmla="*/ 7522997 w 12192000"/>
              <a:gd name="connsiteY99" fmla="*/ 442209 h 4999978"/>
              <a:gd name="connsiteX100" fmla="*/ 7686985 w 12192000"/>
              <a:gd name="connsiteY100" fmla="*/ 419805 h 4999978"/>
              <a:gd name="connsiteX101" fmla="*/ 7854068 w 12192000"/>
              <a:gd name="connsiteY101" fmla="*/ 409774 h 4999978"/>
              <a:gd name="connsiteX102" fmla="*/ 8034165 w 12192000"/>
              <a:gd name="connsiteY102" fmla="*/ 391699 h 4999978"/>
              <a:gd name="connsiteX103" fmla="*/ 8094381 w 12192000"/>
              <a:gd name="connsiteY103" fmla="*/ 395718 h 4999978"/>
              <a:gd name="connsiteX104" fmla="*/ 8146898 w 12192000"/>
              <a:gd name="connsiteY104" fmla="*/ 378558 h 4999978"/>
              <a:gd name="connsiteX105" fmla="*/ 8168993 w 12192000"/>
              <a:gd name="connsiteY105" fmla="*/ 384830 h 4999978"/>
              <a:gd name="connsiteX106" fmla="*/ 8172809 w 12192000"/>
              <a:gd name="connsiteY106" fmla="*/ 386137 h 4999978"/>
              <a:gd name="connsiteX107" fmla="*/ 8187962 w 12192000"/>
              <a:gd name="connsiteY107" fmla="*/ 386433 h 4999978"/>
              <a:gd name="connsiteX108" fmla="*/ 8192382 w 12192000"/>
              <a:gd name="connsiteY108" fmla="*/ 392692 h 4999978"/>
              <a:gd name="connsiteX109" fmla="*/ 8375192 w 12192000"/>
              <a:gd name="connsiteY109" fmla="*/ 383879 h 4999978"/>
              <a:gd name="connsiteX110" fmla="*/ 8454377 w 12192000"/>
              <a:gd name="connsiteY110" fmla="*/ 380331 h 4999978"/>
              <a:gd name="connsiteX111" fmla="*/ 8484740 w 12192000"/>
              <a:gd name="connsiteY111" fmla="*/ 385159 h 4999978"/>
              <a:gd name="connsiteX112" fmla="*/ 8601673 w 12192000"/>
              <a:gd name="connsiteY112" fmla="*/ 397101 h 4999978"/>
              <a:gd name="connsiteX113" fmla="*/ 8701676 w 12192000"/>
              <a:gd name="connsiteY113" fmla="*/ 401351 h 4999978"/>
              <a:gd name="connsiteX114" fmla="*/ 8773288 w 12192000"/>
              <a:gd name="connsiteY114" fmla="*/ 378077 h 4999978"/>
              <a:gd name="connsiteX115" fmla="*/ 8779909 w 12192000"/>
              <a:gd name="connsiteY115" fmla="*/ 382446 h 4999978"/>
              <a:gd name="connsiteX116" fmla="*/ 8829932 w 12192000"/>
              <a:gd name="connsiteY116" fmla="*/ 379243 h 4999978"/>
              <a:gd name="connsiteX117" fmla="*/ 9003386 w 12192000"/>
              <a:gd name="connsiteY117" fmla="*/ 336242 h 4999978"/>
              <a:gd name="connsiteX118" fmla="*/ 9101185 w 12192000"/>
              <a:gd name="connsiteY118" fmla="*/ 330862 h 4999978"/>
              <a:gd name="connsiteX119" fmla="*/ 9136185 w 12192000"/>
              <a:gd name="connsiteY119" fmla="*/ 334078 h 4999978"/>
              <a:gd name="connsiteX120" fmla="*/ 9194801 w 12192000"/>
              <a:gd name="connsiteY120" fmla="*/ 339149 h 4999978"/>
              <a:gd name="connsiteX121" fmla="*/ 9239316 w 12192000"/>
              <a:gd name="connsiteY121" fmla="*/ 355558 h 4999978"/>
              <a:gd name="connsiteX122" fmla="*/ 9288052 w 12192000"/>
              <a:gd name="connsiteY122" fmla="*/ 354796 h 4999978"/>
              <a:gd name="connsiteX123" fmla="*/ 9298465 w 12192000"/>
              <a:gd name="connsiteY123" fmla="*/ 338296 h 4999978"/>
              <a:gd name="connsiteX124" fmla="*/ 9350892 w 12192000"/>
              <a:gd name="connsiteY124" fmla="*/ 342778 h 4999978"/>
              <a:gd name="connsiteX125" fmla="*/ 9430522 w 12192000"/>
              <a:gd name="connsiteY125" fmla="*/ 351368 h 4999978"/>
              <a:gd name="connsiteX126" fmla="*/ 9476215 w 12192000"/>
              <a:gd name="connsiteY126" fmla="*/ 352107 h 4999978"/>
              <a:gd name="connsiteX127" fmla="*/ 9601276 w 12192000"/>
              <a:gd name="connsiteY127" fmla="*/ 358704 h 4999978"/>
              <a:gd name="connsiteX128" fmla="*/ 9726733 w 12192000"/>
              <a:gd name="connsiteY128" fmla="*/ 368801 h 4999978"/>
              <a:gd name="connsiteX129" fmla="*/ 9802144 w 12192000"/>
              <a:gd name="connsiteY129" fmla="*/ 394479 h 4999978"/>
              <a:gd name="connsiteX130" fmla="*/ 9905153 w 12192000"/>
              <a:gd name="connsiteY130" fmla="*/ 400650 h 4999978"/>
              <a:gd name="connsiteX131" fmla="*/ 9922553 w 12192000"/>
              <a:gd name="connsiteY131" fmla="*/ 404569 h 4999978"/>
              <a:gd name="connsiteX132" fmla="*/ 10044658 w 12192000"/>
              <a:gd name="connsiteY132" fmla="*/ 418077 h 4999978"/>
              <a:gd name="connsiteX133" fmla="*/ 10184585 w 12192000"/>
              <a:gd name="connsiteY133" fmla="*/ 407138 h 4999978"/>
              <a:gd name="connsiteX134" fmla="*/ 10366435 w 12192000"/>
              <a:gd name="connsiteY134" fmla="*/ 462428 h 4999978"/>
              <a:gd name="connsiteX135" fmla="*/ 10688220 w 12192000"/>
              <a:gd name="connsiteY135" fmla="*/ 542258 h 4999978"/>
              <a:gd name="connsiteX136" fmla="*/ 11026690 w 12192000"/>
              <a:gd name="connsiteY136" fmla="*/ 550681 h 4999978"/>
              <a:gd name="connsiteX137" fmla="*/ 11113779 w 12192000"/>
              <a:gd name="connsiteY137" fmla="*/ 533868 h 4999978"/>
              <a:gd name="connsiteX138" fmla="*/ 11369556 w 12192000"/>
              <a:gd name="connsiteY138" fmla="*/ 491719 h 4999978"/>
              <a:gd name="connsiteX139" fmla="*/ 11623342 w 12192000"/>
              <a:gd name="connsiteY139" fmla="*/ 388428 h 4999978"/>
              <a:gd name="connsiteX140" fmla="*/ 11786511 w 12192000"/>
              <a:gd name="connsiteY140" fmla="*/ 358390 h 4999978"/>
              <a:gd name="connsiteX141" fmla="*/ 11862577 w 12192000"/>
              <a:gd name="connsiteY141" fmla="*/ 330549 h 4999978"/>
              <a:gd name="connsiteX142" fmla="*/ 11916612 w 12192000"/>
              <a:gd name="connsiteY142" fmla="*/ 323810 h 4999978"/>
              <a:gd name="connsiteX143" fmla="*/ 11948830 w 12192000"/>
              <a:gd name="connsiteY143" fmla="*/ 318062 h 4999978"/>
              <a:gd name="connsiteX144" fmla="*/ 12001583 w 12192000"/>
              <a:gd name="connsiteY144" fmla="*/ 279643 h 4999978"/>
              <a:gd name="connsiteX145" fmla="*/ 12174977 w 12192000"/>
              <a:gd name="connsiteY145" fmla="*/ 264652 h 4999978"/>
              <a:gd name="connsiteX146" fmla="*/ 12192000 w 12192000"/>
              <a:gd name="connsiteY146" fmla="*/ 256549 h 4999978"/>
              <a:gd name="connsiteX147" fmla="*/ 12192000 w 12192000"/>
              <a:gd name="connsiteY147" fmla="*/ 4999978 h 4999978"/>
              <a:gd name="connsiteX148" fmla="*/ 0 w 12192000"/>
              <a:gd name="connsiteY148" fmla="*/ 4999978 h 4999978"/>
              <a:gd name="connsiteX149" fmla="*/ 0 w 12192000"/>
              <a:gd name="connsiteY149" fmla="*/ 617449 h 4999978"/>
              <a:gd name="connsiteX150" fmla="*/ 11075 w 12192000"/>
              <a:gd name="connsiteY150" fmla="*/ 615178 h 4999978"/>
              <a:gd name="connsiteX151" fmla="*/ 44061 w 12192000"/>
              <a:gd name="connsiteY151" fmla="*/ 608596 h 4999978"/>
              <a:gd name="connsiteX152" fmla="*/ 136694 w 12192000"/>
              <a:gd name="connsiteY152" fmla="*/ 556415 h 4999978"/>
              <a:gd name="connsiteX153" fmla="*/ 170342 w 12192000"/>
              <a:gd name="connsiteY153" fmla="*/ 551077 h 4999978"/>
              <a:gd name="connsiteX154" fmla="*/ 168955 w 12192000"/>
              <a:gd name="connsiteY154" fmla="*/ 542164 h 4999978"/>
              <a:gd name="connsiteX155" fmla="*/ 181474 w 12192000"/>
              <a:gd name="connsiteY155" fmla="*/ 541281 h 4999978"/>
              <a:gd name="connsiteX156" fmla="*/ 209440 w 12192000"/>
              <a:gd name="connsiteY156" fmla="*/ 540561 h 4999978"/>
              <a:gd name="connsiteX157" fmla="*/ 293152 w 12192000"/>
              <a:gd name="connsiteY157" fmla="*/ 536576 h 4999978"/>
              <a:gd name="connsiteX158" fmla="*/ 315693 w 12192000"/>
              <a:gd name="connsiteY158" fmla="*/ 519030 h 4999978"/>
              <a:gd name="connsiteX159" fmla="*/ 337305 w 12192000"/>
              <a:gd name="connsiteY159" fmla="*/ 518372 h 4999978"/>
              <a:gd name="connsiteX160" fmla="*/ 462252 w 12192000"/>
              <a:gd name="connsiteY160" fmla="*/ 493151 h 4999978"/>
              <a:gd name="connsiteX161" fmla="*/ 479457 w 12192000"/>
              <a:gd name="connsiteY161" fmla="*/ 491123 h 4999978"/>
              <a:gd name="connsiteX162" fmla="*/ 488653 w 12192000"/>
              <a:gd name="connsiteY162" fmla="*/ 483257 h 4999978"/>
              <a:gd name="connsiteX163" fmla="*/ 522053 w 12192000"/>
              <a:gd name="connsiteY163" fmla="*/ 481125 h 4999978"/>
              <a:gd name="connsiteX164" fmla="*/ 523520 w 12192000"/>
              <a:gd name="connsiteY164" fmla="*/ 476713 h 4999978"/>
              <a:gd name="connsiteX165" fmla="*/ 632714 w 12192000"/>
              <a:gd name="connsiteY165" fmla="*/ 437101 h 4999978"/>
              <a:gd name="connsiteX166" fmla="*/ 651426 w 12192000"/>
              <a:gd name="connsiteY166" fmla="*/ 430544 h 4999978"/>
              <a:gd name="connsiteX167" fmla="*/ 667724 w 12192000"/>
              <a:gd name="connsiteY167" fmla="*/ 432138 h 4999978"/>
              <a:gd name="connsiteX168" fmla="*/ 757679 w 12192000"/>
              <a:gd name="connsiteY168" fmla="*/ 425145 h 4999978"/>
              <a:gd name="connsiteX169" fmla="*/ 779159 w 12192000"/>
              <a:gd name="connsiteY169" fmla="*/ 428059 h 4999978"/>
              <a:gd name="connsiteX170" fmla="*/ 788293 w 12192000"/>
              <a:gd name="connsiteY170" fmla="*/ 434863 h 4999978"/>
              <a:gd name="connsiteX171" fmla="*/ 822923 w 12192000"/>
              <a:gd name="connsiteY171" fmla="*/ 421074 h 4999978"/>
              <a:gd name="connsiteX172" fmla="*/ 876559 w 12192000"/>
              <a:gd name="connsiteY172" fmla="*/ 411088 h 4999978"/>
              <a:gd name="connsiteX173" fmla="*/ 902011 w 12192000"/>
              <a:gd name="connsiteY173" fmla="*/ 404118 h 4999978"/>
              <a:gd name="connsiteX174" fmla="*/ 922715 w 12192000"/>
              <a:gd name="connsiteY174" fmla="*/ 407699 h 4999978"/>
              <a:gd name="connsiteX175" fmla="*/ 1040139 w 12192000"/>
              <a:gd name="connsiteY175" fmla="*/ 406590 h 4999978"/>
              <a:gd name="connsiteX176" fmla="*/ 1067251 w 12192000"/>
              <a:gd name="connsiteY176" fmla="*/ 412384 h 4999978"/>
              <a:gd name="connsiteX177" fmla="*/ 1080272 w 12192000"/>
              <a:gd name="connsiteY177" fmla="*/ 424669 h 4999978"/>
              <a:gd name="connsiteX178" fmla="*/ 1090219 w 12192000"/>
              <a:gd name="connsiteY178" fmla="*/ 420026 h 4999978"/>
              <a:gd name="connsiteX179" fmla="*/ 1161226 w 12192000"/>
              <a:gd name="connsiteY179" fmla="*/ 418304 h 4999978"/>
              <a:gd name="connsiteX180" fmla="*/ 1207525 w 12192000"/>
              <a:gd name="connsiteY180" fmla="*/ 416039 h 4999978"/>
              <a:gd name="connsiteX181" fmla="*/ 1210030 w 12192000"/>
              <a:gd name="connsiteY181" fmla="*/ 398805 h 4999978"/>
              <a:gd name="connsiteX182" fmla="*/ 1251170 w 12192000"/>
              <a:gd name="connsiteY182" fmla="*/ 391942 h 4999978"/>
              <a:gd name="connsiteX183" fmla="*/ 1295331 w 12192000"/>
              <a:gd name="connsiteY183" fmla="*/ 402182 h 4999978"/>
              <a:gd name="connsiteX184" fmla="*/ 1347118 w 12192000"/>
              <a:gd name="connsiteY184" fmla="*/ 399704 h 4999978"/>
              <a:gd name="connsiteX185" fmla="*/ 1378108 w 12192000"/>
              <a:gd name="connsiteY185" fmla="*/ 398410 h 4999978"/>
              <a:gd name="connsiteX186" fmla="*/ 1459192 w 12192000"/>
              <a:gd name="connsiteY186" fmla="*/ 380919 h 4999978"/>
              <a:gd name="connsiteX187" fmla="*/ 1590120 w 12192000"/>
              <a:gd name="connsiteY187" fmla="*/ 317608 h 4999978"/>
              <a:gd name="connsiteX188" fmla="*/ 1631417 w 12192000"/>
              <a:gd name="connsiteY188" fmla="*/ 308227 h 4999978"/>
              <a:gd name="connsiteX189" fmla="*/ 1638727 w 12192000"/>
              <a:gd name="connsiteY189" fmla="*/ 311610 h 4999978"/>
              <a:gd name="connsiteX190" fmla="*/ 1844438 w 12192000"/>
              <a:gd name="connsiteY190" fmla="*/ 271304 h 4999978"/>
              <a:gd name="connsiteX191" fmla="*/ 1881324 w 12192000"/>
              <a:gd name="connsiteY191" fmla="*/ 268497 h 4999978"/>
              <a:gd name="connsiteX192" fmla="*/ 1908999 w 12192000"/>
              <a:gd name="connsiteY192" fmla="*/ 269338 h 4999978"/>
              <a:gd name="connsiteX193" fmla="*/ 1974956 w 12192000"/>
              <a:gd name="connsiteY193" fmla="*/ 255958 h 4999978"/>
              <a:gd name="connsiteX194" fmla="*/ 2082409 w 12192000"/>
              <a:gd name="connsiteY194" fmla="*/ 227290 h 4999978"/>
              <a:gd name="connsiteX195" fmla="*/ 2105639 w 12192000"/>
              <a:gd name="connsiteY195" fmla="*/ 222648 h 4999978"/>
              <a:gd name="connsiteX196" fmla="*/ 2126992 w 12192000"/>
              <a:gd name="connsiteY196" fmla="*/ 224468 h 4999978"/>
              <a:gd name="connsiteX197" fmla="*/ 2133154 w 12192000"/>
              <a:gd name="connsiteY197" fmla="*/ 229952 h 4999978"/>
              <a:gd name="connsiteX198" fmla="*/ 2146154 w 12192000"/>
              <a:gd name="connsiteY198" fmla="*/ 228332 h 4999978"/>
              <a:gd name="connsiteX199" fmla="*/ 2149901 w 12192000"/>
              <a:gd name="connsiteY199" fmla="*/ 229116 h 4999978"/>
              <a:gd name="connsiteX200" fmla="*/ 2171100 w 12192000"/>
              <a:gd name="connsiteY200" fmla="*/ 232389 h 4999978"/>
              <a:gd name="connsiteX201" fmla="*/ 2209148 w 12192000"/>
              <a:gd name="connsiteY201" fmla="*/ 209225 h 4999978"/>
              <a:gd name="connsiteX202" fmla="*/ 2261889 w 12192000"/>
              <a:gd name="connsiteY202" fmla="*/ 205532 h 4999978"/>
              <a:gd name="connsiteX203" fmla="*/ 2452315 w 12192000"/>
              <a:gd name="connsiteY203" fmla="*/ 152899 h 4999978"/>
              <a:gd name="connsiteX204" fmla="*/ 2487710 w 12192000"/>
              <a:gd name="connsiteY204" fmla="*/ 169267 h 4999978"/>
              <a:gd name="connsiteX205" fmla="*/ 2665623 w 12192000"/>
              <a:gd name="connsiteY205" fmla="*/ 96394 h 4999978"/>
              <a:gd name="connsiteX206" fmla="*/ 2823914 w 12192000"/>
              <a:gd name="connsiteY206" fmla="*/ 66867 h 4999978"/>
              <a:gd name="connsiteX207" fmla="*/ 2828102 w 12192000"/>
              <a:gd name="connsiteY207" fmla="*/ 164091 h 4999978"/>
              <a:gd name="connsiteX208" fmla="*/ 2843870 w 12192000"/>
              <a:gd name="connsiteY208" fmla="*/ 47507 h 4999978"/>
              <a:gd name="connsiteX209" fmla="*/ 2846217 w 12192000"/>
              <a:gd name="connsiteY209" fmla="*/ 48025 h 4999978"/>
              <a:gd name="connsiteX210" fmla="*/ 2862745 w 12192000"/>
              <a:gd name="connsiteY210" fmla="*/ 43242 h 4999978"/>
              <a:gd name="connsiteX211" fmla="*/ 2864596 w 12192000"/>
              <a:gd name="connsiteY211" fmla="*/ 39218 h 4999978"/>
              <a:gd name="connsiteX212" fmla="*/ 2875381 w 12192000"/>
              <a:gd name="connsiteY212" fmla="*/ 35003 h 4999978"/>
              <a:gd name="connsiteX213" fmla="*/ 2895139 w 12192000"/>
              <a:gd name="connsiteY213" fmla="*/ 24186 h 4999978"/>
              <a:gd name="connsiteX214" fmla="*/ 2900232 w 12192000"/>
              <a:gd name="connsiteY214" fmla="*/ 24518 h 4999978"/>
              <a:gd name="connsiteX215" fmla="*/ 2932205 w 12192000"/>
              <a:gd name="connsiteY215" fmla="*/ 11873 h 4999978"/>
              <a:gd name="connsiteX216" fmla="*/ 2933310 w 12192000"/>
              <a:gd name="connsiteY216" fmla="*/ 12816 h 4999978"/>
              <a:gd name="connsiteX217" fmla="*/ 2945218 w 12192000"/>
              <a:gd name="connsiteY217" fmla="*/ 14141 h 4999978"/>
              <a:gd name="connsiteX218" fmla="*/ 2966465 w 12192000"/>
              <a:gd name="connsiteY218" fmla="*/ 14117 h 4999978"/>
              <a:gd name="connsiteX219" fmla="*/ 3023668 w 12192000"/>
              <a:gd name="connsiteY219" fmla="*/ 27905 h 4999978"/>
              <a:gd name="connsiteX220" fmla="*/ 3057077 w 12192000"/>
              <a:gd name="connsiteY220" fmla="*/ 14845 h 4999978"/>
              <a:gd name="connsiteX221" fmla="*/ 3151915 w 12192000"/>
              <a:gd name="connsiteY221" fmla="*/ 11243 h 4999978"/>
              <a:gd name="connsiteX222" fmla="*/ 3251671 w 12192000"/>
              <a:gd name="connsiteY222" fmla="*/ 31575 h 4999978"/>
              <a:gd name="connsiteX223" fmla="*/ 3351400 w 12192000"/>
              <a:gd name="connsiteY223" fmla="*/ 32687 h 4999978"/>
              <a:gd name="connsiteX224" fmla="*/ 3387481 w 12192000"/>
              <a:gd name="connsiteY224" fmla="*/ 31443 h 4999978"/>
              <a:gd name="connsiteX225" fmla="*/ 3451923 w 12192000"/>
              <a:gd name="connsiteY225" fmla="*/ 36482 h 4999978"/>
              <a:gd name="connsiteX226" fmla="*/ 3481520 w 12192000"/>
              <a:gd name="connsiteY226" fmla="*/ 43287 h 4999978"/>
              <a:gd name="connsiteX227" fmla="*/ 3482804 w 12192000"/>
              <a:gd name="connsiteY227" fmla="*/ 42812 h 4999978"/>
              <a:gd name="connsiteX228" fmla="*/ 3485495 w 12192000"/>
              <a:gd name="connsiteY228" fmla="*/ 45921 h 4999978"/>
              <a:gd name="connsiteX229" fmla="*/ 3490972 w 12192000"/>
              <a:gd name="connsiteY229" fmla="*/ 47286 h 4999978"/>
              <a:gd name="connsiteX230" fmla="*/ 3505835 w 12192000"/>
              <a:gd name="connsiteY230" fmla="*/ 46077 h 4999978"/>
              <a:gd name="connsiteX231" fmla="*/ 3511410 w 12192000"/>
              <a:gd name="connsiteY231" fmla="*/ 44808 h 4999978"/>
              <a:gd name="connsiteX232" fmla="*/ 3519598 w 12192000"/>
              <a:gd name="connsiteY232" fmla="*/ 44683 h 4999978"/>
              <a:gd name="connsiteX233" fmla="*/ 3519807 w 12192000"/>
              <a:gd name="connsiteY233" fmla="*/ 44938 h 4999978"/>
              <a:gd name="connsiteX234" fmla="*/ 3527466 w 12192000"/>
              <a:gd name="connsiteY234" fmla="*/ 44316 h 4999978"/>
              <a:gd name="connsiteX235" fmla="*/ 3564889 w 12192000"/>
              <a:gd name="connsiteY235" fmla="*/ 57394 h 4999978"/>
              <a:gd name="connsiteX236" fmla="*/ 3614922 w 12192000"/>
              <a:gd name="connsiteY236" fmla="*/ 61804 h 4999978"/>
              <a:gd name="connsiteX237" fmla="*/ 3635506 w 12192000"/>
              <a:gd name="connsiteY237" fmla="*/ 65718 h 4999978"/>
              <a:gd name="connsiteX238" fmla="*/ 3646525 w 12192000"/>
              <a:gd name="connsiteY238" fmla="*/ 69193 h 4999978"/>
              <a:gd name="connsiteX239" fmla="*/ 3647224 w 12192000"/>
              <a:gd name="connsiteY239" fmla="*/ 70303 h 4999978"/>
              <a:gd name="connsiteX240" fmla="*/ 3683100 w 12192000"/>
              <a:gd name="connsiteY240" fmla="*/ 64109 h 4999978"/>
              <a:gd name="connsiteX241" fmla="*/ 3687901 w 12192000"/>
              <a:gd name="connsiteY241" fmla="*/ 65372 h 4999978"/>
              <a:gd name="connsiteX242" fmla="*/ 3711234 w 12192000"/>
              <a:gd name="connsiteY242" fmla="*/ 58665 h 4999978"/>
              <a:gd name="connsiteX243" fmla="*/ 3723318 w 12192000"/>
              <a:gd name="connsiteY243" fmla="*/ 56625 h 4999978"/>
              <a:gd name="connsiteX244" fmla="*/ 3726677 w 12192000"/>
              <a:gd name="connsiteY244" fmla="*/ 53112 h 4999978"/>
              <a:gd name="connsiteX245" fmla="*/ 3744535 w 12192000"/>
              <a:gd name="connsiteY245" fmla="*/ 51590 h 4999978"/>
              <a:gd name="connsiteX246" fmla="*/ 3746608 w 12192000"/>
              <a:gd name="connsiteY246" fmla="*/ 52522 h 4999978"/>
              <a:gd name="connsiteX247" fmla="*/ 3761262 w 12192000"/>
              <a:gd name="connsiteY247" fmla="*/ 47147 h 4999978"/>
              <a:gd name="connsiteX248" fmla="*/ 3803931 w 12192000"/>
              <a:gd name="connsiteY248" fmla="*/ 49309 h 4999978"/>
              <a:gd name="connsiteX249" fmla="*/ 3925626 w 12192000"/>
              <a:gd name="connsiteY249" fmla="*/ 40301 h 4999978"/>
              <a:gd name="connsiteX250" fmla="*/ 4033324 w 12192000"/>
              <a:gd name="connsiteY250" fmla="*/ 26451 h 4999978"/>
              <a:gd name="connsiteX0" fmla="*/ 4033324 w 12192000"/>
              <a:gd name="connsiteY0" fmla="*/ 26451 h 4999978"/>
              <a:gd name="connsiteX1" fmla="*/ 4138795 w 12192000"/>
              <a:gd name="connsiteY1" fmla="*/ 28995 h 4999978"/>
              <a:gd name="connsiteX2" fmla="*/ 4197186 w 12192000"/>
              <a:gd name="connsiteY2" fmla="*/ 16311 h 4999978"/>
              <a:gd name="connsiteX3" fmla="*/ 4371550 w 12192000"/>
              <a:gd name="connsiteY3" fmla="*/ 8916 h 4999978"/>
              <a:gd name="connsiteX4" fmla="*/ 4424056 w 12192000"/>
              <a:gd name="connsiteY4" fmla="*/ 15151 h 4999978"/>
              <a:gd name="connsiteX5" fmla="*/ 4469897 w 12192000"/>
              <a:gd name="connsiteY5" fmla="*/ 0 h 4999978"/>
              <a:gd name="connsiteX6" fmla="*/ 4489151 w 12192000"/>
              <a:gd name="connsiteY6" fmla="*/ 7067 h 4999978"/>
              <a:gd name="connsiteX7" fmla="*/ 4492479 w 12192000"/>
              <a:gd name="connsiteY7" fmla="*/ 8512 h 4999978"/>
              <a:gd name="connsiteX8" fmla="*/ 4505693 w 12192000"/>
              <a:gd name="connsiteY8" fmla="*/ 9366 h 4999978"/>
              <a:gd name="connsiteX9" fmla="*/ 4509529 w 12192000"/>
              <a:gd name="connsiteY9" fmla="*/ 15767 h 4999978"/>
              <a:gd name="connsiteX10" fmla="*/ 4529499 w 12192000"/>
              <a:gd name="connsiteY10" fmla="*/ 21469 h 4999978"/>
              <a:gd name="connsiteX11" fmla="*/ 4553795 w 12192000"/>
              <a:gd name="connsiteY11" fmla="*/ 21323 h 4999978"/>
              <a:gd name="connsiteX12" fmla="*/ 4640118 w 12192000"/>
              <a:gd name="connsiteY12" fmla="*/ 21481 h 4999978"/>
              <a:gd name="connsiteX13" fmla="*/ 4654127 w 12192000"/>
              <a:gd name="connsiteY13" fmla="*/ 17734 h 4999978"/>
              <a:gd name="connsiteX14" fmla="*/ 4700168 w 12192000"/>
              <a:gd name="connsiteY14" fmla="*/ 22735 h 4999978"/>
              <a:gd name="connsiteX15" fmla="*/ 4741127 w 12192000"/>
              <a:gd name="connsiteY15" fmla="*/ 23309 h 4999978"/>
              <a:gd name="connsiteX16" fmla="*/ 4767598 w 12192000"/>
              <a:gd name="connsiteY16" fmla="*/ 20054 h 4999978"/>
              <a:gd name="connsiteX17" fmla="*/ 4774592 w 12192000"/>
              <a:gd name="connsiteY17" fmla="*/ 22231 h 4999978"/>
              <a:gd name="connsiteX18" fmla="*/ 4801328 w 12192000"/>
              <a:gd name="connsiteY18" fmla="*/ 23236 h 4999978"/>
              <a:gd name="connsiteX19" fmla="*/ 4814870 w 12192000"/>
              <a:gd name="connsiteY19" fmla="*/ 19579 h 4999978"/>
              <a:gd name="connsiteX20" fmla="*/ 4828440 w 12192000"/>
              <a:gd name="connsiteY20" fmla="*/ 27197 h 4999978"/>
              <a:gd name="connsiteX21" fmla="*/ 4831826 w 12192000"/>
              <a:gd name="connsiteY21" fmla="*/ 32900 h 4999978"/>
              <a:gd name="connsiteX22" fmla="*/ 4850785 w 12192000"/>
              <a:gd name="connsiteY22" fmla="*/ 29972 h 4999978"/>
              <a:gd name="connsiteX23" fmla="*/ 4866468 w 12192000"/>
              <a:gd name="connsiteY23" fmla="*/ 35321 h 4999978"/>
              <a:gd name="connsiteX24" fmla="*/ 4879983 w 12192000"/>
              <a:gd name="connsiteY24" fmla="*/ 31397 h 4999978"/>
              <a:gd name="connsiteX25" fmla="*/ 4885635 w 12192000"/>
              <a:gd name="connsiteY25" fmla="*/ 32124 h 4999978"/>
              <a:gd name="connsiteX26" fmla="*/ 4899698 w 12192000"/>
              <a:gd name="connsiteY26" fmla="*/ 34658 h 4999978"/>
              <a:gd name="connsiteX27" fmla="*/ 4923986 w 12192000"/>
              <a:gd name="connsiteY27" fmla="*/ 40414 h 4999978"/>
              <a:gd name="connsiteX28" fmla="*/ 4931544 w 12192000"/>
              <a:gd name="connsiteY28" fmla="*/ 41140 h 4999978"/>
              <a:gd name="connsiteX29" fmla="*/ 4948135 w 12192000"/>
              <a:gd name="connsiteY29" fmla="*/ 50311 h 4999978"/>
              <a:gd name="connsiteX30" fmla="*/ 4980068 w 12192000"/>
              <a:gd name="connsiteY30" fmla="*/ 57834 h 4999978"/>
              <a:gd name="connsiteX31" fmla="*/ 5036541 w 12192000"/>
              <a:gd name="connsiteY31" fmla="*/ 85075 h 4999978"/>
              <a:gd name="connsiteX32" fmla="*/ 5069678 w 12192000"/>
              <a:gd name="connsiteY32" fmla="*/ 97961 h 4999978"/>
              <a:gd name="connsiteX33" fmla="*/ 5092160 w 12192000"/>
              <a:gd name="connsiteY33" fmla="*/ 109985 h 4999978"/>
              <a:gd name="connsiteX34" fmla="*/ 5158166 w 12192000"/>
              <a:gd name="connsiteY34" fmla="*/ 126350 h 4999978"/>
              <a:gd name="connsiteX35" fmla="*/ 5271252 w 12192000"/>
              <a:gd name="connsiteY35" fmla="*/ 147520 h 4999978"/>
              <a:gd name="connsiteX36" fmla="*/ 5294438 w 12192000"/>
              <a:gd name="connsiteY36" fmla="*/ 153338 h 4999978"/>
              <a:gd name="connsiteX37" fmla="*/ 5310840 w 12192000"/>
              <a:gd name="connsiteY37" fmla="*/ 163551 h 4999978"/>
              <a:gd name="connsiteX38" fmla="*/ 5311570 w 12192000"/>
              <a:gd name="connsiteY38" fmla="*/ 170463 h 4999978"/>
              <a:gd name="connsiteX39" fmla="*/ 5323756 w 12192000"/>
              <a:gd name="connsiteY39" fmla="*/ 174500 h 4999978"/>
              <a:gd name="connsiteX40" fmla="*/ 5326259 w 12192000"/>
              <a:gd name="connsiteY40" fmla="*/ 176662 h 4999978"/>
              <a:gd name="connsiteX41" fmla="*/ 5341357 w 12192000"/>
              <a:gd name="connsiteY41" fmla="*/ 187975 h 4999978"/>
              <a:gd name="connsiteX42" fmla="*/ 5391908 w 12192000"/>
              <a:gd name="connsiteY42" fmla="*/ 185073 h 4999978"/>
              <a:gd name="connsiteX43" fmla="*/ 5492371 w 12192000"/>
              <a:gd name="connsiteY43" fmla="*/ 230923 h 4999978"/>
              <a:gd name="connsiteX44" fmla="*/ 5640913 w 12192000"/>
              <a:gd name="connsiteY44" fmla="*/ 239810 h 4999978"/>
              <a:gd name="connsiteX45" fmla="*/ 5877770 w 12192000"/>
              <a:gd name="connsiteY45" fmla="*/ 283747 h 4999978"/>
              <a:gd name="connsiteX46" fmla="*/ 5989615 w 12192000"/>
              <a:gd name="connsiteY46" fmla="*/ 306445 h 4999978"/>
              <a:gd name="connsiteX47" fmla="*/ 5996857 w 12192000"/>
              <a:gd name="connsiteY47" fmla="*/ 310331 h 4999978"/>
              <a:gd name="connsiteX48" fmla="*/ 6037387 w 12192000"/>
              <a:gd name="connsiteY48" fmla="*/ 299308 h 4999978"/>
              <a:gd name="connsiteX49" fmla="*/ 6113074 w 12192000"/>
              <a:gd name="connsiteY49" fmla="*/ 312627 h 4999978"/>
              <a:gd name="connsiteX50" fmla="*/ 6280929 w 12192000"/>
              <a:gd name="connsiteY50" fmla="*/ 337226 h 4999978"/>
              <a:gd name="connsiteX51" fmla="*/ 6298665 w 12192000"/>
              <a:gd name="connsiteY51" fmla="*/ 329713 h 4999978"/>
              <a:gd name="connsiteX52" fmla="*/ 6317326 w 12192000"/>
              <a:gd name="connsiteY52" fmla="*/ 326576 h 4999978"/>
              <a:gd name="connsiteX53" fmla="*/ 6319212 w 12192000"/>
              <a:gd name="connsiteY53" fmla="*/ 327786 h 4999978"/>
              <a:gd name="connsiteX54" fmla="*/ 6339724 w 12192000"/>
              <a:gd name="connsiteY54" fmla="*/ 328880 h 4999978"/>
              <a:gd name="connsiteX55" fmla="*/ 6345010 w 12192000"/>
              <a:gd name="connsiteY55" fmla="*/ 325930 h 4999978"/>
              <a:gd name="connsiteX56" fmla="*/ 6359332 w 12192000"/>
              <a:gd name="connsiteY56" fmla="*/ 325681 h 4999978"/>
              <a:gd name="connsiteX57" fmla="*/ 6388220 w 12192000"/>
              <a:gd name="connsiteY57" fmla="*/ 322496 h 4999978"/>
              <a:gd name="connsiteX58" fmla="*/ 6392994 w 12192000"/>
              <a:gd name="connsiteY58" fmla="*/ 324426 h 4999978"/>
              <a:gd name="connsiteX59" fmla="*/ 6435581 w 12192000"/>
              <a:gd name="connsiteY59" fmla="*/ 323557 h 4999978"/>
              <a:gd name="connsiteX60" fmla="*/ 6435870 w 12192000"/>
              <a:gd name="connsiteY60" fmla="*/ 324745 h 4999978"/>
              <a:gd name="connsiteX61" fmla="*/ 6446571 w 12192000"/>
              <a:gd name="connsiteY61" fmla="*/ 329739 h 4999978"/>
              <a:gd name="connsiteX62" fmla="*/ 6467701 w 12192000"/>
              <a:gd name="connsiteY62" fmla="*/ 336547 h 4999978"/>
              <a:gd name="connsiteX63" fmla="*/ 6512727 w 12192000"/>
              <a:gd name="connsiteY63" fmla="*/ 367087 h 4999978"/>
              <a:gd name="connsiteX64" fmla="*/ 6557094 w 12192000"/>
              <a:gd name="connsiteY64" fmla="*/ 366314 h 4999978"/>
              <a:gd name="connsiteX65" fmla="*/ 6565879 w 12192000"/>
              <a:gd name="connsiteY65" fmla="*/ 366812 h 4999978"/>
              <a:gd name="connsiteX66" fmla="*/ 6565997 w 12192000"/>
              <a:gd name="connsiteY66" fmla="*/ 367092 h 4999978"/>
              <a:gd name="connsiteX67" fmla="*/ 6575147 w 12192000"/>
              <a:gd name="connsiteY67" fmla="*/ 368156 h 4999978"/>
              <a:gd name="connsiteX68" fmla="*/ 6581899 w 12192000"/>
              <a:gd name="connsiteY68" fmla="*/ 367720 h 4999978"/>
              <a:gd name="connsiteX69" fmla="*/ 6598943 w 12192000"/>
              <a:gd name="connsiteY69" fmla="*/ 368688 h 4999978"/>
              <a:gd name="connsiteX70" fmla="*/ 6604421 w 12192000"/>
              <a:gd name="connsiteY70" fmla="*/ 370815 h 4999978"/>
              <a:gd name="connsiteX71" fmla="*/ 6606035 w 12192000"/>
              <a:gd name="connsiteY71" fmla="*/ 374247 h 4999978"/>
              <a:gd name="connsiteX72" fmla="*/ 6607669 w 12192000"/>
              <a:gd name="connsiteY72" fmla="*/ 373968 h 4999978"/>
              <a:gd name="connsiteX73" fmla="*/ 6637532 w 12192000"/>
              <a:gd name="connsiteY73" fmla="*/ 384907 h 4999978"/>
              <a:gd name="connsiteX74" fmla="*/ 6706880 w 12192000"/>
              <a:gd name="connsiteY74" fmla="*/ 399163 h 4999978"/>
              <a:gd name="connsiteX75" fmla="*/ 6747500 w 12192000"/>
              <a:gd name="connsiteY75" fmla="*/ 403168 h 4999978"/>
              <a:gd name="connsiteX76" fmla="*/ 6857783 w 12192000"/>
              <a:gd name="connsiteY76" fmla="*/ 418687 h 4999978"/>
              <a:gd name="connsiteX77" fmla="*/ 6967720 w 12192000"/>
              <a:gd name="connsiteY77" fmla="*/ 437721 h 4999978"/>
              <a:gd name="connsiteX78" fmla="*/ 7018394 w 12192000"/>
              <a:gd name="connsiteY78" fmla="*/ 466613 h 4999978"/>
              <a:gd name="connsiteX79" fmla="*/ 7024679 w 12192000"/>
              <a:gd name="connsiteY79" fmla="*/ 467750 h 4999978"/>
              <a:gd name="connsiteX80" fmla="*/ 7041715 w 12192000"/>
              <a:gd name="connsiteY80" fmla="*/ 465902 h 4999978"/>
              <a:gd name="connsiteX81" fmla="*/ 7048103 w 12192000"/>
              <a:gd name="connsiteY81" fmla="*/ 464392 h 4999978"/>
              <a:gd name="connsiteX82" fmla="*/ 7057490 w 12192000"/>
              <a:gd name="connsiteY82" fmla="*/ 463917 h 4999978"/>
              <a:gd name="connsiteX83" fmla="*/ 7057730 w 12192000"/>
              <a:gd name="connsiteY83" fmla="*/ 464165 h 4999978"/>
              <a:gd name="connsiteX84" fmla="*/ 7066511 w 12192000"/>
              <a:gd name="connsiteY84" fmla="*/ 463214 h 4999978"/>
              <a:gd name="connsiteX85" fmla="*/ 7109401 w 12192000"/>
              <a:gd name="connsiteY85" fmla="*/ 455268 h 4999978"/>
              <a:gd name="connsiteX86" fmla="*/ 7166830 w 12192000"/>
              <a:gd name="connsiteY86" fmla="*/ 477037 h 4999978"/>
              <a:gd name="connsiteX87" fmla="*/ 7190442 w 12192000"/>
              <a:gd name="connsiteY87" fmla="*/ 480090 h 4999978"/>
              <a:gd name="connsiteX88" fmla="*/ 7203083 w 12192000"/>
              <a:gd name="connsiteY88" fmla="*/ 483106 h 4999978"/>
              <a:gd name="connsiteX89" fmla="*/ 7203894 w 12192000"/>
              <a:gd name="connsiteY89" fmla="*/ 484190 h 4999978"/>
              <a:gd name="connsiteX90" fmla="*/ 7245004 w 12192000"/>
              <a:gd name="connsiteY90" fmla="*/ 476444 h 4999978"/>
              <a:gd name="connsiteX91" fmla="*/ 7250514 w 12192000"/>
              <a:gd name="connsiteY91" fmla="*/ 477506 h 4999978"/>
              <a:gd name="connsiteX92" fmla="*/ 7277246 w 12192000"/>
              <a:gd name="connsiteY92" fmla="*/ 469782 h 4999978"/>
              <a:gd name="connsiteX93" fmla="*/ 7291092 w 12192000"/>
              <a:gd name="connsiteY93" fmla="*/ 467217 h 4999978"/>
              <a:gd name="connsiteX94" fmla="*/ 7294933 w 12192000"/>
              <a:gd name="connsiteY94" fmla="*/ 463549 h 4999978"/>
              <a:gd name="connsiteX95" fmla="*/ 7315408 w 12192000"/>
              <a:gd name="connsiteY95" fmla="*/ 461260 h 4999978"/>
              <a:gd name="connsiteX96" fmla="*/ 7317786 w 12192000"/>
              <a:gd name="connsiteY96" fmla="*/ 462106 h 4999978"/>
              <a:gd name="connsiteX97" fmla="*/ 7334572 w 12192000"/>
              <a:gd name="connsiteY97" fmla="*/ 456088 h 4999978"/>
              <a:gd name="connsiteX98" fmla="*/ 7348520 w 12192000"/>
              <a:gd name="connsiteY98" fmla="*/ 446050 h 4999978"/>
              <a:gd name="connsiteX99" fmla="*/ 7522997 w 12192000"/>
              <a:gd name="connsiteY99" fmla="*/ 442209 h 4999978"/>
              <a:gd name="connsiteX100" fmla="*/ 7686985 w 12192000"/>
              <a:gd name="connsiteY100" fmla="*/ 419805 h 4999978"/>
              <a:gd name="connsiteX101" fmla="*/ 7854068 w 12192000"/>
              <a:gd name="connsiteY101" fmla="*/ 409774 h 4999978"/>
              <a:gd name="connsiteX102" fmla="*/ 8034165 w 12192000"/>
              <a:gd name="connsiteY102" fmla="*/ 391699 h 4999978"/>
              <a:gd name="connsiteX103" fmla="*/ 8094381 w 12192000"/>
              <a:gd name="connsiteY103" fmla="*/ 395718 h 4999978"/>
              <a:gd name="connsiteX104" fmla="*/ 8146898 w 12192000"/>
              <a:gd name="connsiteY104" fmla="*/ 378558 h 4999978"/>
              <a:gd name="connsiteX105" fmla="*/ 8168993 w 12192000"/>
              <a:gd name="connsiteY105" fmla="*/ 384830 h 4999978"/>
              <a:gd name="connsiteX106" fmla="*/ 8172809 w 12192000"/>
              <a:gd name="connsiteY106" fmla="*/ 386137 h 4999978"/>
              <a:gd name="connsiteX107" fmla="*/ 8187962 w 12192000"/>
              <a:gd name="connsiteY107" fmla="*/ 386433 h 4999978"/>
              <a:gd name="connsiteX108" fmla="*/ 8192382 w 12192000"/>
              <a:gd name="connsiteY108" fmla="*/ 392692 h 4999978"/>
              <a:gd name="connsiteX109" fmla="*/ 8375192 w 12192000"/>
              <a:gd name="connsiteY109" fmla="*/ 383879 h 4999978"/>
              <a:gd name="connsiteX110" fmla="*/ 8454377 w 12192000"/>
              <a:gd name="connsiteY110" fmla="*/ 380331 h 4999978"/>
              <a:gd name="connsiteX111" fmla="*/ 8484740 w 12192000"/>
              <a:gd name="connsiteY111" fmla="*/ 385159 h 4999978"/>
              <a:gd name="connsiteX112" fmla="*/ 8601673 w 12192000"/>
              <a:gd name="connsiteY112" fmla="*/ 397101 h 4999978"/>
              <a:gd name="connsiteX113" fmla="*/ 8701676 w 12192000"/>
              <a:gd name="connsiteY113" fmla="*/ 401351 h 4999978"/>
              <a:gd name="connsiteX114" fmla="*/ 8773288 w 12192000"/>
              <a:gd name="connsiteY114" fmla="*/ 378077 h 4999978"/>
              <a:gd name="connsiteX115" fmla="*/ 8779909 w 12192000"/>
              <a:gd name="connsiteY115" fmla="*/ 382446 h 4999978"/>
              <a:gd name="connsiteX116" fmla="*/ 8829932 w 12192000"/>
              <a:gd name="connsiteY116" fmla="*/ 379243 h 4999978"/>
              <a:gd name="connsiteX117" fmla="*/ 9003386 w 12192000"/>
              <a:gd name="connsiteY117" fmla="*/ 336242 h 4999978"/>
              <a:gd name="connsiteX118" fmla="*/ 9101185 w 12192000"/>
              <a:gd name="connsiteY118" fmla="*/ 330862 h 4999978"/>
              <a:gd name="connsiteX119" fmla="*/ 9136185 w 12192000"/>
              <a:gd name="connsiteY119" fmla="*/ 334078 h 4999978"/>
              <a:gd name="connsiteX120" fmla="*/ 9194801 w 12192000"/>
              <a:gd name="connsiteY120" fmla="*/ 339149 h 4999978"/>
              <a:gd name="connsiteX121" fmla="*/ 9239316 w 12192000"/>
              <a:gd name="connsiteY121" fmla="*/ 355558 h 4999978"/>
              <a:gd name="connsiteX122" fmla="*/ 9288052 w 12192000"/>
              <a:gd name="connsiteY122" fmla="*/ 354796 h 4999978"/>
              <a:gd name="connsiteX123" fmla="*/ 9298465 w 12192000"/>
              <a:gd name="connsiteY123" fmla="*/ 338296 h 4999978"/>
              <a:gd name="connsiteX124" fmla="*/ 9350892 w 12192000"/>
              <a:gd name="connsiteY124" fmla="*/ 342778 h 4999978"/>
              <a:gd name="connsiteX125" fmla="*/ 9430522 w 12192000"/>
              <a:gd name="connsiteY125" fmla="*/ 351368 h 4999978"/>
              <a:gd name="connsiteX126" fmla="*/ 9476215 w 12192000"/>
              <a:gd name="connsiteY126" fmla="*/ 352107 h 4999978"/>
              <a:gd name="connsiteX127" fmla="*/ 9601276 w 12192000"/>
              <a:gd name="connsiteY127" fmla="*/ 358704 h 4999978"/>
              <a:gd name="connsiteX128" fmla="*/ 9726733 w 12192000"/>
              <a:gd name="connsiteY128" fmla="*/ 368801 h 4999978"/>
              <a:gd name="connsiteX129" fmla="*/ 9802144 w 12192000"/>
              <a:gd name="connsiteY129" fmla="*/ 394479 h 4999978"/>
              <a:gd name="connsiteX130" fmla="*/ 9905153 w 12192000"/>
              <a:gd name="connsiteY130" fmla="*/ 400650 h 4999978"/>
              <a:gd name="connsiteX131" fmla="*/ 9922553 w 12192000"/>
              <a:gd name="connsiteY131" fmla="*/ 404569 h 4999978"/>
              <a:gd name="connsiteX132" fmla="*/ 10044658 w 12192000"/>
              <a:gd name="connsiteY132" fmla="*/ 418077 h 4999978"/>
              <a:gd name="connsiteX133" fmla="*/ 10184585 w 12192000"/>
              <a:gd name="connsiteY133" fmla="*/ 407138 h 4999978"/>
              <a:gd name="connsiteX134" fmla="*/ 10366435 w 12192000"/>
              <a:gd name="connsiteY134" fmla="*/ 462428 h 4999978"/>
              <a:gd name="connsiteX135" fmla="*/ 10688220 w 12192000"/>
              <a:gd name="connsiteY135" fmla="*/ 542258 h 4999978"/>
              <a:gd name="connsiteX136" fmla="*/ 11026690 w 12192000"/>
              <a:gd name="connsiteY136" fmla="*/ 550681 h 4999978"/>
              <a:gd name="connsiteX137" fmla="*/ 11113779 w 12192000"/>
              <a:gd name="connsiteY137" fmla="*/ 533868 h 4999978"/>
              <a:gd name="connsiteX138" fmla="*/ 11369556 w 12192000"/>
              <a:gd name="connsiteY138" fmla="*/ 491719 h 4999978"/>
              <a:gd name="connsiteX139" fmla="*/ 11623342 w 12192000"/>
              <a:gd name="connsiteY139" fmla="*/ 388428 h 4999978"/>
              <a:gd name="connsiteX140" fmla="*/ 11786511 w 12192000"/>
              <a:gd name="connsiteY140" fmla="*/ 358390 h 4999978"/>
              <a:gd name="connsiteX141" fmla="*/ 11862577 w 12192000"/>
              <a:gd name="connsiteY141" fmla="*/ 330549 h 4999978"/>
              <a:gd name="connsiteX142" fmla="*/ 11916612 w 12192000"/>
              <a:gd name="connsiteY142" fmla="*/ 323810 h 4999978"/>
              <a:gd name="connsiteX143" fmla="*/ 11948830 w 12192000"/>
              <a:gd name="connsiteY143" fmla="*/ 318062 h 4999978"/>
              <a:gd name="connsiteX144" fmla="*/ 12001583 w 12192000"/>
              <a:gd name="connsiteY144" fmla="*/ 279643 h 4999978"/>
              <a:gd name="connsiteX145" fmla="*/ 12174977 w 12192000"/>
              <a:gd name="connsiteY145" fmla="*/ 264652 h 4999978"/>
              <a:gd name="connsiteX146" fmla="*/ 12192000 w 12192000"/>
              <a:gd name="connsiteY146" fmla="*/ 256549 h 4999978"/>
              <a:gd name="connsiteX147" fmla="*/ 12192000 w 12192000"/>
              <a:gd name="connsiteY147" fmla="*/ 4999978 h 4999978"/>
              <a:gd name="connsiteX148" fmla="*/ 0 w 12192000"/>
              <a:gd name="connsiteY148" fmla="*/ 4999978 h 4999978"/>
              <a:gd name="connsiteX149" fmla="*/ 0 w 12192000"/>
              <a:gd name="connsiteY149" fmla="*/ 617449 h 4999978"/>
              <a:gd name="connsiteX150" fmla="*/ 11075 w 12192000"/>
              <a:gd name="connsiteY150" fmla="*/ 615178 h 4999978"/>
              <a:gd name="connsiteX151" fmla="*/ 44061 w 12192000"/>
              <a:gd name="connsiteY151" fmla="*/ 608596 h 4999978"/>
              <a:gd name="connsiteX152" fmla="*/ 136694 w 12192000"/>
              <a:gd name="connsiteY152" fmla="*/ 556415 h 4999978"/>
              <a:gd name="connsiteX153" fmla="*/ 170342 w 12192000"/>
              <a:gd name="connsiteY153" fmla="*/ 551077 h 4999978"/>
              <a:gd name="connsiteX154" fmla="*/ 168955 w 12192000"/>
              <a:gd name="connsiteY154" fmla="*/ 542164 h 4999978"/>
              <a:gd name="connsiteX155" fmla="*/ 181474 w 12192000"/>
              <a:gd name="connsiteY155" fmla="*/ 541281 h 4999978"/>
              <a:gd name="connsiteX156" fmla="*/ 209440 w 12192000"/>
              <a:gd name="connsiteY156" fmla="*/ 540561 h 4999978"/>
              <a:gd name="connsiteX157" fmla="*/ 293152 w 12192000"/>
              <a:gd name="connsiteY157" fmla="*/ 536576 h 4999978"/>
              <a:gd name="connsiteX158" fmla="*/ 315693 w 12192000"/>
              <a:gd name="connsiteY158" fmla="*/ 519030 h 4999978"/>
              <a:gd name="connsiteX159" fmla="*/ 337305 w 12192000"/>
              <a:gd name="connsiteY159" fmla="*/ 518372 h 4999978"/>
              <a:gd name="connsiteX160" fmla="*/ 462252 w 12192000"/>
              <a:gd name="connsiteY160" fmla="*/ 493151 h 4999978"/>
              <a:gd name="connsiteX161" fmla="*/ 479457 w 12192000"/>
              <a:gd name="connsiteY161" fmla="*/ 491123 h 4999978"/>
              <a:gd name="connsiteX162" fmla="*/ 488653 w 12192000"/>
              <a:gd name="connsiteY162" fmla="*/ 483257 h 4999978"/>
              <a:gd name="connsiteX163" fmla="*/ 522053 w 12192000"/>
              <a:gd name="connsiteY163" fmla="*/ 481125 h 4999978"/>
              <a:gd name="connsiteX164" fmla="*/ 523520 w 12192000"/>
              <a:gd name="connsiteY164" fmla="*/ 476713 h 4999978"/>
              <a:gd name="connsiteX165" fmla="*/ 632714 w 12192000"/>
              <a:gd name="connsiteY165" fmla="*/ 437101 h 4999978"/>
              <a:gd name="connsiteX166" fmla="*/ 651426 w 12192000"/>
              <a:gd name="connsiteY166" fmla="*/ 430544 h 4999978"/>
              <a:gd name="connsiteX167" fmla="*/ 667724 w 12192000"/>
              <a:gd name="connsiteY167" fmla="*/ 432138 h 4999978"/>
              <a:gd name="connsiteX168" fmla="*/ 757679 w 12192000"/>
              <a:gd name="connsiteY168" fmla="*/ 425145 h 4999978"/>
              <a:gd name="connsiteX169" fmla="*/ 779159 w 12192000"/>
              <a:gd name="connsiteY169" fmla="*/ 428059 h 4999978"/>
              <a:gd name="connsiteX170" fmla="*/ 788293 w 12192000"/>
              <a:gd name="connsiteY170" fmla="*/ 434863 h 4999978"/>
              <a:gd name="connsiteX171" fmla="*/ 822923 w 12192000"/>
              <a:gd name="connsiteY171" fmla="*/ 421074 h 4999978"/>
              <a:gd name="connsiteX172" fmla="*/ 876559 w 12192000"/>
              <a:gd name="connsiteY172" fmla="*/ 411088 h 4999978"/>
              <a:gd name="connsiteX173" fmla="*/ 902011 w 12192000"/>
              <a:gd name="connsiteY173" fmla="*/ 404118 h 4999978"/>
              <a:gd name="connsiteX174" fmla="*/ 922715 w 12192000"/>
              <a:gd name="connsiteY174" fmla="*/ 407699 h 4999978"/>
              <a:gd name="connsiteX175" fmla="*/ 1040139 w 12192000"/>
              <a:gd name="connsiteY175" fmla="*/ 406590 h 4999978"/>
              <a:gd name="connsiteX176" fmla="*/ 1067251 w 12192000"/>
              <a:gd name="connsiteY176" fmla="*/ 412384 h 4999978"/>
              <a:gd name="connsiteX177" fmla="*/ 1080272 w 12192000"/>
              <a:gd name="connsiteY177" fmla="*/ 424669 h 4999978"/>
              <a:gd name="connsiteX178" fmla="*/ 1090219 w 12192000"/>
              <a:gd name="connsiteY178" fmla="*/ 420026 h 4999978"/>
              <a:gd name="connsiteX179" fmla="*/ 1161226 w 12192000"/>
              <a:gd name="connsiteY179" fmla="*/ 418304 h 4999978"/>
              <a:gd name="connsiteX180" fmla="*/ 1207525 w 12192000"/>
              <a:gd name="connsiteY180" fmla="*/ 416039 h 4999978"/>
              <a:gd name="connsiteX181" fmla="*/ 1210030 w 12192000"/>
              <a:gd name="connsiteY181" fmla="*/ 398805 h 4999978"/>
              <a:gd name="connsiteX182" fmla="*/ 1251170 w 12192000"/>
              <a:gd name="connsiteY182" fmla="*/ 391942 h 4999978"/>
              <a:gd name="connsiteX183" fmla="*/ 1295331 w 12192000"/>
              <a:gd name="connsiteY183" fmla="*/ 402182 h 4999978"/>
              <a:gd name="connsiteX184" fmla="*/ 1347118 w 12192000"/>
              <a:gd name="connsiteY184" fmla="*/ 399704 h 4999978"/>
              <a:gd name="connsiteX185" fmla="*/ 1378108 w 12192000"/>
              <a:gd name="connsiteY185" fmla="*/ 398410 h 4999978"/>
              <a:gd name="connsiteX186" fmla="*/ 1459192 w 12192000"/>
              <a:gd name="connsiteY186" fmla="*/ 380919 h 4999978"/>
              <a:gd name="connsiteX187" fmla="*/ 1590120 w 12192000"/>
              <a:gd name="connsiteY187" fmla="*/ 317608 h 4999978"/>
              <a:gd name="connsiteX188" fmla="*/ 1631417 w 12192000"/>
              <a:gd name="connsiteY188" fmla="*/ 308227 h 4999978"/>
              <a:gd name="connsiteX189" fmla="*/ 1638727 w 12192000"/>
              <a:gd name="connsiteY189" fmla="*/ 311610 h 4999978"/>
              <a:gd name="connsiteX190" fmla="*/ 1844438 w 12192000"/>
              <a:gd name="connsiteY190" fmla="*/ 271304 h 4999978"/>
              <a:gd name="connsiteX191" fmla="*/ 1881324 w 12192000"/>
              <a:gd name="connsiteY191" fmla="*/ 268497 h 4999978"/>
              <a:gd name="connsiteX192" fmla="*/ 1908999 w 12192000"/>
              <a:gd name="connsiteY192" fmla="*/ 269338 h 4999978"/>
              <a:gd name="connsiteX193" fmla="*/ 1974956 w 12192000"/>
              <a:gd name="connsiteY193" fmla="*/ 255958 h 4999978"/>
              <a:gd name="connsiteX194" fmla="*/ 2082409 w 12192000"/>
              <a:gd name="connsiteY194" fmla="*/ 227290 h 4999978"/>
              <a:gd name="connsiteX195" fmla="*/ 2105639 w 12192000"/>
              <a:gd name="connsiteY195" fmla="*/ 222648 h 4999978"/>
              <a:gd name="connsiteX196" fmla="*/ 2126992 w 12192000"/>
              <a:gd name="connsiteY196" fmla="*/ 224468 h 4999978"/>
              <a:gd name="connsiteX197" fmla="*/ 2133154 w 12192000"/>
              <a:gd name="connsiteY197" fmla="*/ 229952 h 4999978"/>
              <a:gd name="connsiteX198" fmla="*/ 2146154 w 12192000"/>
              <a:gd name="connsiteY198" fmla="*/ 228332 h 4999978"/>
              <a:gd name="connsiteX199" fmla="*/ 2149901 w 12192000"/>
              <a:gd name="connsiteY199" fmla="*/ 229116 h 4999978"/>
              <a:gd name="connsiteX200" fmla="*/ 2171100 w 12192000"/>
              <a:gd name="connsiteY200" fmla="*/ 232389 h 4999978"/>
              <a:gd name="connsiteX201" fmla="*/ 2209148 w 12192000"/>
              <a:gd name="connsiteY201" fmla="*/ 209225 h 4999978"/>
              <a:gd name="connsiteX202" fmla="*/ 2261889 w 12192000"/>
              <a:gd name="connsiteY202" fmla="*/ 205532 h 4999978"/>
              <a:gd name="connsiteX203" fmla="*/ 2452315 w 12192000"/>
              <a:gd name="connsiteY203" fmla="*/ 152899 h 4999978"/>
              <a:gd name="connsiteX204" fmla="*/ 2487710 w 12192000"/>
              <a:gd name="connsiteY204" fmla="*/ 169267 h 4999978"/>
              <a:gd name="connsiteX205" fmla="*/ 2665623 w 12192000"/>
              <a:gd name="connsiteY205" fmla="*/ 96394 h 4999978"/>
              <a:gd name="connsiteX206" fmla="*/ 2823914 w 12192000"/>
              <a:gd name="connsiteY206" fmla="*/ 66867 h 4999978"/>
              <a:gd name="connsiteX207" fmla="*/ 2828102 w 12192000"/>
              <a:gd name="connsiteY207" fmla="*/ 164091 h 4999978"/>
              <a:gd name="connsiteX208" fmla="*/ 2843870 w 12192000"/>
              <a:gd name="connsiteY208" fmla="*/ 47507 h 4999978"/>
              <a:gd name="connsiteX209" fmla="*/ 2792877 w 12192000"/>
              <a:gd name="connsiteY209" fmla="*/ 148928 h 4999978"/>
              <a:gd name="connsiteX210" fmla="*/ 2862745 w 12192000"/>
              <a:gd name="connsiteY210" fmla="*/ 43242 h 4999978"/>
              <a:gd name="connsiteX211" fmla="*/ 2864596 w 12192000"/>
              <a:gd name="connsiteY211" fmla="*/ 39218 h 4999978"/>
              <a:gd name="connsiteX212" fmla="*/ 2875381 w 12192000"/>
              <a:gd name="connsiteY212" fmla="*/ 35003 h 4999978"/>
              <a:gd name="connsiteX213" fmla="*/ 2895139 w 12192000"/>
              <a:gd name="connsiteY213" fmla="*/ 24186 h 4999978"/>
              <a:gd name="connsiteX214" fmla="*/ 2900232 w 12192000"/>
              <a:gd name="connsiteY214" fmla="*/ 24518 h 4999978"/>
              <a:gd name="connsiteX215" fmla="*/ 2932205 w 12192000"/>
              <a:gd name="connsiteY215" fmla="*/ 11873 h 4999978"/>
              <a:gd name="connsiteX216" fmla="*/ 2933310 w 12192000"/>
              <a:gd name="connsiteY216" fmla="*/ 12816 h 4999978"/>
              <a:gd name="connsiteX217" fmla="*/ 2945218 w 12192000"/>
              <a:gd name="connsiteY217" fmla="*/ 14141 h 4999978"/>
              <a:gd name="connsiteX218" fmla="*/ 2966465 w 12192000"/>
              <a:gd name="connsiteY218" fmla="*/ 14117 h 4999978"/>
              <a:gd name="connsiteX219" fmla="*/ 3023668 w 12192000"/>
              <a:gd name="connsiteY219" fmla="*/ 27905 h 4999978"/>
              <a:gd name="connsiteX220" fmla="*/ 3057077 w 12192000"/>
              <a:gd name="connsiteY220" fmla="*/ 14845 h 4999978"/>
              <a:gd name="connsiteX221" fmla="*/ 3151915 w 12192000"/>
              <a:gd name="connsiteY221" fmla="*/ 11243 h 4999978"/>
              <a:gd name="connsiteX222" fmla="*/ 3251671 w 12192000"/>
              <a:gd name="connsiteY222" fmla="*/ 31575 h 4999978"/>
              <a:gd name="connsiteX223" fmla="*/ 3351400 w 12192000"/>
              <a:gd name="connsiteY223" fmla="*/ 32687 h 4999978"/>
              <a:gd name="connsiteX224" fmla="*/ 3387481 w 12192000"/>
              <a:gd name="connsiteY224" fmla="*/ 31443 h 4999978"/>
              <a:gd name="connsiteX225" fmla="*/ 3451923 w 12192000"/>
              <a:gd name="connsiteY225" fmla="*/ 36482 h 4999978"/>
              <a:gd name="connsiteX226" fmla="*/ 3481520 w 12192000"/>
              <a:gd name="connsiteY226" fmla="*/ 43287 h 4999978"/>
              <a:gd name="connsiteX227" fmla="*/ 3482804 w 12192000"/>
              <a:gd name="connsiteY227" fmla="*/ 42812 h 4999978"/>
              <a:gd name="connsiteX228" fmla="*/ 3485495 w 12192000"/>
              <a:gd name="connsiteY228" fmla="*/ 45921 h 4999978"/>
              <a:gd name="connsiteX229" fmla="*/ 3490972 w 12192000"/>
              <a:gd name="connsiteY229" fmla="*/ 47286 h 4999978"/>
              <a:gd name="connsiteX230" fmla="*/ 3505835 w 12192000"/>
              <a:gd name="connsiteY230" fmla="*/ 46077 h 4999978"/>
              <a:gd name="connsiteX231" fmla="*/ 3511410 w 12192000"/>
              <a:gd name="connsiteY231" fmla="*/ 44808 h 4999978"/>
              <a:gd name="connsiteX232" fmla="*/ 3519598 w 12192000"/>
              <a:gd name="connsiteY232" fmla="*/ 44683 h 4999978"/>
              <a:gd name="connsiteX233" fmla="*/ 3519807 w 12192000"/>
              <a:gd name="connsiteY233" fmla="*/ 44938 h 4999978"/>
              <a:gd name="connsiteX234" fmla="*/ 3527466 w 12192000"/>
              <a:gd name="connsiteY234" fmla="*/ 44316 h 4999978"/>
              <a:gd name="connsiteX235" fmla="*/ 3564889 w 12192000"/>
              <a:gd name="connsiteY235" fmla="*/ 57394 h 4999978"/>
              <a:gd name="connsiteX236" fmla="*/ 3614922 w 12192000"/>
              <a:gd name="connsiteY236" fmla="*/ 61804 h 4999978"/>
              <a:gd name="connsiteX237" fmla="*/ 3635506 w 12192000"/>
              <a:gd name="connsiteY237" fmla="*/ 65718 h 4999978"/>
              <a:gd name="connsiteX238" fmla="*/ 3646525 w 12192000"/>
              <a:gd name="connsiteY238" fmla="*/ 69193 h 4999978"/>
              <a:gd name="connsiteX239" fmla="*/ 3647224 w 12192000"/>
              <a:gd name="connsiteY239" fmla="*/ 70303 h 4999978"/>
              <a:gd name="connsiteX240" fmla="*/ 3683100 w 12192000"/>
              <a:gd name="connsiteY240" fmla="*/ 64109 h 4999978"/>
              <a:gd name="connsiteX241" fmla="*/ 3687901 w 12192000"/>
              <a:gd name="connsiteY241" fmla="*/ 65372 h 4999978"/>
              <a:gd name="connsiteX242" fmla="*/ 3711234 w 12192000"/>
              <a:gd name="connsiteY242" fmla="*/ 58665 h 4999978"/>
              <a:gd name="connsiteX243" fmla="*/ 3723318 w 12192000"/>
              <a:gd name="connsiteY243" fmla="*/ 56625 h 4999978"/>
              <a:gd name="connsiteX244" fmla="*/ 3726677 w 12192000"/>
              <a:gd name="connsiteY244" fmla="*/ 53112 h 4999978"/>
              <a:gd name="connsiteX245" fmla="*/ 3744535 w 12192000"/>
              <a:gd name="connsiteY245" fmla="*/ 51590 h 4999978"/>
              <a:gd name="connsiteX246" fmla="*/ 3746608 w 12192000"/>
              <a:gd name="connsiteY246" fmla="*/ 52522 h 4999978"/>
              <a:gd name="connsiteX247" fmla="*/ 3761262 w 12192000"/>
              <a:gd name="connsiteY247" fmla="*/ 47147 h 4999978"/>
              <a:gd name="connsiteX248" fmla="*/ 3803931 w 12192000"/>
              <a:gd name="connsiteY248" fmla="*/ 49309 h 4999978"/>
              <a:gd name="connsiteX249" fmla="*/ 3925626 w 12192000"/>
              <a:gd name="connsiteY249" fmla="*/ 40301 h 4999978"/>
              <a:gd name="connsiteX250" fmla="*/ 4033324 w 12192000"/>
              <a:gd name="connsiteY250" fmla="*/ 26451 h 4999978"/>
              <a:gd name="connsiteX0" fmla="*/ 4033324 w 12192000"/>
              <a:gd name="connsiteY0" fmla="*/ 26451 h 4999978"/>
              <a:gd name="connsiteX1" fmla="*/ 4138795 w 12192000"/>
              <a:gd name="connsiteY1" fmla="*/ 28995 h 4999978"/>
              <a:gd name="connsiteX2" fmla="*/ 4197186 w 12192000"/>
              <a:gd name="connsiteY2" fmla="*/ 16311 h 4999978"/>
              <a:gd name="connsiteX3" fmla="*/ 4371550 w 12192000"/>
              <a:gd name="connsiteY3" fmla="*/ 8916 h 4999978"/>
              <a:gd name="connsiteX4" fmla="*/ 4424056 w 12192000"/>
              <a:gd name="connsiteY4" fmla="*/ 15151 h 4999978"/>
              <a:gd name="connsiteX5" fmla="*/ 4469897 w 12192000"/>
              <a:gd name="connsiteY5" fmla="*/ 0 h 4999978"/>
              <a:gd name="connsiteX6" fmla="*/ 4489151 w 12192000"/>
              <a:gd name="connsiteY6" fmla="*/ 7067 h 4999978"/>
              <a:gd name="connsiteX7" fmla="*/ 4492479 w 12192000"/>
              <a:gd name="connsiteY7" fmla="*/ 8512 h 4999978"/>
              <a:gd name="connsiteX8" fmla="*/ 4505693 w 12192000"/>
              <a:gd name="connsiteY8" fmla="*/ 9366 h 4999978"/>
              <a:gd name="connsiteX9" fmla="*/ 4509529 w 12192000"/>
              <a:gd name="connsiteY9" fmla="*/ 15767 h 4999978"/>
              <a:gd name="connsiteX10" fmla="*/ 4529499 w 12192000"/>
              <a:gd name="connsiteY10" fmla="*/ 21469 h 4999978"/>
              <a:gd name="connsiteX11" fmla="*/ 4553795 w 12192000"/>
              <a:gd name="connsiteY11" fmla="*/ 21323 h 4999978"/>
              <a:gd name="connsiteX12" fmla="*/ 4640118 w 12192000"/>
              <a:gd name="connsiteY12" fmla="*/ 21481 h 4999978"/>
              <a:gd name="connsiteX13" fmla="*/ 4654127 w 12192000"/>
              <a:gd name="connsiteY13" fmla="*/ 17734 h 4999978"/>
              <a:gd name="connsiteX14" fmla="*/ 4700168 w 12192000"/>
              <a:gd name="connsiteY14" fmla="*/ 22735 h 4999978"/>
              <a:gd name="connsiteX15" fmla="*/ 4741127 w 12192000"/>
              <a:gd name="connsiteY15" fmla="*/ 23309 h 4999978"/>
              <a:gd name="connsiteX16" fmla="*/ 4767598 w 12192000"/>
              <a:gd name="connsiteY16" fmla="*/ 20054 h 4999978"/>
              <a:gd name="connsiteX17" fmla="*/ 4774592 w 12192000"/>
              <a:gd name="connsiteY17" fmla="*/ 22231 h 4999978"/>
              <a:gd name="connsiteX18" fmla="*/ 4801328 w 12192000"/>
              <a:gd name="connsiteY18" fmla="*/ 23236 h 4999978"/>
              <a:gd name="connsiteX19" fmla="*/ 4814870 w 12192000"/>
              <a:gd name="connsiteY19" fmla="*/ 19579 h 4999978"/>
              <a:gd name="connsiteX20" fmla="*/ 4828440 w 12192000"/>
              <a:gd name="connsiteY20" fmla="*/ 27197 h 4999978"/>
              <a:gd name="connsiteX21" fmla="*/ 4831826 w 12192000"/>
              <a:gd name="connsiteY21" fmla="*/ 32900 h 4999978"/>
              <a:gd name="connsiteX22" fmla="*/ 4850785 w 12192000"/>
              <a:gd name="connsiteY22" fmla="*/ 29972 h 4999978"/>
              <a:gd name="connsiteX23" fmla="*/ 4866468 w 12192000"/>
              <a:gd name="connsiteY23" fmla="*/ 35321 h 4999978"/>
              <a:gd name="connsiteX24" fmla="*/ 4879983 w 12192000"/>
              <a:gd name="connsiteY24" fmla="*/ 31397 h 4999978"/>
              <a:gd name="connsiteX25" fmla="*/ 4885635 w 12192000"/>
              <a:gd name="connsiteY25" fmla="*/ 32124 h 4999978"/>
              <a:gd name="connsiteX26" fmla="*/ 4899698 w 12192000"/>
              <a:gd name="connsiteY26" fmla="*/ 34658 h 4999978"/>
              <a:gd name="connsiteX27" fmla="*/ 4923986 w 12192000"/>
              <a:gd name="connsiteY27" fmla="*/ 40414 h 4999978"/>
              <a:gd name="connsiteX28" fmla="*/ 4931544 w 12192000"/>
              <a:gd name="connsiteY28" fmla="*/ 41140 h 4999978"/>
              <a:gd name="connsiteX29" fmla="*/ 4948135 w 12192000"/>
              <a:gd name="connsiteY29" fmla="*/ 50311 h 4999978"/>
              <a:gd name="connsiteX30" fmla="*/ 4980068 w 12192000"/>
              <a:gd name="connsiteY30" fmla="*/ 57834 h 4999978"/>
              <a:gd name="connsiteX31" fmla="*/ 5036541 w 12192000"/>
              <a:gd name="connsiteY31" fmla="*/ 85075 h 4999978"/>
              <a:gd name="connsiteX32" fmla="*/ 5069678 w 12192000"/>
              <a:gd name="connsiteY32" fmla="*/ 97961 h 4999978"/>
              <a:gd name="connsiteX33" fmla="*/ 5092160 w 12192000"/>
              <a:gd name="connsiteY33" fmla="*/ 109985 h 4999978"/>
              <a:gd name="connsiteX34" fmla="*/ 5158166 w 12192000"/>
              <a:gd name="connsiteY34" fmla="*/ 126350 h 4999978"/>
              <a:gd name="connsiteX35" fmla="*/ 5271252 w 12192000"/>
              <a:gd name="connsiteY35" fmla="*/ 147520 h 4999978"/>
              <a:gd name="connsiteX36" fmla="*/ 5294438 w 12192000"/>
              <a:gd name="connsiteY36" fmla="*/ 153338 h 4999978"/>
              <a:gd name="connsiteX37" fmla="*/ 5310840 w 12192000"/>
              <a:gd name="connsiteY37" fmla="*/ 163551 h 4999978"/>
              <a:gd name="connsiteX38" fmla="*/ 5311570 w 12192000"/>
              <a:gd name="connsiteY38" fmla="*/ 170463 h 4999978"/>
              <a:gd name="connsiteX39" fmla="*/ 5323756 w 12192000"/>
              <a:gd name="connsiteY39" fmla="*/ 174500 h 4999978"/>
              <a:gd name="connsiteX40" fmla="*/ 5326259 w 12192000"/>
              <a:gd name="connsiteY40" fmla="*/ 176662 h 4999978"/>
              <a:gd name="connsiteX41" fmla="*/ 5341357 w 12192000"/>
              <a:gd name="connsiteY41" fmla="*/ 187975 h 4999978"/>
              <a:gd name="connsiteX42" fmla="*/ 5391908 w 12192000"/>
              <a:gd name="connsiteY42" fmla="*/ 185073 h 4999978"/>
              <a:gd name="connsiteX43" fmla="*/ 5492371 w 12192000"/>
              <a:gd name="connsiteY43" fmla="*/ 230923 h 4999978"/>
              <a:gd name="connsiteX44" fmla="*/ 5640913 w 12192000"/>
              <a:gd name="connsiteY44" fmla="*/ 239810 h 4999978"/>
              <a:gd name="connsiteX45" fmla="*/ 5877770 w 12192000"/>
              <a:gd name="connsiteY45" fmla="*/ 283747 h 4999978"/>
              <a:gd name="connsiteX46" fmla="*/ 5989615 w 12192000"/>
              <a:gd name="connsiteY46" fmla="*/ 306445 h 4999978"/>
              <a:gd name="connsiteX47" fmla="*/ 5996857 w 12192000"/>
              <a:gd name="connsiteY47" fmla="*/ 310331 h 4999978"/>
              <a:gd name="connsiteX48" fmla="*/ 6037387 w 12192000"/>
              <a:gd name="connsiteY48" fmla="*/ 299308 h 4999978"/>
              <a:gd name="connsiteX49" fmla="*/ 6113074 w 12192000"/>
              <a:gd name="connsiteY49" fmla="*/ 312627 h 4999978"/>
              <a:gd name="connsiteX50" fmla="*/ 6280929 w 12192000"/>
              <a:gd name="connsiteY50" fmla="*/ 337226 h 4999978"/>
              <a:gd name="connsiteX51" fmla="*/ 6298665 w 12192000"/>
              <a:gd name="connsiteY51" fmla="*/ 329713 h 4999978"/>
              <a:gd name="connsiteX52" fmla="*/ 6317326 w 12192000"/>
              <a:gd name="connsiteY52" fmla="*/ 326576 h 4999978"/>
              <a:gd name="connsiteX53" fmla="*/ 6319212 w 12192000"/>
              <a:gd name="connsiteY53" fmla="*/ 327786 h 4999978"/>
              <a:gd name="connsiteX54" fmla="*/ 6339724 w 12192000"/>
              <a:gd name="connsiteY54" fmla="*/ 328880 h 4999978"/>
              <a:gd name="connsiteX55" fmla="*/ 6345010 w 12192000"/>
              <a:gd name="connsiteY55" fmla="*/ 325930 h 4999978"/>
              <a:gd name="connsiteX56" fmla="*/ 6359332 w 12192000"/>
              <a:gd name="connsiteY56" fmla="*/ 325681 h 4999978"/>
              <a:gd name="connsiteX57" fmla="*/ 6388220 w 12192000"/>
              <a:gd name="connsiteY57" fmla="*/ 322496 h 4999978"/>
              <a:gd name="connsiteX58" fmla="*/ 6392994 w 12192000"/>
              <a:gd name="connsiteY58" fmla="*/ 324426 h 4999978"/>
              <a:gd name="connsiteX59" fmla="*/ 6435581 w 12192000"/>
              <a:gd name="connsiteY59" fmla="*/ 323557 h 4999978"/>
              <a:gd name="connsiteX60" fmla="*/ 6435870 w 12192000"/>
              <a:gd name="connsiteY60" fmla="*/ 324745 h 4999978"/>
              <a:gd name="connsiteX61" fmla="*/ 6446571 w 12192000"/>
              <a:gd name="connsiteY61" fmla="*/ 329739 h 4999978"/>
              <a:gd name="connsiteX62" fmla="*/ 6467701 w 12192000"/>
              <a:gd name="connsiteY62" fmla="*/ 336547 h 4999978"/>
              <a:gd name="connsiteX63" fmla="*/ 6512727 w 12192000"/>
              <a:gd name="connsiteY63" fmla="*/ 367087 h 4999978"/>
              <a:gd name="connsiteX64" fmla="*/ 6557094 w 12192000"/>
              <a:gd name="connsiteY64" fmla="*/ 366314 h 4999978"/>
              <a:gd name="connsiteX65" fmla="*/ 6565879 w 12192000"/>
              <a:gd name="connsiteY65" fmla="*/ 366812 h 4999978"/>
              <a:gd name="connsiteX66" fmla="*/ 6565997 w 12192000"/>
              <a:gd name="connsiteY66" fmla="*/ 367092 h 4999978"/>
              <a:gd name="connsiteX67" fmla="*/ 6575147 w 12192000"/>
              <a:gd name="connsiteY67" fmla="*/ 368156 h 4999978"/>
              <a:gd name="connsiteX68" fmla="*/ 6581899 w 12192000"/>
              <a:gd name="connsiteY68" fmla="*/ 367720 h 4999978"/>
              <a:gd name="connsiteX69" fmla="*/ 6598943 w 12192000"/>
              <a:gd name="connsiteY69" fmla="*/ 368688 h 4999978"/>
              <a:gd name="connsiteX70" fmla="*/ 6604421 w 12192000"/>
              <a:gd name="connsiteY70" fmla="*/ 370815 h 4999978"/>
              <a:gd name="connsiteX71" fmla="*/ 6606035 w 12192000"/>
              <a:gd name="connsiteY71" fmla="*/ 374247 h 4999978"/>
              <a:gd name="connsiteX72" fmla="*/ 6607669 w 12192000"/>
              <a:gd name="connsiteY72" fmla="*/ 373968 h 4999978"/>
              <a:gd name="connsiteX73" fmla="*/ 6637532 w 12192000"/>
              <a:gd name="connsiteY73" fmla="*/ 384907 h 4999978"/>
              <a:gd name="connsiteX74" fmla="*/ 6706880 w 12192000"/>
              <a:gd name="connsiteY74" fmla="*/ 399163 h 4999978"/>
              <a:gd name="connsiteX75" fmla="*/ 6747500 w 12192000"/>
              <a:gd name="connsiteY75" fmla="*/ 403168 h 4999978"/>
              <a:gd name="connsiteX76" fmla="*/ 6857783 w 12192000"/>
              <a:gd name="connsiteY76" fmla="*/ 418687 h 4999978"/>
              <a:gd name="connsiteX77" fmla="*/ 6967720 w 12192000"/>
              <a:gd name="connsiteY77" fmla="*/ 437721 h 4999978"/>
              <a:gd name="connsiteX78" fmla="*/ 7018394 w 12192000"/>
              <a:gd name="connsiteY78" fmla="*/ 466613 h 4999978"/>
              <a:gd name="connsiteX79" fmla="*/ 7024679 w 12192000"/>
              <a:gd name="connsiteY79" fmla="*/ 467750 h 4999978"/>
              <a:gd name="connsiteX80" fmla="*/ 7041715 w 12192000"/>
              <a:gd name="connsiteY80" fmla="*/ 465902 h 4999978"/>
              <a:gd name="connsiteX81" fmla="*/ 7048103 w 12192000"/>
              <a:gd name="connsiteY81" fmla="*/ 464392 h 4999978"/>
              <a:gd name="connsiteX82" fmla="*/ 7057490 w 12192000"/>
              <a:gd name="connsiteY82" fmla="*/ 463917 h 4999978"/>
              <a:gd name="connsiteX83" fmla="*/ 7057730 w 12192000"/>
              <a:gd name="connsiteY83" fmla="*/ 464165 h 4999978"/>
              <a:gd name="connsiteX84" fmla="*/ 7066511 w 12192000"/>
              <a:gd name="connsiteY84" fmla="*/ 463214 h 4999978"/>
              <a:gd name="connsiteX85" fmla="*/ 7109401 w 12192000"/>
              <a:gd name="connsiteY85" fmla="*/ 455268 h 4999978"/>
              <a:gd name="connsiteX86" fmla="*/ 7166830 w 12192000"/>
              <a:gd name="connsiteY86" fmla="*/ 477037 h 4999978"/>
              <a:gd name="connsiteX87" fmla="*/ 7190442 w 12192000"/>
              <a:gd name="connsiteY87" fmla="*/ 480090 h 4999978"/>
              <a:gd name="connsiteX88" fmla="*/ 7203083 w 12192000"/>
              <a:gd name="connsiteY88" fmla="*/ 483106 h 4999978"/>
              <a:gd name="connsiteX89" fmla="*/ 7203894 w 12192000"/>
              <a:gd name="connsiteY89" fmla="*/ 484190 h 4999978"/>
              <a:gd name="connsiteX90" fmla="*/ 7245004 w 12192000"/>
              <a:gd name="connsiteY90" fmla="*/ 476444 h 4999978"/>
              <a:gd name="connsiteX91" fmla="*/ 7250514 w 12192000"/>
              <a:gd name="connsiteY91" fmla="*/ 477506 h 4999978"/>
              <a:gd name="connsiteX92" fmla="*/ 7277246 w 12192000"/>
              <a:gd name="connsiteY92" fmla="*/ 469782 h 4999978"/>
              <a:gd name="connsiteX93" fmla="*/ 7291092 w 12192000"/>
              <a:gd name="connsiteY93" fmla="*/ 467217 h 4999978"/>
              <a:gd name="connsiteX94" fmla="*/ 7294933 w 12192000"/>
              <a:gd name="connsiteY94" fmla="*/ 463549 h 4999978"/>
              <a:gd name="connsiteX95" fmla="*/ 7315408 w 12192000"/>
              <a:gd name="connsiteY95" fmla="*/ 461260 h 4999978"/>
              <a:gd name="connsiteX96" fmla="*/ 7317786 w 12192000"/>
              <a:gd name="connsiteY96" fmla="*/ 462106 h 4999978"/>
              <a:gd name="connsiteX97" fmla="*/ 7334572 w 12192000"/>
              <a:gd name="connsiteY97" fmla="*/ 456088 h 4999978"/>
              <a:gd name="connsiteX98" fmla="*/ 7348520 w 12192000"/>
              <a:gd name="connsiteY98" fmla="*/ 446050 h 4999978"/>
              <a:gd name="connsiteX99" fmla="*/ 7522997 w 12192000"/>
              <a:gd name="connsiteY99" fmla="*/ 442209 h 4999978"/>
              <a:gd name="connsiteX100" fmla="*/ 7686985 w 12192000"/>
              <a:gd name="connsiteY100" fmla="*/ 419805 h 4999978"/>
              <a:gd name="connsiteX101" fmla="*/ 7854068 w 12192000"/>
              <a:gd name="connsiteY101" fmla="*/ 409774 h 4999978"/>
              <a:gd name="connsiteX102" fmla="*/ 8034165 w 12192000"/>
              <a:gd name="connsiteY102" fmla="*/ 391699 h 4999978"/>
              <a:gd name="connsiteX103" fmla="*/ 8094381 w 12192000"/>
              <a:gd name="connsiteY103" fmla="*/ 395718 h 4999978"/>
              <a:gd name="connsiteX104" fmla="*/ 8146898 w 12192000"/>
              <a:gd name="connsiteY104" fmla="*/ 378558 h 4999978"/>
              <a:gd name="connsiteX105" fmla="*/ 8168993 w 12192000"/>
              <a:gd name="connsiteY105" fmla="*/ 384830 h 4999978"/>
              <a:gd name="connsiteX106" fmla="*/ 8172809 w 12192000"/>
              <a:gd name="connsiteY106" fmla="*/ 386137 h 4999978"/>
              <a:gd name="connsiteX107" fmla="*/ 8187962 w 12192000"/>
              <a:gd name="connsiteY107" fmla="*/ 386433 h 4999978"/>
              <a:gd name="connsiteX108" fmla="*/ 8192382 w 12192000"/>
              <a:gd name="connsiteY108" fmla="*/ 392692 h 4999978"/>
              <a:gd name="connsiteX109" fmla="*/ 8375192 w 12192000"/>
              <a:gd name="connsiteY109" fmla="*/ 383879 h 4999978"/>
              <a:gd name="connsiteX110" fmla="*/ 8454377 w 12192000"/>
              <a:gd name="connsiteY110" fmla="*/ 380331 h 4999978"/>
              <a:gd name="connsiteX111" fmla="*/ 8484740 w 12192000"/>
              <a:gd name="connsiteY111" fmla="*/ 385159 h 4999978"/>
              <a:gd name="connsiteX112" fmla="*/ 8601673 w 12192000"/>
              <a:gd name="connsiteY112" fmla="*/ 397101 h 4999978"/>
              <a:gd name="connsiteX113" fmla="*/ 8701676 w 12192000"/>
              <a:gd name="connsiteY113" fmla="*/ 401351 h 4999978"/>
              <a:gd name="connsiteX114" fmla="*/ 8773288 w 12192000"/>
              <a:gd name="connsiteY114" fmla="*/ 378077 h 4999978"/>
              <a:gd name="connsiteX115" fmla="*/ 8779909 w 12192000"/>
              <a:gd name="connsiteY115" fmla="*/ 382446 h 4999978"/>
              <a:gd name="connsiteX116" fmla="*/ 8829932 w 12192000"/>
              <a:gd name="connsiteY116" fmla="*/ 379243 h 4999978"/>
              <a:gd name="connsiteX117" fmla="*/ 9003386 w 12192000"/>
              <a:gd name="connsiteY117" fmla="*/ 336242 h 4999978"/>
              <a:gd name="connsiteX118" fmla="*/ 9101185 w 12192000"/>
              <a:gd name="connsiteY118" fmla="*/ 330862 h 4999978"/>
              <a:gd name="connsiteX119" fmla="*/ 9136185 w 12192000"/>
              <a:gd name="connsiteY119" fmla="*/ 334078 h 4999978"/>
              <a:gd name="connsiteX120" fmla="*/ 9194801 w 12192000"/>
              <a:gd name="connsiteY120" fmla="*/ 339149 h 4999978"/>
              <a:gd name="connsiteX121" fmla="*/ 9239316 w 12192000"/>
              <a:gd name="connsiteY121" fmla="*/ 355558 h 4999978"/>
              <a:gd name="connsiteX122" fmla="*/ 9288052 w 12192000"/>
              <a:gd name="connsiteY122" fmla="*/ 354796 h 4999978"/>
              <a:gd name="connsiteX123" fmla="*/ 9298465 w 12192000"/>
              <a:gd name="connsiteY123" fmla="*/ 338296 h 4999978"/>
              <a:gd name="connsiteX124" fmla="*/ 9350892 w 12192000"/>
              <a:gd name="connsiteY124" fmla="*/ 342778 h 4999978"/>
              <a:gd name="connsiteX125" fmla="*/ 9430522 w 12192000"/>
              <a:gd name="connsiteY125" fmla="*/ 351368 h 4999978"/>
              <a:gd name="connsiteX126" fmla="*/ 9476215 w 12192000"/>
              <a:gd name="connsiteY126" fmla="*/ 352107 h 4999978"/>
              <a:gd name="connsiteX127" fmla="*/ 9601276 w 12192000"/>
              <a:gd name="connsiteY127" fmla="*/ 358704 h 4999978"/>
              <a:gd name="connsiteX128" fmla="*/ 9726733 w 12192000"/>
              <a:gd name="connsiteY128" fmla="*/ 368801 h 4999978"/>
              <a:gd name="connsiteX129" fmla="*/ 9802144 w 12192000"/>
              <a:gd name="connsiteY129" fmla="*/ 394479 h 4999978"/>
              <a:gd name="connsiteX130" fmla="*/ 9905153 w 12192000"/>
              <a:gd name="connsiteY130" fmla="*/ 400650 h 4999978"/>
              <a:gd name="connsiteX131" fmla="*/ 9922553 w 12192000"/>
              <a:gd name="connsiteY131" fmla="*/ 404569 h 4999978"/>
              <a:gd name="connsiteX132" fmla="*/ 10044658 w 12192000"/>
              <a:gd name="connsiteY132" fmla="*/ 418077 h 4999978"/>
              <a:gd name="connsiteX133" fmla="*/ 10184585 w 12192000"/>
              <a:gd name="connsiteY133" fmla="*/ 407138 h 4999978"/>
              <a:gd name="connsiteX134" fmla="*/ 10366435 w 12192000"/>
              <a:gd name="connsiteY134" fmla="*/ 462428 h 4999978"/>
              <a:gd name="connsiteX135" fmla="*/ 10688220 w 12192000"/>
              <a:gd name="connsiteY135" fmla="*/ 542258 h 4999978"/>
              <a:gd name="connsiteX136" fmla="*/ 11026690 w 12192000"/>
              <a:gd name="connsiteY136" fmla="*/ 550681 h 4999978"/>
              <a:gd name="connsiteX137" fmla="*/ 11113779 w 12192000"/>
              <a:gd name="connsiteY137" fmla="*/ 533868 h 4999978"/>
              <a:gd name="connsiteX138" fmla="*/ 11369556 w 12192000"/>
              <a:gd name="connsiteY138" fmla="*/ 491719 h 4999978"/>
              <a:gd name="connsiteX139" fmla="*/ 11623342 w 12192000"/>
              <a:gd name="connsiteY139" fmla="*/ 388428 h 4999978"/>
              <a:gd name="connsiteX140" fmla="*/ 11786511 w 12192000"/>
              <a:gd name="connsiteY140" fmla="*/ 358390 h 4999978"/>
              <a:gd name="connsiteX141" fmla="*/ 11862577 w 12192000"/>
              <a:gd name="connsiteY141" fmla="*/ 330549 h 4999978"/>
              <a:gd name="connsiteX142" fmla="*/ 11916612 w 12192000"/>
              <a:gd name="connsiteY142" fmla="*/ 323810 h 4999978"/>
              <a:gd name="connsiteX143" fmla="*/ 11948830 w 12192000"/>
              <a:gd name="connsiteY143" fmla="*/ 318062 h 4999978"/>
              <a:gd name="connsiteX144" fmla="*/ 12001583 w 12192000"/>
              <a:gd name="connsiteY144" fmla="*/ 279643 h 4999978"/>
              <a:gd name="connsiteX145" fmla="*/ 12174977 w 12192000"/>
              <a:gd name="connsiteY145" fmla="*/ 264652 h 4999978"/>
              <a:gd name="connsiteX146" fmla="*/ 12192000 w 12192000"/>
              <a:gd name="connsiteY146" fmla="*/ 256549 h 4999978"/>
              <a:gd name="connsiteX147" fmla="*/ 12192000 w 12192000"/>
              <a:gd name="connsiteY147" fmla="*/ 4999978 h 4999978"/>
              <a:gd name="connsiteX148" fmla="*/ 0 w 12192000"/>
              <a:gd name="connsiteY148" fmla="*/ 4999978 h 4999978"/>
              <a:gd name="connsiteX149" fmla="*/ 0 w 12192000"/>
              <a:gd name="connsiteY149" fmla="*/ 617449 h 4999978"/>
              <a:gd name="connsiteX150" fmla="*/ 11075 w 12192000"/>
              <a:gd name="connsiteY150" fmla="*/ 615178 h 4999978"/>
              <a:gd name="connsiteX151" fmla="*/ 44061 w 12192000"/>
              <a:gd name="connsiteY151" fmla="*/ 608596 h 4999978"/>
              <a:gd name="connsiteX152" fmla="*/ 136694 w 12192000"/>
              <a:gd name="connsiteY152" fmla="*/ 556415 h 4999978"/>
              <a:gd name="connsiteX153" fmla="*/ 170342 w 12192000"/>
              <a:gd name="connsiteY153" fmla="*/ 551077 h 4999978"/>
              <a:gd name="connsiteX154" fmla="*/ 168955 w 12192000"/>
              <a:gd name="connsiteY154" fmla="*/ 542164 h 4999978"/>
              <a:gd name="connsiteX155" fmla="*/ 181474 w 12192000"/>
              <a:gd name="connsiteY155" fmla="*/ 541281 h 4999978"/>
              <a:gd name="connsiteX156" fmla="*/ 209440 w 12192000"/>
              <a:gd name="connsiteY156" fmla="*/ 540561 h 4999978"/>
              <a:gd name="connsiteX157" fmla="*/ 293152 w 12192000"/>
              <a:gd name="connsiteY157" fmla="*/ 536576 h 4999978"/>
              <a:gd name="connsiteX158" fmla="*/ 315693 w 12192000"/>
              <a:gd name="connsiteY158" fmla="*/ 519030 h 4999978"/>
              <a:gd name="connsiteX159" fmla="*/ 337305 w 12192000"/>
              <a:gd name="connsiteY159" fmla="*/ 518372 h 4999978"/>
              <a:gd name="connsiteX160" fmla="*/ 462252 w 12192000"/>
              <a:gd name="connsiteY160" fmla="*/ 493151 h 4999978"/>
              <a:gd name="connsiteX161" fmla="*/ 479457 w 12192000"/>
              <a:gd name="connsiteY161" fmla="*/ 491123 h 4999978"/>
              <a:gd name="connsiteX162" fmla="*/ 488653 w 12192000"/>
              <a:gd name="connsiteY162" fmla="*/ 483257 h 4999978"/>
              <a:gd name="connsiteX163" fmla="*/ 522053 w 12192000"/>
              <a:gd name="connsiteY163" fmla="*/ 481125 h 4999978"/>
              <a:gd name="connsiteX164" fmla="*/ 523520 w 12192000"/>
              <a:gd name="connsiteY164" fmla="*/ 476713 h 4999978"/>
              <a:gd name="connsiteX165" fmla="*/ 632714 w 12192000"/>
              <a:gd name="connsiteY165" fmla="*/ 437101 h 4999978"/>
              <a:gd name="connsiteX166" fmla="*/ 651426 w 12192000"/>
              <a:gd name="connsiteY166" fmla="*/ 430544 h 4999978"/>
              <a:gd name="connsiteX167" fmla="*/ 667724 w 12192000"/>
              <a:gd name="connsiteY167" fmla="*/ 432138 h 4999978"/>
              <a:gd name="connsiteX168" fmla="*/ 757679 w 12192000"/>
              <a:gd name="connsiteY168" fmla="*/ 425145 h 4999978"/>
              <a:gd name="connsiteX169" fmla="*/ 779159 w 12192000"/>
              <a:gd name="connsiteY169" fmla="*/ 428059 h 4999978"/>
              <a:gd name="connsiteX170" fmla="*/ 788293 w 12192000"/>
              <a:gd name="connsiteY170" fmla="*/ 434863 h 4999978"/>
              <a:gd name="connsiteX171" fmla="*/ 822923 w 12192000"/>
              <a:gd name="connsiteY171" fmla="*/ 421074 h 4999978"/>
              <a:gd name="connsiteX172" fmla="*/ 876559 w 12192000"/>
              <a:gd name="connsiteY172" fmla="*/ 411088 h 4999978"/>
              <a:gd name="connsiteX173" fmla="*/ 902011 w 12192000"/>
              <a:gd name="connsiteY173" fmla="*/ 404118 h 4999978"/>
              <a:gd name="connsiteX174" fmla="*/ 922715 w 12192000"/>
              <a:gd name="connsiteY174" fmla="*/ 407699 h 4999978"/>
              <a:gd name="connsiteX175" fmla="*/ 1040139 w 12192000"/>
              <a:gd name="connsiteY175" fmla="*/ 406590 h 4999978"/>
              <a:gd name="connsiteX176" fmla="*/ 1067251 w 12192000"/>
              <a:gd name="connsiteY176" fmla="*/ 412384 h 4999978"/>
              <a:gd name="connsiteX177" fmla="*/ 1080272 w 12192000"/>
              <a:gd name="connsiteY177" fmla="*/ 424669 h 4999978"/>
              <a:gd name="connsiteX178" fmla="*/ 1090219 w 12192000"/>
              <a:gd name="connsiteY178" fmla="*/ 420026 h 4999978"/>
              <a:gd name="connsiteX179" fmla="*/ 1161226 w 12192000"/>
              <a:gd name="connsiteY179" fmla="*/ 418304 h 4999978"/>
              <a:gd name="connsiteX180" fmla="*/ 1207525 w 12192000"/>
              <a:gd name="connsiteY180" fmla="*/ 416039 h 4999978"/>
              <a:gd name="connsiteX181" fmla="*/ 1210030 w 12192000"/>
              <a:gd name="connsiteY181" fmla="*/ 398805 h 4999978"/>
              <a:gd name="connsiteX182" fmla="*/ 1251170 w 12192000"/>
              <a:gd name="connsiteY182" fmla="*/ 391942 h 4999978"/>
              <a:gd name="connsiteX183" fmla="*/ 1295331 w 12192000"/>
              <a:gd name="connsiteY183" fmla="*/ 402182 h 4999978"/>
              <a:gd name="connsiteX184" fmla="*/ 1347118 w 12192000"/>
              <a:gd name="connsiteY184" fmla="*/ 399704 h 4999978"/>
              <a:gd name="connsiteX185" fmla="*/ 1378108 w 12192000"/>
              <a:gd name="connsiteY185" fmla="*/ 398410 h 4999978"/>
              <a:gd name="connsiteX186" fmla="*/ 1459192 w 12192000"/>
              <a:gd name="connsiteY186" fmla="*/ 380919 h 4999978"/>
              <a:gd name="connsiteX187" fmla="*/ 1590120 w 12192000"/>
              <a:gd name="connsiteY187" fmla="*/ 317608 h 4999978"/>
              <a:gd name="connsiteX188" fmla="*/ 1631417 w 12192000"/>
              <a:gd name="connsiteY188" fmla="*/ 308227 h 4999978"/>
              <a:gd name="connsiteX189" fmla="*/ 1638727 w 12192000"/>
              <a:gd name="connsiteY189" fmla="*/ 311610 h 4999978"/>
              <a:gd name="connsiteX190" fmla="*/ 1844438 w 12192000"/>
              <a:gd name="connsiteY190" fmla="*/ 271304 h 4999978"/>
              <a:gd name="connsiteX191" fmla="*/ 1881324 w 12192000"/>
              <a:gd name="connsiteY191" fmla="*/ 268497 h 4999978"/>
              <a:gd name="connsiteX192" fmla="*/ 1908999 w 12192000"/>
              <a:gd name="connsiteY192" fmla="*/ 269338 h 4999978"/>
              <a:gd name="connsiteX193" fmla="*/ 1974956 w 12192000"/>
              <a:gd name="connsiteY193" fmla="*/ 255958 h 4999978"/>
              <a:gd name="connsiteX194" fmla="*/ 2082409 w 12192000"/>
              <a:gd name="connsiteY194" fmla="*/ 227290 h 4999978"/>
              <a:gd name="connsiteX195" fmla="*/ 2105639 w 12192000"/>
              <a:gd name="connsiteY195" fmla="*/ 222648 h 4999978"/>
              <a:gd name="connsiteX196" fmla="*/ 2126992 w 12192000"/>
              <a:gd name="connsiteY196" fmla="*/ 224468 h 4999978"/>
              <a:gd name="connsiteX197" fmla="*/ 2133154 w 12192000"/>
              <a:gd name="connsiteY197" fmla="*/ 229952 h 4999978"/>
              <a:gd name="connsiteX198" fmla="*/ 2146154 w 12192000"/>
              <a:gd name="connsiteY198" fmla="*/ 228332 h 4999978"/>
              <a:gd name="connsiteX199" fmla="*/ 2149901 w 12192000"/>
              <a:gd name="connsiteY199" fmla="*/ 229116 h 4999978"/>
              <a:gd name="connsiteX200" fmla="*/ 2171100 w 12192000"/>
              <a:gd name="connsiteY200" fmla="*/ 232389 h 4999978"/>
              <a:gd name="connsiteX201" fmla="*/ 2209148 w 12192000"/>
              <a:gd name="connsiteY201" fmla="*/ 209225 h 4999978"/>
              <a:gd name="connsiteX202" fmla="*/ 2261889 w 12192000"/>
              <a:gd name="connsiteY202" fmla="*/ 205532 h 4999978"/>
              <a:gd name="connsiteX203" fmla="*/ 2452315 w 12192000"/>
              <a:gd name="connsiteY203" fmla="*/ 152899 h 4999978"/>
              <a:gd name="connsiteX204" fmla="*/ 2487710 w 12192000"/>
              <a:gd name="connsiteY204" fmla="*/ 169267 h 4999978"/>
              <a:gd name="connsiteX205" fmla="*/ 2665623 w 12192000"/>
              <a:gd name="connsiteY205" fmla="*/ 96394 h 4999978"/>
              <a:gd name="connsiteX206" fmla="*/ 2823914 w 12192000"/>
              <a:gd name="connsiteY206" fmla="*/ 66867 h 4999978"/>
              <a:gd name="connsiteX207" fmla="*/ 2828102 w 12192000"/>
              <a:gd name="connsiteY207" fmla="*/ 164091 h 4999978"/>
              <a:gd name="connsiteX208" fmla="*/ 2843870 w 12192000"/>
              <a:gd name="connsiteY208" fmla="*/ 47507 h 4999978"/>
              <a:gd name="connsiteX209" fmla="*/ 2862745 w 12192000"/>
              <a:gd name="connsiteY209" fmla="*/ 43242 h 4999978"/>
              <a:gd name="connsiteX210" fmla="*/ 2864596 w 12192000"/>
              <a:gd name="connsiteY210" fmla="*/ 39218 h 4999978"/>
              <a:gd name="connsiteX211" fmla="*/ 2875381 w 12192000"/>
              <a:gd name="connsiteY211" fmla="*/ 35003 h 4999978"/>
              <a:gd name="connsiteX212" fmla="*/ 2895139 w 12192000"/>
              <a:gd name="connsiteY212" fmla="*/ 24186 h 4999978"/>
              <a:gd name="connsiteX213" fmla="*/ 2900232 w 12192000"/>
              <a:gd name="connsiteY213" fmla="*/ 24518 h 4999978"/>
              <a:gd name="connsiteX214" fmla="*/ 2932205 w 12192000"/>
              <a:gd name="connsiteY214" fmla="*/ 11873 h 4999978"/>
              <a:gd name="connsiteX215" fmla="*/ 2933310 w 12192000"/>
              <a:gd name="connsiteY215" fmla="*/ 12816 h 4999978"/>
              <a:gd name="connsiteX216" fmla="*/ 2945218 w 12192000"/>
              <a:gd name="connsiteY216" fmla="*/ 14141 h 4999978"/>
              <a:gd name="connsiteX217" fmla="*/ 2966465 w 12192000"/>
              <a:gd name="connsiteY217" fmla="*/ 14117 h 4999978"/>
              <a:gd name="connsiteX218" fmla="*/ 3023668 w 12192000"/>
              <a:gd name="connsiteY218" fmla="*/ 27905 h 4999978"/>
              <a:gd name="connsiteX219" fmla="*/ 3057077 w 12192000"/>
              <a:gd name="connsiteY219" fmla="*/ 14845 h 4999978"/>
              <a:gd name="connsiteX220" fmla="*/ 3151915 w 12192000"/>
              <a:gd name="connsiteY220" fmla="*/ 11243 h 4999978"/>
              <a:gd name="connsiteX221" fmla="*/ 3251671 w 12192000"/>
              <a:gd name="connsiteY221" fmla="*/ 31575 h 4999978"/>
              <a:gd name="connsiteX222" fmla="*/ 3351400 w 12192000"/>
              <a:gd name="connsiteY222" fmla="*/ 32687 h 4999978"/>
              <a:gd name="connsiteX223" fmla="*/ 3387481 w 12192000"/>
              <a:gd name="connsiteY223" fmla="*/ 31443 h 4999978"/>
              <a:gd name="connsiteX224" fmla="*/ 3451923 w 12192000"/>
              <a:gd name="connsiteY224" fmla="*/ 36482 h 4999978"/>
              <a:gd name="connsiteX225" fmla="*/ 3481520 w 12192000"/>
              <a:gd name="connsiteY225" fmla="*/ 43287 h 4999978"/>
              <a:gd name="connsiteX226" fmla="*/ 3482804 w 12192000"/>
              <a:gd name="connsiteY226" fmla="*/ 42812 h 4999978"/>
              <a:gd name="connsiteX227" fmla="*/ 3485495 w 12192000"/>
              <a:gd name="connsiteY227" fmla="*/ 45921 h 4999978"/>
              <a:gd name="connsiteX228" fmla="*/ 3490972 w 12192000"/>
              <a:gd name="connsiteY228" fmla="*/ 47286 h 4999978"/>
              <a:gd name="connsiteX229" fmla="*/ 3505835 w 12192000"/>
              <a:gd name="connsiteY229" fmla="*/ 46077 h 4999978"/>
              <a:gd name="connsiteX230" fmla="*/ 3511410 w 12192000"/>
              <a:gd name="connsiteY230" fmla="*/ 44808 h 4999978"/>
              <a:gd name="connsiteX231" fmla="*/ 3519598 w 12192000"/>
              <a:gd name="connsiteY231" fmla="*/ 44683 h 4999978"/>
              <a:gd name="connsiteX232" fmla="*/ 3519807 w 12192000"/>
              <a:gd name="connsiteY232" fmla="*/ 44938 h 4999978"/>
              <a:gd name="connsiteX233" fmla="*/ 3527466 w 12192000"/>
              <a:gd name="connsiteY233" fmla="*/ 44316 h 4999978"/>
              <a:gd name="connsiteX234" fmla="*/ 3564889 w 12192000"/>
              <a:gd name="connsiteY234" fmla="*/ 57394 h 4999978"/>
              <a:gd name="connsiteX235" fmla="*/ 3614922 w 12192000"/>
              <a:gd name="connsiteY235" fmla="*/ 61804 h 4999978"/>
              <a:gd name="connsiteX236" fmla="*/ 3635506 w 12192000"/>
              <a:gd name="connsiteY236" fmla="*/ 65718 h 4999978"/>
              <a:gd name="connsiteX237" fmla="*/ 3646525 w 12192000"/>
              <a:gd name="connsiteY237" fmla="*/ 69193 h 4999978"/>
              <a:gd name="connsiteX238" fmla="*/ 3647224 w 12192000"/>
              <a:gd name="connsiteY238" fmla="*/ 70303 h 4999978"/>
              <a:gd name="connsiteX239" fmla="*/ 3683100 w 12192000"/>
              <a:gd name="connsiteY239" fmla="*/ 64109 h 4999978"/>
              <a:gd name="connsiteX240" fmla="*/ 3687901 w 12192000"/>
              <a:gd name="connsiteY240" fmla="*/ 65372 h 4999978"/>
              <a:gd name="connsiteX241" fmla="*/ 3711234 w 12192000"/>
              <a:gd name="connsiteY241" fmla="*/ 58665 h 4999978"/>
              <a:gd name="connsiteX242" fmla="*/ 3723318 w 12192000"/>
              <a:gd name="connsiteY242" fmla="*/ 56625 h 4999978"/>
              <a:gd name="connsiteX243" fmla="*/ 3726677 w 12192000"/>
              <a:gd name="connsiteY243" fmla="*/ 53112 h 4999978"/>
              <a:gd name="connsiteX244" fmla="*/ 3744535 w 12192000"/>
              <a:gd name="connsiteY244" fmla="*/ 51590 h 4999978"/>
              <a:gd name="connsiteX245" fmla="*/ 3746608 w 12192000"/>
              <a:gd name="connsiteY245" fmla="*/ 52522 h 4999978"/>
              <a:gd name="connsiteX246" fmla="*/ 3761262 w 12192000"/>
              <a:gd name="connsiteY246" fmla="*/ 47147 h 4999978"/>
              <a:gd name="connsiteX247" fmla="*/ 3803931 w 12192000"/>
              <a:gd name="connsiteY247" fmla="*/ 49309 h 4999978"/>
              <a:gd name="connsiteX248" fmla="*/ 3925626 w 12192000"/>
              <a:gd name="connsiteY248" fmla="*/ 40301 h 4999978"/>
              <a:gd name="connsiteX249" fmla="*/ 4033324 w 12192000"/>
              <a:gd name="connsiteY249" fmla="*/ 26451 h 4999978"/>
              <a:gd name="connsiteX0" fmla="*/ 4033324 w 12192000"/>
              <a:gd name="connsiteY0" fmla="*/ 26451 h 4999978"/>
              <a:gd name="connsiteX1" fmla="*/ 4138795 w 12192000"/>
              <a:gd name="connsiteY1" fmla="*/ 28995 h 4999978"/>
              <a:gd name="connsiteX2" fmla="*/ 4197186 w 12192000"/>
              <a:gd name="connsiteY2" fmla="*/ 16311 h 4999978"/>
              <a:gd name="connsiteX3" fmla="*/ 4371550 w 12192000"/>
              <a:gd name="connsiteY3" fmla="*/ 8916 h 4999978"/>
              <a:gd name="connsiteX4" fmla="*/ 4424056 w 12192000"/>
              <a:gd name="connsiteY4" fmla="*/ 15151 h 4999978"/>
              <a:gd name="connsiteX5" fmla="*/ 4469897 w 12192000"/>
              <a:gd name="connsiteY5" fmla="*/ 0 h 4999978"/>
              <a:gd name="connsiteX6" fmla="*/ 4489151 w 12192000"/>
              <a:gd name="connsiteY6" fmla="*/ 7067 h 4999978"/>
              <a:gd name="connsiteX7" fmla="*/ 4492479 w 12192000"/>
              <a:gd name="connsiteY7" fmla="*/ 8512 h 4999978"/>
              <a:gd name="connsiteX8" fmla="*/ 4505693 w 12192000"/>
              <a:gd name="connsiteY8" fmla="*/ 9366 h 4999978"/>
              <a:gd name="connsiteX9" fmla="*/ 4509529 w 12192000"/>
              <a:gd name="connsiteY9" fmla="*/ 15767 h 4999978"/>
              <a:gd name="connsiteX10" fmla="*/ 4529499 w 12192000"/>
              <a:gd name="connsiteY10" fmla="*/ 21469 h 4999978"/>
              <a:gd name="connsiteX11" fmla="*/ 4553795 w 12192000"/>
              <a:gd name="connsiteY11" fmla="*/ 21323 h 4999978"/>
              <a:gd name="connsiteX12" fmla="*/ 4640118 w 12192000"/>
              <a:gd name="connsiteY12" fmla="*/ 21481 h 4999978"/>
              <a:gd name="connsiteX13" fmla="*/ 4654127 w 12192000"/>
              <a:gd name="connsiteY13" fmla="*/ 17734 h 4999978"/>
              <a:gd name="connsiteX14" fmla="*/ 4700168 w 12192000"/>
              <a:gd name="connsiteY14" fmla="*/ 22735 h 4999978"/>
              <a:gd name="connsiteX15" fmla="*/ 4741127 w 12192000"/>
              <a:gd name="connsiteY15" fmla="*/ 23309 h 4999978"/>
              <a:gd name="connsiteX16" fmla="*/ 4767598 w 12192000"/>
              <a:gd name="connsiteY16" fmla="*/ 20054 h 4999978"/>
              <a:gd name="connsiteX17" fmla="*/ 4774592 w 12192000"/>
              <a:gd name="connsiteY17" fmla="*/ 22231 h 4999978"/>
              <a:gd name="connsiteX18" fmla="*/ 4801328 w 12192000"/>
              <a:gd name="connsiteY18" fmla="*/ 23236 h 4999978"/>
              <a:gd name="connsiteX19" fmla="*/ 4814870 w 12192000"/>
              <a:gd name="connsiteY19" fmla="*/ 19579 h 4999978"/>
              <a:gd name="connsiteX20" fmla="*/ 4828440 w 12192000"/>
              <a:gd name="connsiteY20" fmla="*/ 27197 h 4999978"/>
              <a:gd name="connsiteX21" fmla="*/ 4831826 w 12192000"/>
              <a:gd name="connsiteY21" fmla="*/ 32900 h 4999978"/>
              <a:gd name="connsiteX22" fmla="*/ 4850785 w 12192000"/>
              <a:gd name="connsiteY22" fmla="*/ 29972 h 4999978"/>
              <a:gd name="connsiteX23" fmla="*/ 4866468 w 12192000"/>
              <a:gd name="connsiteY23" fmla="*/ 35321 h 4999978"/>
              <a:gd name="connsiteX24" fmla="*/ 4879983 w 12192000"/>
              <a:gd name="connsiteY24" fmla="*/ 31397 h 4999978"/>
              <a:gd name="connsiteX25" fmla="*/ 4885635 w 12192000"/>
              <a:gd name="connsiteY25" fmla="*/ 32124 h 4999978"/>
              <a:gd name="connsiteX26" fmla="*/ 4899698 w 12192000"/>
              <a:gd name="connsiteY26" fmla="*/ 34658 h 4999978"/>
              <a:gd name="connsiteX27" fmla="*/ 4923986 w 12192000"/>
              <a:gd name="connsiteY27" fmla="*/ 40414 h 4999978"/>
              <a:gd name="connsiteX28" fmla="*/ 4931544 w 12192000"/>
              <a:gd name="connsiteY28" fmla="*/ 41140 h 4999978"/>
              <a:gd name="connsiteX29" fmla="*/ 4948135 w 12192000"/>
              <a:gd name="connsiteY29" fmla="*/ 50311 h 4999978"/>
              <a:gd name="connsiteX30" fmla="*/ 4980068 w 12192000"/>
              <a:gd name="connsiteY30" fmla="*/ 57834 h 4999978"/>
              <a:gd name="connsiteX31" fmla="*/ 5036541 w 12192000"/>
              <a:gd name="connsiteY31" fmla="*/ 85075 h 4999978"/>
              <a:gd name="connsiteX32" fmla="*/ 5069678 w 12192000"/>
              <a:gd name="connsiteY32" fmla="*/ 97961 h 4999978"/>
              <a:gd name="connsiteX33" fmla="*/ 5092160 w 12192000"/>
              <a:gd name="connsiteY33" fmla="*/ 109985 h 4999978"/>
              <a:gd name="connsiteX34" fmla="*/ 5158166 w 12192000"/>
              <a:gd name="connsiteY34" fmla="*/ 126350 h 4999978"/>
              <a:gd name="connsiteX35" fmla="*/ 5271252 w 12192000"/>
              <a:gd name="connsiteY35" fmla="*/ 147520 h 4999978"/>
              <a:gd name="connsiteX36" fmla="*/ 5294438 w 12192000"/>
              <a:gd name="connsiteY36" fmla="*/ 153338 h 4999978"/>
              <a:gd name="connsiteX37" fmla="*/ 5310840 w 12192000"/>
              <a:gd name="connsiteY37" fmla="*/ 163551 h 4999978"/>
              <a:gd name="connsiteX38" fmla="*/ 5311570 w 12192000"/>
              <a:gd name="connsiteY38" fmla="*/ 170463 h 4999978"/>
              <a:gd name="connsiteX39" fmla="*/ 5323756 w 12192000"/>
              <a:gd name="connsiteY39" fmla="*/ 174500 h 4999978"/>
              <a:gd name="connsiteX40" fmla="*/ 5326259 w 12192000"/>
              <a:gd name="connsiteY40" fmla="*/ 176662 h 4999978"/>
              <a:gd name="connsiteX41" fmla="*/ 5341357 w 12192000"/>
              <a:gd name="connsiteY41" fmla="*/ 187975 h 4999978"/>
              <a:gd name="connsiteX42" fmla="*/ 5391908 w 12192000"/>
              <a:gd name="connsiteY42" fmla="*/ 185073 h 4999978"/>
              <a:gd name="connsiteX43" fmla="*/ 5492371 w 12192000"/>
              <a:gd name="connsiteY43" fmla="*/ 230923 h 4999978"/>
              <a:gd name="connsiteX44" fmla="*/ 5640913 w 12192000"/>
              <a:gd name="connsiteY44" fmla="*/ 239810 h 4999978"/>
              <a:gd name="connsiteX45" fmla="*/ 5877770 w 12192000"/>
              <a:gd name="connsiteY45" fmla="*/ 283747 h 4999978"/>
              <a:gd name="connsiteX46" fmla="*/ 5989615 w 12192000"/>
              <a:gd name="connsiteY46" fmla="*/ 306445 h 4999978"/>
              <a:gd name="connsiteX47" fmla="*/ 5996857 w 12192000"/>
              <a:gd name="connsiteY47" fmla="*/ 310331 h 4999978"/>
              <a:gd name="connsiteX48" fmla="*/ 6037387 w 12192000"/>
              <a:gd name="connsiteY48" fmla="*/ 299308 h 4999978"/>
              <a:gd name="connsiteX49" fmla="*/ 6113074 w 12192000"/>
              <a:gd name="connsiteY49" fmla="*/ 312627 h 4999978"/>
              <a:gd name="connsiteX50" fmla="*/ 6280929 w 12192000"/>
              <a:gd name="connsiteY50" fmla="*/ 337226 h 4999978"/>
              <a:gd name="connsiteX51" fmla="*/ 6298665 w 12192000"/>
              <a:gd name="connsiteY51" fmla="*/ 329713 h 4999978"/>
              <a:gd name="connsiteX52" fmla="*/ 6317326 w 12192000"/>
              <a:gd name="connsiteY52" fmla="*/ 326576 h 4999978"/>
              <a:gd name="connsiteX53" fmla="*/ 6319212 w 12192000"/>
              <a:gd name="connsiteY53" fmla="*/ 327786 h 4999978"/>
              <a:gd name="connsiteX54" fmla="*/ 6339724 w 12192000"/>
              <a:gd name="connsiteY54" fmla="*/ 328880 h 4999978"/>
              <a:gd name="connsiteX55" fmla="*/ 6345010 w 12192000"/>
              <a:gd name="connsiteY55" fmla="*/ 325930 h 4999978"/>
              <a:gd name="connsiteX56" fmla="*/ 6359332 w 12192000"/>
              <a:gd name="connsiteY56" fmla="*/ 325681 h 4999978"/>
              <a:gd name="connsiteX57" fmla="*/ 6388220 w 12192000"/>
              <a:gd name="connsiteY57" fmla="*/ 322496 h 4999978"/>
              <a:gd name="connsiteX58" fmla="*/ 6392994 w 12192000"/>
              <a:gd name="connsiteY58" fmla="*/ 324426 h 4999978"/>
              <a:gd name="connsiteX59" fmla="*/ 6435581 w 12192000"/>
              <a:gd name="connsiteY59" fmla="*/ 323557 h 4999978"/>
              <a:gd name="connsiteX60" fmla="*/ 6435870 w 12192000"/>
              <a:gd name="connsiteY60" fmla="*/ 324745 h 4999978"/>
              <a:gd name="connsiteX61" fmla="*/ 6446571 w 12192000"/>
              <a:gd name="connsiteY61" fmla="*/ 329739 h 4999978"/>
              <a:gd name="connsiteX62" fmla="*/ 6467701 w 12192000"/>
              <a:gd name="connsiteY62" fmla="*/ 336547 h 4999978"/>
              <a:gd name="connsiteX63" fmla="*/ 6512727 w 12192000"/>
              <a:gd name="connsiteY63" fmla="*/ 367087 h 4999978"/>
              <a:gd name="connsiteX64" fmla="*/ 6557094 w 12192000"/>
              <a:gd name="connsiteY64" fmla="*/ 366314 h 4999978"/>
              <a:gd name="connsiteX65" fmla="*/ 6565879 w 12192000"/>
              <a:gd name="connsiteY65" fmla="*/ 366812 h 4999978"/>
              <a:gd name="connsiteX66" fmla="*/ 6565997 w 12192000"/>
              <a:gd name="connsiteY66" fmla="*/ 367092 h 4999978"/>
              <a:gd name="connsiteX67" fmla="*/ 6575147 w 12192000"/>
              <a:gd name="connsiteY67" fmla="*/ 368156 h 4999978"/>
              <a:gd name="connsiteX68" fmla="*/ 6581899 w 12192000"/>
              <a:gd name="connsiteY68" fmla="*/ 367720 h 4999978"/>
              <a:gd name="connsiteX69" fmla="*/ 6598943 w 12192000"/>
              <a:gd name="connsiteY69" fmla="*/ 368688 h 4999978"/>
              <a:gd name="connsiteX70" fmla="*/ 6604421 w 12192000"/>
              <a:gd name="connsiteY70" fmla="*/ 370815 h 4999978"/>
              <a:gd name="connsiteX71" fmla="*/ 6606035 w 12192000"/>
              <a:gd name="connsiteY71" fmla="*/ 374247 h 4999978"/>
              <a:gd name="connsiteX72" fmla="*/ 6607669 w 12192000"/>
              <a:gd name="connsiteY72" fmla="*/ 373968 h 4999978"/>
              <a:gd name="connsiteX73" fmla="*/ 6637532 w 12192000"/>
              <a:gd name="connsiteY73" fmla="*/ 384907 h 4999978"/>
              <a:gd name="connsiteX74" fmla="*/ 6706880 w 12192000"/>
              <a:gd name="connsiteY74" fmla="*/ 399163 h 4999978"/>
              <a:gd name="connsiteX75" fmla="*/ 6747500 w 12192000"/>
              <a:gd name="connsiteY75" fmla="*/ 403168 h 4999978"/>
              <a:gd name="connsiteX76" fmla="*/ 6857783 w 12192000"/>
              <a:gd name="connsiteY76" fmla="*/ 418687 h 4999978"/>
              <a:gd name="connsiteX77" fmla="*/ 6967720 w 12192000"/>
              <a:gd name="connsiteY77" fmla="*/ 437721 h 4999978"/>
              <a:gd name="connsiteX78" fmla="*/ 7018394 w 12192000"/>
              <a:gd name="connsiteY78" fmla="*/ 466613 h 4999978"/>
              <a:gd name="connsiteX79" fmla="*/ 7024679 w 12192000"/>
              <a:gd name="connsiteY79" fmla="*/ 467750 h 4999978"/>
              <a:gd name="connsiteX80" fmla="*/ 7041715 w 12192000"/>
              <a:gd name="connsiteY80" fmla="*/ 465902 h 4999978"/>
              <a:gd name="connsiteX81" fmla="*/ 7048103 w 12192000"/>
              <a:gd name="connsiteY81" fmla="*/ 464392 h 4999978"/>
              <a:gd name="connsiteX82" fmla="*/ 7057490 w 12192000"/>
              <a:gd name="connsiteY82" fmla="*/ 463917 h 4999978"/>
              <a:gd name="connsiteX83" fmla="*/ 7057730 w 12192000"/>
              <a:gd name="connsiteY83" fmla="*/ 464165 h 4999978"/>
              <a:gd name="connsiteX84" fmla="*/ 7066511 w 12192000"/>
              <a:gd name="connsiteY84" fmla="*/ 463214 h 4999978"/>
              <a:gd name="connsiteX85" fmla="*/ 7109401 w 12192000"/>
              <a:gd name="connsiteY85" fmla="*/ 455268 h 4999978"/>
              <a:gd name="connsiteX86" fmla="*/ 7166830 w 12192000"/>
              <a:gd name="connsiteY86" fmla="*/ 477037 h 4999978"/>
              <a:gd name="connsiteX87" fmla="*/ 7190442 w 12192000"/>
              <a:gd name="connsiteY87" fmla="*/ 480090 h 4999978"/>
              <a:gd name="connsiteX88" fmla="*/ 7203083 w 12192000"/>
              <a:gd name="connsiteY88" fmla="*/ 483106 h 4999978"/>
              <a:gd name="connsiteX89" fmla="*/ 7203894 w 12192000"/>
              <a:gd name="connsiteY89" fmla="*/ 484190 h 4999978"/>
              <a:gd name="connsiteX90" fmla="*/ 7245004 w 12192000"/>
              <a:gd name="connsiteY90" fmla="*/ 476444 h 4999978"/>
              <a:gd name="connsiteX91" fmla="*/ 7250514 w 12192000"/>
              <a:gd name="connsiteY91" fmla="*/ 477506 h 4999978"/>
              <a:gd name="connsiteX92" fmla="*/ 7277246 w 12192000"/>
              <a:gd name="connsiteY92" fmla="*/ 469782 h 4999978"/>
              <a:gd name="connsiteX93" fmla="*/ 7291092 w 12192000"/>
              <a:gd name="connsiteY93" fmla="*/ 467217 h 4999978"/>
              <a:gd name="connsiteX94" fmla="*/ 7294933 w 12192000"/>
              <a:gd name="connsiteY94" fmla="*/ 463549 h 4999978"/>
              <a:gd name="connsiteX95" fmla="*/ 7315408 w 12192000"/>
              <a:gd name="connsiteY95" fmla="*/ 461260 h 4999978"/>
              <a:gd name="connsiteX96" fmla="*/ 7317786 w 12192000"/>
              <a:gd name="connsiteY96" fmla="*/ 462106 h 4999978"/>
              <a:gd name="connsiteX97" fmla="*/ 7334572 w 12192000"/>
              <a:gd name="connsiteY97" fmla="*/ 456088 h 4999978"/>
              <a:gd name="connsiteX98" fmla="*/ 7348520 w 12192000"/>
              <a:gd name="connsiteY98" fmla="*/ 446050 h 4999978"/>
              <a:gd name="connsiteX99" fmla="*/ 7522997 w 12192000"/>
              <a:gd name="connsiteY99" fmla="*/ 442209 h 4999978"/>
              <a:gd name="connsiteX100" fmla="*/ 7686985 w 12192000"/>
              <a:gd name="connsiteY100" fmla="*/ 419805 h 4999978"/>
              <a:gd name="connsiteX101" fmla="*/ 7854068 w 12192000"/>
              <a:gd name="connsiteY101" fmla="*/ 409774 h 4999978"/>
              <a:gd name="connsiteX102" fmla="*/ 8034165 w 12192000"/>
              <a:gd name="connsiteY102" fmla="*/ 391699 h 4999978"/>
              <a:gd name="connsiteX103" fmla="*/ 8094381 w 12192000"/>
              <a:gd name="connsiteY103" fmla="*/ 395718 h 4999978"/>
              <a:gd name="connsiteX104" fmla="*/ 8146898 w 12192000"/>
              <a:gd name="connsiteY104" fmla="*/ 378558 h 4999978"/>
              <a:gd name="connsiteX105" fmla="*/ 8168993 w 12192000"/>
              <a:gd name="connsiteY105" fmla="*/ 384830 h 4999978"/>
              <a:gd name="connsiteX106" fmla="*/ 8172809 w 12192000"/>
              <a:gd name="connsiteY106" fmla="*/ 386137 h 4999978"/>
              <a:gd name="connsiteX107" fmla="*/ 8187962 w 12192000"/>
              <a:gd name="connsiteY107" fmla="*/ 386433 h 4999978"/>
              <a:gd name="connsiteX108" fmla="*/ 8192382 w 12192000"/>
              <a:gd name="connsiteY108" fmla="*/ 392692 h 4999978"/>
              <a:gd name="connsiteX109" fmla="*/ 8375192 w 12192000"/>
              <a:gd name="connsiteY109" fmla="*/ 383879 h 4999978"/>
              <a:gd name="connsiteX110" fmla="*/ 8454377 w 12192000"/>
              <a:gd name="connsiteY110" fmla="*/ 380331 h 4999978"/>
              <a:gd name="connsiteX111" fmla="*/ 8484740 w 12192000"/>
              <a:gd name="connsiteY111" fmla="*/ 385159 h 4999978"/>
              <a:gd name="connsiteX112" fmla="*/ 8601673 w 12192000"/>
              <a:gd name="connsiteY112" fmla="*/ 397101 h 4999978"/>
              <a:gd name="connsiteX113" fmla="*/ 8701676 w 12192000"/>
              <a:gd name="connsiteY113" fmla="*/ 401351 h 4999978"/>
              <a:gd name="connsiteX114" fmla="*/ 8773288 w 12192000"/>
              <a:gd name="connsiteY114" fmla="*/ 378077 h 4999978"/>
              <a:gd name="connsiteX115" fmla="*/ 8779909 w 12192000"/>
              <a:gd name="connsiteY115" fmla="*/ 382446 h 4999978"/>
              <a:gd name="connsiteX116" fmla="*/ 8829932 w 12192000"/>
              <a:gd name="connsiteY116" fmla="*/ 379243 h 4999978"/>
              <a:gd name="connsiteX117" fmla="*/ 9003386 w 12192000"/>
              <a:gd name="connsiteY117" fmla="*/ 336242 h 4999978"/>
              <a:gd name="connsiteX118" fmla="*/ 9101185 w 12192000"/>
              <a:gd name="connsiteY118" fmla="*/ 330862 h 4999978"/>
              <a:gd name="connsiteX119" fmla="*/ 9136185 w 12192000"/>
              <a:gd name="connsiteY119" fmla="*/ 334078 h 4999978"/>
              <a:gd name="connsiteX120" fmla="*/ 9194801 w 12192000"/>
              <a:gd name="connsiteY120" fmla="*/ 339149 h 4999978"/>
              <a:gd name="connsiteX121" fmla="*/ 9239316 w 12192000"/>
              <a:gd name="connsiteY121" fmla="*/ 355558 h 4999978"/>
              <a:gd name="connsiteX122" fmla="*/ 9288052 w 12192000"/>
              <a:gd name="connsiteY122" fmla="*/ 354796 h 4999978"/>
              <a:gd name="connsiteX123" fmla="*/ 9298465 w 12192000"/>
              <a:gd name="connsiteY123" fmla="*/ 338296 h 4999978"/>
              <a:gd name="connsiteX124" fmla="*/ 9350892 w 12192000"/>
              <a:gd name="connsiteY124" fmla="*/ 342778 h 4999978"/>
              <a:gd name="connsiteX125" fmla="*/ 9430522 w 12192000"/>
              <a:gd name="connsiteY125" fmla="*/ 351368 h 4999978"/>
              <a:gd name="connsiteX126" fmla="*/ 9476215 w 12192000"/>
              <a:gd name="connsiteY126" fmla="*/ 352107 h 4999978"/>
              <a:gd name="connsiteX127" fmla="*/ 9601276 w 12192000"/>
              <a:gd name="connsiteY127" fmla="*/ 358704 h 4999978"/>
              <a:gd name="connsiteX128" fmla="*/ 9726733 w 12192000"/>
              <a:gd name="connsiteY128" fmla="*/ 368801 h 4999978"/>
              <a:gd name="connsiteX129" fmla="*/ 9802144 w 12192000"/>
              <a:gd name="connsiteY129" fmla="*/ 394479 h 4999978"/>
              <a:gd name="connsiteX130" fmla="*/ 9905153 w 12192000"/>
              <a:gd name="connsiteY130" fmla="*/ 400650 h 4999978"/>
              <a:gd name="connsiteX131" fmla="*/ 9922553 w 12192000"/>
              <a:gd name="connsiteY131" fmla="*/ 404569 h 4999978"/>
              <a:gd name="connsiteX132" fmla="*/ 10044658 w 12192000"/>
              <a:gd name="connsiteY132" fmla="*/ 418077 h 4999978"/>
              <a:gd name="connsiteX133" fmla="*/ 10184585 w 12192000"/>
              <a:gd name="connsiteY133" fmla="*/ 407138 h 4999978"/>
              <a:gd name="connsiteX134" fmla="*/ 10366435 w 12192000"/>
              <a:gd name="connsiteY134" fmla="*/ 462428 h 4999978"/>
              <a:gd name="connsiteX135" fmla="*/ 10688220 w 12192000"/>
              <a:gd name="connsiteY135" fmla="*/ 542258 h 4999978"/>
              <a:gd name="connsiteX136" fmla="*/ 11026690 w 12192000"/>
              <a:gd name="connsiteY136" fmla="*/ 550681 h 4999978"/>
              <a:gd name="connsiteX137" fmla="*/ 11113779 w 12192000"/>
              <a:gd name="connsiteY137" fmla="*/ 533868 h 4999978"/>
              <a:gd name="connsiteX138" fmla="*/ 11369556 w 12192000"/>
              <a:gd name="connsiteY138" fmla="*/ 491719 h 4999978"/>
              <a:gd name="connsiteX139" fmla="*/ 11623342 w 12192000"/>
              <a:gd name="connsiteY139" fmla="*/ 388428 h 4999978"/>
              <a:gd name="connsiteX140" fmla="*/ 11786511 w 12192000"/>
              <a:gd name="connsiteY140" fmla="*/ 358390 h 4999978"/>
              <a:gd name="connsiteX141" fmla="*/ 11862577 w 12192000"/>
              <a:gd name="connsiteY141" fmla="*/ 330549 h 4999978"/>
              <a:gd name="connsiteX142" fmla="*/ 11916612 w 12192000"/>
              <a:gd name="connsiteY142" fmla="*/ 323810 h 4999978"/>
              <a:gd name="connsiteX143" fmla="*/ 11948830 w 12192000"/>
              <a:gd name="connsiteY143" fmla="*/ 318062 h 4999978"/>
              <a:gd name="connsiteX144" fmla="*/ 12001583 w 12192000"/>
              <a:gd name="connsiteY144" fmla="*/ 279643 h 4999978"/>
              <a:gd name="connsiteX145" fmla="*/ 12174977 w 12192000"/>
              <a:gd name="connsiteY145" fmla="*/ 264652 h 4999978"/>
              <a:gd name="connsiteX146" fmla="*/ 12192000 w 12192000"/>
              <a:gd name="connsiteY146" fmla="*/ 256549 h 4999978"/>
              <a:gd name="connsiteX147" fmla="*/ 12192000 w 12192000"/>
              <a:gd name="connsiteY147" fmla="*/ 4999978 h 4999978"/>
              <a:gd name="connsiteX148" fmla="*/ 0 w 12192000"/>
              <a:gd name="connsiteY148" fmla="*/ 4999978 h 4999978"/>
              <a:gd name="connsiteX149" fmla="*/ 0 w 12192000"/>
              <a:gd name="connsiteY149" fmla="*/ 617449 h 4999978"/>
              <a:gd name="connsiteX150" fmla="*/ 11075 w 12192000"/>
              <a:gd name="connsiteY150" fmla="*/ 615178 h 4999978"/>
              <a:gd name="connsiteX151" fmla="*/ 44061 w 12192000"/>
              <a:gd name="connsiteY151" fmla="*/ 608596 h 4999978"/>
              <a:gd name="connsiteX152" fmla="*/ 136694 w 12192000"/>
              <a:gd name="connsiteY152" fmla="*/ 556415 h 4999978"/>
              <a:gd name="connsiteX153" fmla="*/ 170342 w 12192000"/>
              <a:gd name="connsiteY153" fmla="*/ 551077 h 4999978"/>
              <a:gd name="connsiteX154" fmla="*/ 168955 w 12192000"/>
              <a:gd name="connsiteY154" fmla="*/ 542164 h 4999978"/>
              <a:gd name="connsiteX155" fmla="*/ 181474 w 12192000"/>
              <a:gd name="connsiteY155" fmla="*/ 541281 h 4999978"/>
              <a:gd name="connsiteX156" fmla="*/ 209440 w 12192000"/>
              <a:gd name="connsiteY156" fmla="*/ 540561 h 4999978"/>
              <a:gd name="connsiteX157" fmla="*/ 293152 w 12192000"/>
              <a:gd name="connsiteY157" fmla="*/ 536576 h 4999978"/>
              <a:gd name="connsiteX158" fmla="*/ 315693 w 12192000"/>
              <a:gd name="connsiteY158" fmla="*/ 519030 h 4999978"/>
              <a:gd name="connsiteX159" fmla="*/ 337305 w 12192000"/>
              <a:gd name="connsiteY159" fmla="*/ 518372 h 4999978"/>
              <a:gd name="connsiteX160" fmla="*/ 462252 w 12192000"/>
              <a:gd name="connsiteY160" fmla="*/ 493151 h 4999978"/>
              <a:gd name="connsiteX161" fmla="*/ 479457 w 12192000"/>
              <a:gd name="connsiteY161" fmla="*/ 491123 h 4999978"/>
              <a:gd name="connsiteX162" fmla="*/ 488653 w 12192000"/>
              <a:gd name="connsiteY162" fmla="*/ 483257 h 4999978"/>
              <a:gd name="connsiteX163" fmla="*/ 522053 w 12192000"/>
              <a:gd name="connsiteY163" fmla="*/ 481125 h 4999978"/>
              <a:gd name="connsiteX164" fmla="*/ 523520 w 12192000"/>
              <a:gd name="connsiteY164" fmla="*/ 476713 h 4999978"/>
              <a:gd name="connsiteX165" fmla="*/ 632714 w 12192000"/>
              <a:gd name="connsiteY165" fmla="*/ 437101 h 4999978"/>
              <a:gd name="connsiteX166" fmla="*/ 651426 w 12192000"/>
              <a:gd name="connsiteY166" fmla="*/ 430544 h 4999978"/>
              <a:gd name="connsiteX167" fmla="*/ 667724 w 12192000"/>
              <a:gd name="connsiteY167" fmla="*/ 432138 h 4999978"/>
              <a:gd name="connsiteX168" fmla="*/ 757679 w 12192000"/>
              <a:gd name="connsiteY168" fmla="*/ 425145 h 4999978"/>
              <a:gd name="connsiteX169" fmla="*/ 779159 w 12192000"/>
              <a:gd name="connsiteY169" fmla="*/ 428059 h 4999978"/>
              <a:gd name="connsiteX170" fmla="*/ 788293 w 12192000"/>
              <a:gd name="connsiteY170" fmla="*/ 434863 h 4999978"/>
              <a:gd name="connsiteX171" fmla="*/ 822923 w 12192000"/>
              <a:gd name="connsiteY171" fmla="*/ 421074 h 4999978"/>
              <a:gd name="connsiteX172" fmla="*/ 876559 w 12192000"/>
              <a:gd name="connsiteY172" fmla="*/ 411088 h 4999978"/>
              <a:gd name="connsiteX173" fmla="*/ 902011 w 12192000"/>
              <a:gd name="connsiteY173" fmla="*/ 404118 h 4999978"/>
              <a:gd name="connsiteX174" fmla="*/ 922715 w 12192000"/>
              <a:gd name="connsiteY174" fmla="*/ 407699 h 4999978"/>
              <a:gd name="connsiteX175" fmla="*/ 1040139 w 12192000"/>
              <a:gd name="connsiteY175" fmla="*/ 406590 h 4999978"/>
              <a:gd name="connsiteX176" fmla="*/ 1067251 w 12192000"/>
              <a:gd name="connsiteY176" fmla="*/ 412384 h 4999978"/>
              <a:gd name="connsiteX177" fmla="*/ 1080272 w 12192000"/>
              <a:gd name="connsiteY177" fmla="*/ 424669 h 4999978"/>
              <a:gd name="connsiteX178" fmla="*/ 1090219 w 12192000"/>
              <a:gd name="connsiteY178" fmla="*/ 420026 h 4999978"/>
              <a:gd name="connsiteX179" fmla="*/ 1161226 w 12192000"/>
              <a:gd name="connsiteY179" fmla="*/ 418304 h 4999978"/>
              <a:gd name="connsiteX180" fmla="*/ 1207525 w 12192000"/>
              <a:gd name="connsiteY180" fmla="*/ 416039 h 4999978"/>
              <a:gd name="connsiteX181" fmla="*/ 1210030 w 12192000"/>
              <a:gd name="connsiteY181" fmla="*/ 398805 h 4999978"/>
              <a:gd name="connsiteX182" fmla="*/ 1251170 w 12192000"/>
              <a:gd name="connsiteY182" fmla="*/ 391942 h 4999978"/>
              <a:gd name="connsiteX183" fmla="*/ 1295331 w 12192000"/>
              <a:gd name="connsiteY183" fmla="*/ 402182 h 4999978"/>
              <a:gd name="connsiteX184" fmla="*/ 1347118 w 12192000"/>
              <a:gd name="connsiteY184" fmla="*/ 399704 h 4999978"/>
              <a:gd name="connsiteX185" fmla="*/ 1378108 w 12192000"/>
              <a:gd name="connsiteY185" fmla="*/ 398410 h 4999978"/>
              <a:gd name="connsiteX186" fmla="*/ 1459192 w 12192000"/>
              <a:gd name="connsiteY186" fmla="*/ 380919 h 4999978"/>
              <a:gd name="connsiteX187" fmla="*/ 1590120 w 12192000"/>
              <a:gd name="connsiteY187" fmla="*/ 317608 h 4999978"/>
              <a:gd name="connsiteX188" fmla="*/ 1631417 w 12192000"/>
              <a:gd name="connsiteY188" fmla="*/ 308227 h 4999978"/>
              <a:gd name="connsiteX189" fmla="*/ 1638727 w 12192000"/>
              <a:gd name="connsiteY189" fmla="*/ 311610 h 4999978"/>
              <a:gd name="connsiteX190" fmla="*/ 1844438 w 12192000"/>
              <a:gd name="connsiteY190" fmla="*/ 271304 h 4999978"/>
              <a:gd name="connsiteX191" fmla="*/ 1881324 w 12192000"/>
              <a:gd name="connsiteY191" fmla="*/ 268497 h 4999978"/>
              <a:gd name="connsiteX192" fmla="*/ 1908999 w 12192000"/>
              <a:gd name="connsiteY192" fmla="*/ 269338 h 4999978"/>
              <a:gd name="connsiteX193" fmla="*/ 1974956 w 12192000"/>
              <a:gd name="connsiteY193" fmla="*/ 255958 h 4999978"/>
              <a:gd name="connsiteX194" fmla="*/ 2082409 w 12192000"/>
              <a:gd name="connsiteY194" fmla="*/ 227290 h 4999978"/>
              <a:gd name="connsiteX195" fmla="*/ 2105639 w 12192000"/>
              <a:gd name="connsiteY195" fmla="*/ 222648 h 4999978"/>
              <a:gd name="connsiteX196" fmla="*/ 2126992 w 12192000"/>
              <a:gd name="connsiteY196" fmla="*/ 224468 h 4999978"/>
              <a:gd name="connsiteX197" fmla="*/ 2133154 w 12192000"/>
              <a:gd name="connsiteY197" fmla="*/ 229952 h 4999978"/>
              <a:gd name="connsiteX198" fmla="*/ 2146154 w 12192000"/>
              <a:gd name="connsiteY198" fmla="*/ 228332 h 4999978"/>
              <a:gd name="connsiteX199" fmla="*/ 2149901 w 12192000"/>
              <a:gd name="connsiteY199" fmla="*/ 229116 h 4999978"/>
              <a:gd name="connsiteX200" fmla="*/ 2171100 w 12192000"/>
              <a:gd name="connsiteY200" fmla="*/ 232389 h 4999978"/>
              <a:gd name="connsiteX201" fmla="*/ 2209148 w 12192000"/>
              <a:gd name="connsiteY201" fmla="*/ 209225 h 4999978"/>
              <a:gd name="connsiteX202" fmla="*/ 2261889 w 12192000"/>
              <a:gd name="connsiteY202" fmla="*/ 205532 h 4999978"/>
              <a:gd name="connsiteX203" fmla="*/ 2452315 w 12192000"/>
              <a:gd name="connsiteY203" fmla="*/ 152899 h 4999978"/>
              <a:gd name="connsiteX204" fmla="*/ 2487710 w 12192000"/>
              <a:gd name="connsiteY204" fmla="*/ 169267 h 4999978"/>
              <a:gd name="connsiteX205" fmla="*/ 2665623 w 12192000"/>
              <a:gd name="connsiteY205" fmla="*/ 96394 h 4999978"/>
              <a:gd name="connsiteX206" fmla="*/ 2751524 w 12192000"/>
              <a:gd name="connsiteY206" fmla="*/ 90153 h 4999978"/>
              <a:gd name="connsiteX207" fmla="*/ 2828102 w 12192000"/>
              <a:gd name="connsiteY207" fmla="*/ 164091 h 4999978"/>
              <a:gd name="connsiteX208" fmla="*/ 2843870 w 12192000"/>
              <a:gd name="connsiteY208" fmla="*/ 47507 h 4999978"/>
              <a:gd name="connsiteX209" fmla="*/ 2862745 w 12192000"/>
              <a:gd name="connsiteY209" fmla="*/ 43242 h 4999978"/>
              <a:gd name="connsiteX210" fmla="*/ 2864596 w 12192000"/>
              <a:gd name="connsiteY210" fmla="*/ 39218 h 4999978"/>
              <a:gd name="connsiteX211" fmla="*/ 2875381 w 12192000"/>
              <a:gd name="connsiteY211" fmla="*/ 35003 h 4999978"/>
              <a:gd name="connsiteX212" fmla="*/ 2895139 w 12192000"/>
              <a:gd name="connsiteY212" fmla="*/ 24186 h 4999978"/>
              <a:gd name="connsiteX213" fmla="*/ 2900232 w 12192000"/>
              <a:gd name="connsiteY213" fmla="*/ 24518 h 4999978"/>
              <a:gd name="connsiteX214" fmla="*/ 2932205 w 12192000"/>
              <a:gd name="connsiteY214" fmla="*/ 11873 h 4999978"/>
              <a:gd name="connsiteX215" fmla="*/ 2933310 w 12192000"/>
              <a:gd name="connsiteY215" fmla="*/ 12816 h 4999978"/>
              <a:gd name="connsiteX216" fmla="*/ 2945218 w 12192000"/>
              <a:gd name="connsiteY216" fmla="*/ 14141 h 4999978"/>
              <a:gd name="connsiteX217" fmla="*/ 2966465 w 12192000"/>
              <a:gd name="connsiteY217" fmla="*/ 14117 h 4999978"/>
              <a:gd name="connsiteX218" fmla="*/ 3023668 w 12192000"/>
              <a:gd name="connsiteY218" fmla="*/ 27905 h 4999978"/>
              <a:gd name="connsiteX219" fmla="*/ 3057077 w 12192000"/>
              <a:gd name="connsiteY219" fmla="*/ 14845 h 4999978"/>
              <a:gd name="connsiteX220" fmla="*/ 3151915 w 12192000"/>
              <a:gd name="connsiteY220" fmla="*/ 11243 h 4999978"/>
              <a:gd name="connsiteX221" fmla="*/ 3251671 w 12192000"/>
              <a:gd name="connsiteY221" fmla="*/ 31575 h 4999978"/>
              <a:gd name="connsiteX222" fmla="*/ 3351400 w 12192000"/>
              <a:gd name="connsiteY222" fmla="*/ 32687 h 4999978"/>
              <a:gd name="connsiteX223" fmla="*/ 3387481 w 12192000"/>
              <a:gd name="connsiteY223" fmla="*/ 31443 h 4999978"/>
              <a:gd name="connsiteX224" fmla="*/ 3451923 w 12192000"/>
              <a:gd name="connsiteY224" fmla="*/ 36482 h 4999978"/>
              <a:gd name="connsiteX225" fmla="*/ 3481520 w 12192000"/>
              <a:gd name="connsiteY225" fmla="*/ 43287 h 4999978"/>
              <a:gd name="connsiteX226" fmla="*/ 3482804 w 12192000"/>
              <a:gd name="connsiteY226" fmla="*/ 42812 h 4999978"/>
              <a:gd name="connsiteX227" fmla="*/ 3485495 w 12192000"/>
              <a:gd name="connsiteY227" fmla="*/ 45921 h 4999978"/>
              <a:gd name="connsiteX228" fmla="*/ 3490972 w 12192000"/>
              <a:gd name="connsiteY228" fmla="*/ 47286 h 4999978"/>
              <a:gd name="connsiteX229" fmla="*/ 3505835 w 12192000"/>
              <a:gd name="connsiteY229" fmla="*/ 46077 h 4999978"/>
              <a:gd name="connsiteX230" fmla="*/ 3511410 w 12192000"/>
              <a:gd name="connsiteY230" fmla="*/ 44808 h 4999978"/>
              <a:gd name="connsiteX231" fmla="*/ 3519598 w 12192000"/>
              <a:gd name="connsiteY231" fmla="*/ 44683 h 4999978"/>
              <a:gd name="connsiteX232" fmla="*/ 3519807 w 12192000"/>
              <a:gd name="connsiteY232" fmla="*/ 44938 h 4999978"/>
              <a:gd name="connsiteX233" fmla="*/ 3527466 w 12192000"/>
              <a:gd name="connsiteY233" fmla="*/ 44316 h 4999978"/>
              <a:gd name="connsiteX234" fmla="*/ 3564889 w 12192000"/>
              <a:gd name="connsiteY234" fmla="*/ 57394 h 4999978"/>
              <a:gd name="connsiteX235" fmla="*/ 3614922 w 12192000"/>
              <a:gd name="connsiteY235" fmla="*/ 61804 h 4999978"/>
              <a:gd name="connsiteX236" fmla="*/ 3635506 w 12192000"/>
              <a:gd name="connsiteY236" fmla="*/ 65718 h 4999978"/>
              <a:gd name="connsiteX237" fmla="*/ 3646525 w 12192000"/>
              <a:gd name="connsiteY237" fmla="*/ 69193 h 4999978"/>
              <a:gd name="connsiteX238" fmla="*/ 3647224 w 12192000"/>
              <a:gd name="connsiteY238" fmla="*/ 70303 h 4999978"/>
              <a:gd name="connsiteX239" fmla="*/ 3683100 w 12192000"/>
              <a:gd name="connsiteY239" fmla="*/ 64109 h 4999978"/>
              <a:gd name="connsiteX240" fmla="*/ 3687901 w 12192000"/>
              <a:gd name="connsiteY240" fmla="*/ 65372 h 4999978"/>
              <a:gd name="connsiteX241" fmla="*/ 3711234 w 12192000"/>
              <a:gd name="connsiteY241" fmla="*/ 58665 h 4999978"/>
              <a:gd name="connsiteX242" fmla="*/ 3723318 w 12192000"/>
              <a:gd name="connsiteY242" fmla="*/ 56625 h 4999978"/>
              <a:gd name="connsiteX243" fmla="*/ 3726677 w 12192000"/>
              <a:gd name="connsiteY243" fmla="*/ 53112 h 4999978"/>
              <a:gd name="connsiteX244" fmla="*/ 3744535 w 12192000"/>
              <a:gd name="connsiteY244" fmla="*/ 51590 h 4999978"/>
              <a:gd name="connsiteX245" fmla="*/ 3746608 w 12192000"/>
              <a:gd name="connsiteY245" fmla="*/ 52522 h 4999978"/>
              <a:gd name="connsiteX246" fmla="*/ 3761262 w 12192000"/>
              <a:gd name="connsiteY246" fmla="*/ 47147 h 4999978"/>
              <a:gd name="connsiteX247" fmla="*/ 3803931 w 12192000"/>
              <a:gd name="connsiteY247" fmla="*/ 49309 h 4999978"/>
              <a:gd name="connsiteX248" fmla="*/ 3925626 w 12192000"/>
              <a:gd name="connsiteY248" fmla="*/ 40301 h 4999978"/>
              <a:gd name="connsiteX249" fmla="*/ 4033324 w 12192000"/>
              <a:gd name="connsiteY249" fmla="*/ 26451 h 4999978"/>
              <a:gd name="connsiteX0" fmla="*/ 4033324 w 12192000"/>
              <a:gd name="connsiteY0" fmla="*/ 26451 h 4999978"/>
              <a:gd name="connsiteX1" fmla="*/ 4138795 w 12192000"/>
              <a:gd name="connsiteY1" fmla="*/ 28995 h 4999978"/>
              <a:gd name="connsiteX2" fmla="*/ 4197186 w 12192000"/>
              <a:gd name="connsiteY2" fmla="*/ 16311 h 4999978"/>
              <a:gd name="connsiteX3" fmla="*/ 4371550 w 12192000"/>
              <a:gd name="connsiteY3" fmla="*/ 8916 h 4999978"/>
              <a:gd name="connsiteX4" fmla="*/ 4424056 w 12192000"/>
              <a:gd name="connsiteY4" fmla="*/ 15151 h 4999978"/>
              <a:gd name="connsiteX5" fmla="*/ 4469897 w 12192000"/>
              <a:gd name="connsiteY5" fmla="*/ 0 h 4999978"/>
              <a:gd name="connsiteX6" fmla="*/ 4489151 w 12192000"/>
              <a:gd name="connsiteY6" fmla="*/ 7067 h 4999978"/>
              <a:gd name="connsiteX7" fmla="*/ 4492479 w 12192000"/>
              <a:gd name="connsiteY7" fmla="*/ 8512 h 4999978"/>
              <a:gd name="connsiteX8" fmla="*/ 4505693 w 12192000"/>
              <a:gd name="connsiteY8" fmla="*/ 9366 h 4999978"/>
              <a:gd name="connsiteX9" fmla="*/ 4509529 w 12192000"/>
              <a:gd name="connsiteY9" fmla="*/ 15767 h 4999978"/>
              <a:gd name="connsiteX10" fmla="*/ 4529499 w 12192000"/>
              <a:gd name="connsiteY10" fmla="*/ 21469 h 4999978"/>
              <a:gd name="connsiteX11" fmla="*/ 4553795 w 12192000"/>
              <a:gd name="connsiteY11" fmla="*/ 21323 h 4999978"/>
              <a:gd name="connsiteX12" fmla="*/ 4640118 w 12192000"/>
              <a:gd name="connsiteY12" fmla="*/ 21481 h 4999978"/>
              <a:gd name="connsiteX13" fmla="*/ 4654127 w 12192000"/>
              <a:gd name="connsiteY13" fmla="*/ 17734 h 4999978"/>
              <a:gd name="connsiteX14" fmla="*/ 4700168 w 12192000"/>
              <a:gd name="connsiteY14" fmla="*/ 22735 h 4999978"/>
              <a:gd name="connsiteX15" fmla="*/ 4741127 w 12192000"/>
              <a:gd name="connsiteY15" fmla="*/ 23309 h 4999978"/>
              <a:gd name="connsiteX16" fmla="*/ 4767598 w 12192000"/>
              <a:gd name="connsiteY16" fmla="*/ 20054 h 4999978"/>
              <a:gd name="connsiteX17" fmla="*/ 4774592 w 12192000"/>
              <a:gd name="connsiteY17" fmla="*/ 22231 h 4999978"/>
              <a:gd name="connsiteX18" fmla="*/ 4801328 w 12192000"/>
              <a:gd name="connsiteY18" fmla="*/ 23236 h 4999978"/>
              <a:gd name="connsiteX19" fmla="*/ 4814870 w 12192000"/>
              <a:gd name="connsiteY19" fmla="*/ 19579 h 4999978"/>
              <a:gd name="connsiteX20" fmla="*/ 4828440 w 12192000"/>
              <a:gd name="connsiteY20" fmla="*/ 27197 h 4999978"/>
              <a:gd name="connsiteX21" fmla="*/ 4831826 w 12192000"/>
              <a:gd name="connsiteY21" fmla="*/ 32900 h 4999978"/>
              <a:gd name="connsiteX22" fmla="*/ 4850785 w 12192000"/>
              <a:gd name="connsiteY22" fmla="*/ 29972 h 4999978"/>
              <a:gd name="connsiteX23" fmla="*/ 4866468 w 12192000"/>
              <a:gd name="connsiteY23" fmla="*/ 35321 h 4999978"/>
              <a:gd name="connsiteX24" fmla="*/ 4879983 w 12192000"/>
              <a:gd name="connsiteY24" fmla="*/ 31397 h 4999978"/>
              <a:gd name="connsiteX25" fmla="*/ 4885635 w 12192000"/>
              <a:gd name="connsiteY25" fmla="*/ 32124 h 4999978"/>
              <a:gd name="connsiteX26" fmla="*/ 4899698 w 12192000"/>
              <a:gd name="connsiteY26" fmla="*/ 34658 h 4999978"/>
              <a:gd name="connsiteX27" fmla="*/ 4923986 w 12192000"/>
              <a:gd name="connsiteY27" fmla="*/ 40414 h 4999978"/>
              <a:gd name="connsiteX28" fmla="*/ 4931544 w 12192000"/>
              <a:gd name="connsiteY28" fmla="*/ 41140 h 4999978"/>
              <a:gd name="connsiteX29" fmla="*/ 4948135 w 12192000"/>
              <a:gd name="connsiteY29" fmla="*/ 50311 h 4999978"/>
              <a:gd name="connsiteX30" fmla="*/ 4980068 w 12192000"/>
              <a:gd name="connsiteY30" fmla="*/ 57834 h 4999978"/>
              <a:gd name="connsiteX31" fmla="*/ 5036541 w 12192000"/>
              <a:gd name="connsiteY31" fmla="*/ 85075 h 4999978"/>
              <a:gd name="connsiteX32" fmla="*/ 5069678 w 12192000"/>
              <a:gd name="connsiteY32" fmla="*/ 97961 h 4999978"/>
              <a:gd name="connsiteX33" fmla="*/ 5092160 w 12192000"/>
              <a:gd name="connsiteY33" fmla="*/ 109985 h 4999978"/>
              <a:gd name="connsiteX34" fmla="*/ 5158166 w 12192000"/>
              <a:gd name="connsiteY34" fmla="*/ 126350 h 4999978"/>
              <a:gd name="connsiteX35" fmla="*/ 5271252 w 12192000"/>
              <a:gd name="connsiteY35" fmla="*/ 147520 h 4999978"/>
              <a:gd name="connsiteX36" fmla="*/ 5294438 w 12192000"/>
              <a:gd name="connsiteY36" fmla="*/ 153338 h 4999978"/>
              <a:gd name="connsiteX37" fmla="*/ 5310840 w 12192000"/>
              <a:gd name="connsiteY37" fmla="*/ 163551 h 4999978"/>
              <a:gd name="connsiteX38" fmla="*/ 5311570 w 12192000"/>
              <a:gd name="connsiteY38" fmla="*/ 170463 h 4999978"/>
              <a:gd name="connsiteX39" fmla="*/ 5323756 w 12192000"/>
              <a:gd name="connsiteY39" fmla="*/ 174500 h 4999978"/>
              <a:gd name="connsiteX40" fmla="*/ 5326259 w 12192000"/>
              <a:gd name="connsiteY40" fmla="*/ 176662 h 4999978"/>
              <a:gd name="connsiteX41" fmla="*/ 5341357 w 12192000"/>
              <a:gd name="connsiteY41" fmla="*/ 187975 h 4999978"/>
              <a:gd name="connsiteX42" fmla="*/ 5391908 w 12192000"/>
              <a:gd name="connsiteY42" fmla="*/ 185073 h 4999978"/>
              <a:gd name="connsiteX43" fmla="*/ 5492371 w 12192000"/>
              <a:gd name="connsiteY43" fmla="*/ 230923 h 4999978"/>
              <a:gd name="connsiteX44" fmla="*/ 5640913 w 12192000"/>
              <a:gd name="connsiteY44" fmla="*/ 239810 h 4999978"/>
              <a:gd name="connsiteX45" fmla="*/ 5877770 w 12192000"/>
              <a:gd name="connsiteY45" fmla="*/ 283747 h 4999978"/>
              <a:gd name="connsiteX46" fmla="*/ 5989615 w 12192000"/>
              <a:gd name="connsiteY46" fmla="*/ 306445 h 4999978"/>
              <a:gd name="connsiteX47" fmla="*/ 5996857 w 12192000"/>
              <a:gd name="connsiteY47" fmla="*/ 310331 h 4999978"/>
              <a:gd name="connsiteX48" fmla="*/ 6037387 w 12192000"/>
              <a:gd name="connsiteY48" fmla="*/ 299308 h 4999978"/>
              <a:gd name="connsiteX49" fmla="*/ 6113074 w 12192000"/>
              <a:gd name="connsiteY49" fmla="*/ 312627 h 4999978"/>
              <a:gd name="connsiteX50" fmla="*/ 6280929 w 12192000"/>
              <a:gd name="connsiteY50" fmla="*/ 337226 h 4999978"/>
              <a:gd name="connsiteX51" fmla="*/ 6298665 w 12192000"/>
              <a:gd name="connsiteY51" fmla="*/ 329713 h 4999978"/>
              <a:gd name="connsiteX52" fmla="*/ 6317326 w 12192000"/>
              <a:gd name="connsiteY52" fmla="*/ 326576 h 4999978"/>
              <a:gd name="connsiteX53" fmla="*/ 6319212 w 12192000"/>
              <a:gd name="connsiteY53" fmla="*/ 327786 h 4999978"/>
              <a:gd name="connsiteX54" fmla="*/ 6339724 w 12192000"/>
              <a:gd name="connsiteY54" fmla="*/ 328880 h 4999978"/>
              <a:gd name="connsiteX55" fmla="*/ 6345010 w 12192000"/>
              <a:gd name="connsiteY55" fmla="*/ 325930 h 4999978"/>
              <a:gd name="connsiteX56" fmla="*/ 6359332 w 12192000"/>
              <a:gd name="connsiteY56" fmla="*/ 325681 h 4999978"/>
              <a:gd name="connsiteX57" fmla="*/ 6388220 w 12192000"/>
              <a:gd name="connsiteY57" fmla="*/ 322496 h 4999978"/>
              <a:gd name="connsiteX58" fmla="*/ 6392994 w 12192000"/>
              <a:gd name="connsiteY58" fmla="*/ 324426 h 4999978"/>
              <a:gd name="connsiteX59" fmla="*/ 6435581 w 12192000"/>
              <a:gd name="connsiteY59" fmla="*/ 323557 h 4999978"/>
              <a:gd name="connsiteX60" fmla="*/ 6435870 w 12192000"/>
              <a:gd name="connsiteY60" fmla="*/ 324745 h 4999978"/>
              <a:gd name="connsiteX61" fmla="*/ 6446571 w 12192000"/>
              <a:gd name="connsiteY61" fmla="*/ 329739 h 4999978"/>
              <a:gd name="connsiteX62" fmla="*/ 6467701 w 12192000"/>
              <a:gd name="connsiteY62" fmla="*/ 336547 h 4999978"/>
              <a:gd name="connsiteX63" fmla="*/ 6512727 w 12192000"/>
              <a:gd name="connsiteY63" fmla="*/ 367087 h 4999978"/>
              <a:gd name="connsiteX64" fmla="*/ 6557094 w 12192000"/>
              <a:gd name="connsiteY64" fmla="*/ 366314 h 4999978"/>
              <a:gd name="connsiteX65" fmla="*/ 6565879 w 12192000"/>
              <a:gd name="connsiteY65" fmla="*/ 366812 h 4999978"/>
              <a:gd name="connsiteX66" fmla="*/ 6565997 w 12192000"/>
              <a:gd name="connsiteY66" fmla="*/ 367092 h 4999978"/>
              <a:gd name="connsiteX67" fmla="*/ 6575147 w 12192000"/>
              <a:gd name="connsiteY67" fmla="*/ 368156 h 4999978"/>
              <a:gd name="connsiteX68" fmla="*/ 6581899 w 12192000"/>
              <a:gd name="connsiteY68" fmla="*/ 367720 h 4999978"/>
              <a:gd name="connsiteX69" fmla="*/ 6598943 w 12192000"/>
              <a:gd name="connsiteY69" fmla="*/ 368688 h 4999978"/>
              <a:gd name="connsiteX70" fmla="*/ 6604421 w 12192000"/>
              <a:gd name="connsiteY70" fmla="*/ 370815 h 4999978"/>
              <a:gd name="connsiteX71" fmla="*/ 6606035 w 12192000"/>
              <a:gd name="connsiteY71" fmla="*/ 374247 h 4999978"/>
              <a:gd name="connsiteX72" fmla="*/ 6607669 w 12192000"/>
              <a:gd name="connsiteY72" fmla="*/ 373968 h 4999978"/>
              <a:gd name="connsiteX73" fmla="*/ 6637532 w 12192000"/>
              <a:gd name="connsiteY73" fmla="*/ 384907 h 4999978"/>
              <a:gd name="connsiteX74" fmla="*/ 6706880 w 12192000"/>
              <a:gd name="connsiteY74" fmla="*/ 399163 h 4999978"/>
              <a:gd name="connsiteX75" fmla="*/ 6747500 w 12192000"/>
              <a:gd name="connsiteY75" fmla="*/ 403168 h 4999978"/>
              <a:gd name="connsiteX76" fmla="*/ 6857783 w 12192000"/>
              <a:gd name="connsiteY76" fmla="*/ 418687 h 4999978"/>
              <a:gd name="connsiteX77" fmla="*/ 6967720 w 12192000"/>
              <a:gd name="connsiteY77" fmla="*/ 437721 h 4999978"/>
              <a:gd name="connsiteX78" fmla="*/ 7018394 w 12192000"/>
              <a:gd name="connsiteY78" fmla="*/ 466613 h 4999978"/>
              <a:gd name="connsiteX79" fmla="*/ 7024679 w 12192000"/>
              <a:gd name="connsiteY79" fmla="*/ 467750 h 4999978"/>
              <a:gd name="connsiteX80" fmla="*/ 7041715 w 12192000"/>
              <a:gd name="connsiteY80" fmla="*/ 465902 h 4999978"/>
              <a:gd name="connsiteX81" fmla="*/ 7048103 w 12192000"/>
              <a:gd name="connsiteY81" fmla="*/ 464392 h 4999978"/>
              <a:gd name="connsiteX82" fmla="*/ 7057490 w 12192000"/>
              <a:gd name="connsiteY82" fmla="*/ 463917 h 4999978"/>
              <a:gd name="connsiteX83" fmla="*/ 7057730 w 12192000"/>
              <a:gd name="connsiteY83" fmla="*/ 464165 h 4999978"/>
              <a:gd name="connsiteX84" fmla="*/ 7066511 w 12192000"/>
              <a:gd name="connsiteY84" fmla="*/ 463214 h 4999978"/>
              <a:gd name="connsiteX85" fmla="*/ 7109401 w 12192000"/>
              <a:gd name="connsiteY85" fmla="*/ 455268 h 4999978"/>
              <a:gd name="connsiteX86" fmla="*/ 7166830 w 12192000"/>
              <a:gd name="connsiteY86" fmla="*/ 477037 h 4999978"/>
              <a:gd name="connsiteX87" fmla="*/ 7190442 w 12192000"/>
              <a:gd name="connsiteY87" fmla="*/ 480090 h 4999978"/>
              <a:gd name="connsiteX88" fmla="*/ 7203083 w 12192000"/>
              <a:gd name="connsiteY88" fmla="*/ 483106 h 4999978"/>
              <a:gd name="connsiteX89" fmla="*/ 7203894 w 12192000"/>
              <a:gd name="connsiteY89" fmla="*/ 484190 h 4999978"/>
              <a:gd name="connsiteX90" fmla="*/ 7245004 w 12192000"/>
              <a:gd name="connsiteY90" fmla="*/ 476444 h 4999978"/>
              <a:gd name="connsiteX91" fmla="*/ 7250514 w 12192000"/>
              <a:gd name="connsiteY91" fmla="*/ 477506 h 4999978"/>
              <a:gd name="connsiteX92" fmla="*/ 7277246 w 12192000"/>
              <a:gd name="connsiteY92" fmla="*/ 469782 h 4999978"/>
              <a:gd name="connsiteX93" fmla="*/ 7291092 w 12192000"/>
              <a:gd name="connsiteY93" fmla="*/ 467217 h 4999978"/>
              <a:gd name="connsiteX94" fmla="*/ 7294933 w 12192000"/>
              <a:gd name="connsiteY94" fmla="*/ 463549 h 4999978"/>
              <a:gd name="connsiteX95" fmla="*/ 7315408 w 12192000"/>
              <a:gd name="connsiteY95" fmla="*/ 461260 h 4999978"/>
              <a:gd name="connsiteX96" fmla="*/ 7317786 w 12192000"/>
              <a:gd name="connsiteY96" fmla="*/ 462106 h 4999978"/>
              <a:gd name="connsiteX97" fmla="*/ 7334572 w 12192000"/>
              <a:gd name="connsiteY97" fmla="*/ 456088 h 4999978"/>
              <a:gd name="connsiteX98" fmla="*/ 7348520 w 12192000"/>
              <a:gd name="connsiteY98" fmla="*/ 446050 h 4999978"/>
              <a:gd name="connsiteX99" fmla="*/ 7522997 w 12192000"/>
              <a:gd name="connsiteY99" fmla="*/ 442209 h 4999978"/>
              <a:gd name="connsiteX100" fmla="*/ 7686985 w 12192000"/>
              <a:gd name="connsiteY100" fmla="*/ 419805 h 4999978"/>
              <a:gd name="connsiteX101" fmla="*/ 7854068 w 12192000"/>
              <a:gd name="connsiteY101" fmla="*/ 409774 h 4999978"/>
              <a:gd name="connsiteX102" fmla="*/ 8034165 w 12192000"/>
              <a:gd name="connsiteY102" fmla="*/ 391699 h 4999978"/>
              <a:gd name="connsiteX103" fmla="*/ 8094381 w 12192000"/>
              <a:gd name="connsiteY103" fmla="*/ 395718 h 4999978"/>
              <a:gd name="connsiteX104" fmla="*/ 8146898 w 12192000"/>
              <a:gd name="connsiteY104" fmla="*/ 378558 h 4999978"/>
              <a:gd name="connsiteX105" fmla="*/ 8168993 w 12192000"/>
              <a:gd name="connsiteY105" fmla="*/ 384830 h 4999978"/>
              <a:gd name="connsiteX106" fmla="*/ 8172809 w 12192000"/>
              <a:gd name="connsiteY106" fmla="*/ 386137 h 4999978"/>
              <a:gd name="connsiteX107" fmla="*/ 8187962 w 12192000"/>
              <a:gd name="connsiteY107" fmla="*/ 386433 h 4999978"/>
              <a:gd name="connsiteX108" fmla="*/ 8192382 w 12192000"/>
              <a:gd name="connsiteY108" fmla="*/ 392692 h 4999978"/>
              <a:gd name="connsiteX109" fmla="*/ 8375192 w 12192000"/>
              <a:gd name="connsiteY109" fmla="*/ 383879 h 4999978"/>
              <a:gd name="connsiteX110" fmla="*/ 8454377 w 12192000"/>
              <a:gd name="connsiteY110" fmla="*/ 380331 h 4999978"/>
              <a:gd name="connsiteX111" fmla="*/ 8484740 w 12192000"/>
              <a:gd name="connsiteY111" fmla="*/ 385159 h 4999978"/>
              <a:gd name="connsiteX112" fmla="*/ 8601673 w 12192000"/>
              <a:gd name="connsiteY112" fmla="*/ 397101 h 4999978"/>
              <a:gd name="connsiteX113" fmla="*/ 8701676 w 12192000"/>
              <a:gd name="connsiteY113" fmla="*/ 401351 h 4999978"/>
              <a:gd name="connsiteX114" fmla="*/ 8773288 w 12192000"/>
              <a:gd name="connsiteY114" fmla="*/ 378077 h 4999978"/>
              <a:gd name="connsiteX115" fmla="*/ 8779909 w 12192000"/>
              <a:gd name="connsiteY115" fmla="*/ 382446 h 4999978"/>
              <a:gd name="connsiteX116" fmla="*/ 8829932 w 12192000"/>
              <a:gd name="connsiteY116" fmla="*/ 379243 h 4999978"/>
              <a:gd name="connsiteX117" fmla="*/ 9003386 w 12192000"/>
              <a:gd name="connsiteY117" fmla="*/ 336242 h 4999978"/>
              <a:gd name="connsiteX118" fmla="*/ 9101185 w 12192000"/>
              <a:gd name="connsiteY118" fmla="*/ 330862 h 4999978"/>
              <a:gd name="connsiteX119" fmla="*/ 9136185 w 12192000"/>
              <a:gd name="connsiteY119" fmla="*/ 334078 h 4999978"/>
              <a:gd name="connsiteX120" fmla="*/ 9194801 w 12192000"/>
              <a:gd name="connsiteY120" fmla="*/ 339149 h 4999978"/>
              <a:gd name="connsiteX121" fmla="*/ 9239316 w 12192000"/>
              <a:gd name="connsiteY121" fmla="*/ 355558 h 4999978"/>
              <a:gd name="connsiteX122" fmla="*/ 9288052 w 12192000"/>
              <a:gd name="connsiteY122" fmla="*/ 354796 h 4999978"/>
              <a:gd name="connsiteX123" fmla="*/ 9298465 w 12192000"/>
              <a:gd name="connsiteY123" fmla="*/ 338296 h 4999978"/>
              <a:gd name="connsiteX124" fmla="*/ 9350892 w 12192000"/>
              <a:gd name="connsiteY124" fmla="*/ 342778 h 4999978"/>
              <a:gd name="connsiteX125" fmla="*/ 9430522 w 12192000"/>
              <a:gd name="connsiteY125" fmla="*/ 351368 h 4999978"/>
              <a:gd name="connsiteX126" fmla="*/ 9476215 w 12192000"/>
              <a:gd name="connsiteY126" fmla="*/ 352107 h 4999978"/>
              <a:gd name="connsiteX127" fmla="*/ 9601276 w 12192000"/>
              <a:gd name="connsiteY127" fmla="*/ 358704 h 4999978"/>
              <a:gd name="connsiteX128" fmla="*/ 9726733 w 12192000"/>
              <a:gd name="connsiteY128" fmla="*/ 368801 h 4999978"/>
              <a:gd name="connsiteX129" fmla="*/ 9802144 w 12192000"/>
              <a:gd name="connsiteY129" fmla="*/ 394479 h 4999978"/>
              <a:gd name="connsiteX130" fmla="*/ 9905153 w 12192000"/>
              <a:gd name="connsiteY130" fmla="*/ 400650 h 4999978"/>
              <a:gd name="connsiteX131" fmla="*/ 9922553 w 12192000"/>
              <a:gd name="connsiteY131" fmla="*/ 404569 h 4999978"/>
              <a:gd name="connsiteX132" fmla="*/ 10044658 w 12192000"/>
              <a:gd name="connsiteY132" fmla="*/ 418077 h 4999978"/>
              <a:gd name="connsiteX133" fmla="*/ 10184585 w 12192000"/>
              <a:gd name="connsiteY133" fmla="*/ 407138 h 4999978"/>
              <a:gd name="connsiteX134" fmla="*/ 10366435 w 12192000"/>
              <a:gd name="connsiteY134" fmla="*/ 462428 h 4999978"/>
              <a:gd name="connsiteX135" fmla="*/ 10688220 w 12192000"/>
              <a:gd name="connsiteY135" fmla="*/ 542258 h 4999978"/>
              <a:gd name="connsiteX136" fmla="*/ 11026690 w 12192000"/>
              <a:gd name="connsiteY136" fmla="*/ 550681 h 4999978"/>
              <a:gd name="connsiteX137" fmla="*/ 11113779 w 12192000"/>
              <a:gd name="connsiteY137" fmla="*/ 533868 h 4999978"/>
              <a:gd name="connsiteX138" fmla="*/ 11369556 w 12192000"/>
              <a:gd name="connsiteY138" fmla="*/ 491719 h 4999978"/>
              <a:gd name="connsiteX139" fmla="*/ 11623342 w 12192000"/>
              <a:gd name="connsiteY139" fmla="*/ 388428 h 4999978"/>
              <a:gd name="connsiteX140" fmla="*/ 11786511 w 12192000"/>
              <a:gd name="connsiteY140" fmla="*/ 358390 h 4999978"/>
              <a:gd name="connsiteX141" fmla="*/ 11862577 w 12192000"/>
              <a:gd name="connsiteY141" fmla="*/ 330549 h 4999978"/>
              <a:gd name="connsiteX142" fmla="*/ 11916612 w 12192000"/>
              <a:gd name="connsiteY142" fmla="*/ 323810 h 4999978"/>
              <a:gd name="connsiteX143" fmla="*/ 11948830 w 12192000"/>
              <a:gd name="connsiteY143" fmla="*/ 318062 h 4999978"/>
              <a:gd name="connsiteX144" fmla="*/ 12001583 w 12192000"/>
              <a:gd name="connsiteY144" fmla="*/ 279643 h 4999978"/>
              <a:gd name="connsiteX145" fmla="*/ 12174977 w 12192000"/>
              <a:gd name="connsiteY145" fmla="*/ 264652 h 4999978"/>
              <a:gd name="connsiteX146" fmla="*/ 12192000 w 12192000"/>
              <a:gd name="connsiteY146" fmla="*/ 256549 h 4999978"/>
              <a:gd name="connsiteX147" fmla="*/ 12192000 w 12192000"/>
              <a:gd name="connsiteY147" fmla="*/ 4999978 h 4999978"/>
              <a:gd name="connsiteX148" fmla="*/ 0 w 12192000"/>
              <a:gd name="connsiteY148" fmla="*/ 4999978 h 4999978"/>
              <a:gd name="connsiteX149" fmla="*/ 0 w 12192000"/>
              <a:gd name="connsiteY149" fmla="*/ 617449 h 4999978"/>
              <a:gd name="connsiteX150" fmla="*/ 11075 w 12192000"/>
              <a:gd name="connsiteY150" fmla="*/ 615178 h 4999978"/>
              <a:gd name="connsiteX151" fmla="*/ 44061 w 12192000"/>
              <a:gd name="connsiteY151" fmla="*/ 608596 h 4999978"/>
              <a:gd name="connsiteX152" fmla="*/ 136694 w 12192000"/>
              <a:gd name="connsiteY152" fmla="*/ 556415 h 4999978"/>
              <a:gd name="connsiteX153" fmla="*/ 170342 w 12192000"/>
              <a:gd name="connsiteY153" fmla="*/ 551077 h 4999978"/>
              <a:gd name="connsiteX154" fmla="*/ 168955 w 12192000"/>
              <a:gd name="connsiteY154" fmla="*/ 542164 h 4999978"/>
              <a:gd name="connsiteX155" fmla="*/ 181474 w 12192000"/>
              <a:gd name="connsiteY155" fmla="*/ 541281 h 4999978"/>
              <a:gd name="connsiteX156" fmla="*/ 209440 w 12192000"/>
              <a:gd name="connsiteY156" fmla="*/ 540561 h 4999978"/>
              <a:gd name="connsiteX157" fmla="*/ 293152 w 12192000"/>
              <a:gd name="connsiteY157" fmla="*/ 536576 h 4999978"/>
              <a:gd name="connsiteX158" fmla="*/ 315693 w 12192000"/>
              <a:gd name="connsiteY158" fmla="*/ 519030 h 4999978"/>
              <a:gd name="connsiteX159" fmla="*/ 337305 w 12192000"/>
              <a:gd name="connsiteY159" fmla="*/ 518372 h 4999978"/>
              <a:gd name="connsiteX160" fmla="*/ 462252 w 12192000"/>
              <a:gd name="connsiteY160" fmla="*/ 493151 h 4999978"/>
              <a:gd name="connsiteX161" fmla="*/ 479457 w 12192000"/>
              <a:gd name="connsiteY161" fmla="*/ 491123 h 4999978"/>
              <a:gd name="connsiteX162" fmla="*/ 488653 w 12192000"/>
              <a:gd name="connsiteY162" fmla="*/ 483257 h 4999978"/>
              <a:gd name="connsiteX163" fmla="*/ 522053 w 12192000"/>
              <a:gd name="connsiteY163" fmla="*/ 481125 h 4999978"/>
              <a:gd name="connsiteX164" fmla="*/ 523520 w 12192000"/>
              <a:gd name="connsiteY164" fmla="*/ 476713 h 4999978"/>
              <a:gd name="connsiteX165" fmla="*/ 632714 w 12192000"/>
              <a:gd name="connsiteY165" fmla="*/ 437101 h 4999978"/>
              <a:gd name="connsiteX166" fmla="*/ 651426 w 12192000"/>
              <a:gd name="connsiteY166" fmla="*/ 430544 h 4999978"/>
              <a:gd name="connsiteX167" fmla="*/ 667724 w 12192000"/>
              <a:gd name="connsiteY167" fmla="*/ 432138 h 4999978"/>
              <a:gd name="connsiteX168" fmla="*/ 757679 w 12192000"/>
              <a:gd name="connsiteY168" fmla="*/ 425145 h 4999978"/>
              <a:gd name="connsiteX169" fmla="*/ 779159 w 12192000"/>
              <a:gd name="connsiteY169" fmla="*/ 428059 h 4999978"/>
              <a:gd name="connsiteX170" fmla="*/ 788293 w 12192000"/>
              <a:gd name="connsiteY170" fmla="*/ 434863 h 4999978"/>
              <a:gd name="connsiteX171" fmla="*/ 822923 w 12192000"/>
              <a:gd name="connsiteY171" fmla="*/ 421074 h 4999978"/>
              <a:gd name="connsiteX172" fmla="*/ 876559 w 12192000"/>
              <a:gd name="connsiteY172" fmla="*/ 411088 h 4999978"/>
              <a:gd name="connsiteX173" fmla="*/ 902011 w 12192000"/>
              <a:gd name="connsiteY173" fmla="*/ 404118 h 4999978"/>
              <a:gd name="connsiteX174" fmla="*/ 922715 w 12192000"/>
              <a:gd name="connsiteY174" fmla="*/ 407699 h 4999978"/>
              <a:gd name="connsiteX175" fmla="*/ 1040139 w 12192000"/>
              <a:gd name="connsiteY175" fmla="*/ 406590 h 4999978"/>
              <a:gd name="connsiteX176" fmla="*/ 1067251 w 12192000"/>
              <a:gd name="connsiteY176" fmla="*/ 412384 h 4999978"/>
              <a:gd name="connsiteX177" fmla="*/ 1080272 w 12192000"/>
              <a:gd name="connsiteY177" fmla="*/ 424669 h 4999978"/>
              <a:gd name="connsiteX178" fmla="*/ 1090219 w 12192000"/>
              <a:gd name="connsiteY178" fmla="*/ 420026 h 4999978"/>
              <a:gd name="connsiteX179" fmla="*/ 1161226 w 12192000"/>
              <a:gd name="connsiteY179" fmla="*/ 418304 h 4999978"/>
              <a:gd name="connsiteX180" fmla="*/ 1207525 w 12192000"/>
              <a:gd name="connsiteY180" fmla="*/ 416039 h 4999978"/>
              <a:gd name="connsiteX181" fmla="*/ 1210030 w 12192000"/>
              <a:gd name="connsiteY181" fmla="*/ 398805 h 4999978"/>
              <a:gd name="connsiteX182" fmla="*/ 1251170 w 12192000"/>
              <a:gd name="connsiteY182" fmla="*/ 391942 h 4999978"/>
              <a:gd name="connsiteX183" fmla="*/ 1295331 w 12192000"/>
              <a:gd name="connsiteY183" fmla="*/ 402182 h 4999978"/>
              <a:gd name="connsiteX184" fmla="*/ 1347118 w 12192000"/>
              <a:gd name="connsiteY184" fmla="*/ 399704 h 4999978"/>
              <a:gd name="connsiteX185" fmla="*/ 1378108 w 12192000"/>
              <a:gd name="connsiteY185" fmla="*/ 398410 h 4999978"/>
              <a:gd name="connsiteX186" fmla="*/ 1459192 w 12192000"/>
              <a:gd name="connsiteY186" fmla="*/ 380919 h 4999978"/>
              <a:gd name="connsiteX187" fmla="*/ 1590120 w 12192000"/>
              <a:gd name="connsiteY187" fmla="*/ 317608 h 4999978"/>
              <a:gd name="connsiteX188" fmla="*/ 1631417 w 12192000"/>
              <a:gd name="connsiteY188" fmla="*/ 308227 h 4999978"/>
              <a:gd name="connsiteX189" fmla="*/ 1638727 w 12192000"/>
              <a:gd name="connsiteY189" fmla="*/ 311610 h 4999978"/>
              <a:gd name="connsiteX190" fmla="*/ 1844438 w 12192000"/>
              <a:gd name="connsiteY190" fmla="*/ 271304 h 4999978"/>
              <a:gd name="connsiteX191" fmla="*/ 1881324 w 12192000"/>
              <a:gd name="connsiteY191" fmla="*/ 268497 h 4999978"/>
              <a:gd name="connsiteX192" fmla="*/ 1908999 w 12192000"/>
              <a:gd name="connsiteY192" fmla="*/ 269338 h 4999978"/>
              <a:gd name="connsiteX193" fmla="*/ 1974956 w 12192000"/>
              <a:gd name="connsiteY193" fmla="*/ 255958 h 4999978"/>
              <a:gd name="connsiteX194" fmla="*/ 2082409 w 12192000"/>
              <a:gd name="connsiteY194" fmla="*/ 227290 h 4999978"/>
              <a:gd name="connsiteX195" fmla="*/ 2105639 w 12192000"/>
              <a:gd name="connsiteY195" fmla="*/ 222648 h 4999978"/>
              <a:gd name="connsiteX196" fmla="*/ 2126992 w 12192000"/>
              <a:gd name="connsiteY196" fmla="*/ 224468 h 4999978"/>
              <a:gd name="connsiteX197" fmla="*/ 2133154 w 12192000"/>
              <a:gd name="connsiteY197" fmla="*/ 229952 h 4999978"/>
              <a:gd name="connsiteX198" fmla="*/ 2146154 w 12192000"/>
              <a:gd name="connsiteY198" fmla="*/ 228332 h 4999978"/>
              <a:gd name="connsiteX199" fmla="*/ 2149901 w 12192000"/>
              <a:gd name="connsiteY199" fmla="*/ 229116 h 4999978"/>
              <a:gd name="connsiteX200" fmla="*/ 2171100 w 12192000"/>
              <a:gd name="connsiteY200" fmla="*/ 232389 h 4999978"/>
              <a:gd name="connsiteX201" fmla="*/ 2209148 w 12192000"/>
              <a:gd name="connsiteY201" fmla="*/ 209225 h 4999978"/>
              <a:gd name="connsiteX202" fmla="*/ 2261889 w 12192000"/>
              <a:gd name="connsiteY202" fmla="*/ 205532 h 4999978"/>
              <a:gd name="connsiteX203" fmla="*/ 2452315 w 12192000"/>
              <a:gd name="connsiteY203" fmla="*/ 152899 h 4999978"/>
              <a:gd name="connsiteX204" fmla="*/ 2487710 w 12192000"/>
              <a:gd name="connsiteY204" fmla="*/ 169267 h 4999978"/>
              <a:gd name="connsiteX205" fmla="*/ 2665623 w 12192000"/>
              <a:gd name="connsiteY205" fmla="*/ 96394 h 4999978"/>
              <a:gd name="connsiteX206" fmla="*/ 2751524 w 12192000"/>
              <a:gd name="connsiteY206" fmla="*/ 90153 h 4999978"/>
              <a:gd name="connsiteX207" fmla="*/ 2797622 w 12192000"/>
              <a:gd name="connsiteY207" fmla="*/ 67069 h 4999978"/>
              <a:gd name="connsiteX208" fmla="*/ 2843870 w 12192000"/>
              <a:gd name="connsiteY208" fmla="*/ 47507 h 4999978"/>
              <a:gd name="connsiteX209" fmla="*/ 2862745 w 12192000"/>
              <a:gd name="connsiteY209" fmla="*/ 43242 h 4999978"/>
              <a:gd name="connsiteX210" fmla="*/ 2864596 w 12192000"/>
              <a:gd name="connsiteY210" fmla="*/ 39218 h 4999978"/>
              <a:gd name="connsiteX211" fmla="*/ 2875381 w 12192000"/>
              <a:gd name="connsiteY211" fmla="*/ 35003 h 4999978"/>
              <a:gd name="connsiteX212" fmla="*/ 2895139 w 12192000"/>
              <a:gd name="connsiteY212" fmla="*/ 24186 h 4999978"/>
              <a:gd name="connsiteX213" fmla="*/ 2900232 w 12192000"/>
              <a:gd name="connsiteY213" fmla="*/ 24518 h 4999978"/>
              <a:gd name="connsiteX214" fmla="*/ 2932205 w 12192000"/>
              <a:gd name="connsiteY214" fmla="*/ 11873 h 4999978"/>
              <a:gd name="connsiteX215" fmla="*/ 2933310 w 12192000"/>
              <a:gd name="connsiteY215" fmla="*/ 12816 h 4999978"/>
              <a:gd name="connsiteX216" fmla="*/ 2945218 w 12192000"/>
              <a:gd name="connsiteY216" fmla="*/ 14141 h 4999978"/>
              <a:gd name="connsiteX217" fmla="*/ 2966465 w 12192000"/>
              <a:gd name="connsiteY217" fmla="*/ 14117 h 4999978"/>
              <a:gd name="connsiteX218" fmla="*/ 3023668 w 12192000"/>
              <a:gd name="connsiteY218" fmla="*/ 27905 h 4999978"/>
              <a:gd name="connsiteX219" fmla="*/ 3057077 w 12192000"/>
              <a:gd name="connsiteY219" fmla="*/ 14845 h 4999978"/>
              <a:gd name="connsiteX220" fmla="*/ 3151915 w 12192000"/>
              <a:gd name="connsiteY220" fmla="*/ 11243 h 4999978"/>
              <a:gd name="connsiteX221" fmla="*/ 3251671 w 12192000"/>
              <a:gd name="connsiteY221" fmla="*/ 31575 h 4999978"/>
              <a:gd name="connsiteX222" fmla="*/ 3351400 w 12192000"/>
              <a:gd name="connsiteY222" fmla="*/ 32687 h 4999978"/>
              <a:gd name="connsiteX223" fmla="*/ 3387481 w 12192000"/>
              <a:gd name="connsiteY223" fmla="*/ 31443 h 4999978"/>
              <a:gd name="connsiteX224" fmla="*/ 3451923 w 12192000"/>
              <a:gd name="connsiteY224" fmla="*/ 36482 h 4999978"/>
              <a:gd name="connsiteX225" fmla="*/ 3481520 w 12192000"/>
              <a:gd name="connsiteY225" fmla="*/ 43287 h 4999978"/>
              <a:gd name="connsiteX226" fmla="*/ 3482804 w 12192000"/>
              <a:gd name="connsiteY226" fmla="*/ 42812 h 4999978"/>
              <a:gd name="connsiteX227" fmla="*/ 3485495 w 12192000"/>
              <a:gd name="connsiteY227" fmla="*/ 45921 h 4999978"/>
              <a:gd name="connsiteX228" fmla="*/ 3490972 w 12192000"/>
              <a:gd name="connsiteY228" fmla="*/ 47286 h 4999978"/>
              <a:gd name="connsiteX229" fmla="*/ 3505835 w 12192000"/>
              <a:gd name="connsiteY229" fmla="*/ 46077 h 4999978"/>
              <a:gd name="connsiteX230" fmla="*/ 3511410 w 12192000"/>
              <a:gd name="connsiteY230" fmla="*/ 44808 h 4999978"/>
              <a:gd name="connsiteX231" fmla="*/ 3519598 w 12192000"/>
              <a:gd name="connsiteY231" fmla="*/ 44683 h 4999978"/>
              <a:gd name="connsiteX232" fmla="*/ 3519807 w 12192000"/>
              <a:gd name="connsiteY232" fmla="*/ 44938 h 4999978"/>
              <a:gd name="connsiteX233" fmla="*/ 3527466 w 12192000"/>
              <a:gd name="connsiteY233" fmla="*/ 44316 h 4999978"/>
              <a:gd name="connsiteX234" fmla="*/ 3564889 w 12192000"/>
              <a:gd name="connsiteY234" fmla="*/ 57394 h 4999978"/>
              <a:gd name="connsiteX235" fmla="*/ 3614922 w 12192000"/>
              <a:gd name="connsiteY235" fmla="*/ 61804 h 4999978"/>
              <a:gd name="connsiteX236" fmla="*/ 3635506 w 12192000"/>
              <a:gd name="connsiteY236" fmla="*/ 65718 h 4999978"/>
              <a:gd name="connsiteX237" fmla="*/ 3646525 w 12192000"/>
              <a:gd name="connsiteY237" fmla="*/ 69193 h 4999978"/>
              <a:gd name="connsiteX238" fmla="*/ 3647224 w 12192000"/>
              <a:gd name="connsiteY238" fmla="*/ 70303 h 4999978"/>
              <a:gd name="connsiteX239" fmla="*/ 3683100 w 12192000"/>
              <a:gd name="connsiteY239" fmla="*/ 64109 h 4999978"/>
              <a:gd name="connsiteX240" fmla="*/ 3687901 w 12192000"/>
              <a:gd name="connsiteY240" fmla="*/ 65372 h 4999978"/>
              <a:gd name="connsiteX241" fmla="*/ 3711234 w 12192000"/>
              <a:gd name="connsiteY241" fmla="*/ 58665 h 4999978"/>
              <a:gd name="connsiteX242" fmla="*/ 3723318 w 12192000"/>
              <a:gd name="connsiteY242" fmla="*/ 56625 h 4999978"/>
              <a:gd name="connsiteX243" fmla="*/ 3726677 w 12192000"/>
              <a:gd name="connsiteY243" fmla="*/ 53112 h 4999978"/>
              <a:gd name="connsiteX244" fmla="*/ 3744535 w 12192000"/>
              <a:gd name="connsiteY244" fmla="*/ 51590 h 4999978"/>
              <a:gd name="connsiteX245" fmla="*/ 3746608 w 12192000"/>
              <a:gd name="connsiteY245" fmla="*/ 52522 h 4999978"/>
              <a:gd name="connsiteX246" fmla="*/ 3761262 w 12192000"/>
              <a:gd name="connsiteY246" fmla="*/ 47147 h 4999978"/>
              <a:gd name="connsiteX247" fmla="*/ 3803931 w 12192000"/>
              <a:gd name="connsiteY247" fmla="*/ 49309 h 4999978"/>
              <a:gd name="connsiteX248" fmla="*/ 3925626 w 12192000"/>
              <a:gd name="connsiteY248" fmla="*/ 40301 h 4999978"/>
              <a:gd name="connsiteX249" fmla="*/ 4033324 w 12192000"/>
              <a:gd name="connsiteY249" fmla="*/ 26451 h 4999978"/>
              <a:gd name="connsiteX0" fmla="*/ 4033324 w 12192000"/>
              <a:gd name="connsiteY0" fmla="*/ 26451 h 4999978"/>
              <a:gd name="connsiteX1" fmla="*/ 4138795 w 12192000"/>
              <a:gd name="connsiteY1" fmla="*/ 28995 h 4999978"/>
              <a:gd name="connsiteX2" fmla="*/ 4197186 w 12192000"/>
              <a:gd name="connsiteY2" fmla="*/ 16311 h 4999978"/>
              <a:gd name="connsiteX3" fmla="*/ 4371550 w 12192000"/>
              <a:gd name="connsiteY3" fmla="*/ 8916 h 4999978"/>
              <a:gd name="connsiteX4" fmla="*/ 4424056 w 12192000"/>
              <a:gd name="connsiteY4" fmla="*/ 15151 h 4999978"/>
              <a:gd name="connsiteX5" fmla="*/ 4469897 w 12192000"/>
              <a:gd name="connsiteY5" fmla="*/ 0 h 4999978"/>
              <a:gd name="connsiteX6" fmla="*/ 4489151 w 12192000"/>
              <a:gd name="connsiteY6" fmla="*/ 7067 h 4999978"/>
              <a:gd name="connsiteX7" fmla="*/ 4492479 w 12192000"/>
              <a:gd name="connsiteY7" fmla="*/ 8512 h 4999978"/>
              <a:gd name="connsiteX8" fmla="*/ 4505693 w 12192000"/>
              <a:gd name="connsiteY8" fmla="*/ 9366 h 4999978"/>
              <a:gd name="connsiteX9" fmla="*/ 4509529 w 12192000"/>
              <a:gd name="connsiteY9" fmla="*/ 15767 h 4999978"/>
              <a:gd name="connsiteX10" fmla="*/ 4529499 w 12192000"/>
              <a:gd name="connsiteY10" fmla="*/ 21469 h 4999978"/>
              <a:gd name="connsiteX11" fmla="*/ 4553795 w 12192000"/>
              <a:gd name="connsiteY11" fmla="*/ 21323 h 4999978"/>
              <a:gd name="connsiteX12" fmla="*/ 4640118 w 12192000"/>
              <a:gd name="connsiteY12" fmla="*/ 21481 h 4999978"/>
              <a:gd name="connsiteX13" fmla="*/ 4654127 w 12192000"/>
              <a:gd name="connsiteY13" fmla="*/ 17734 h 4999978"/>
              <a:gd name="connsiteX14" fmla="*/ 4700168 w 12192000"/>
              <a:gd name="connsiteY14" fmla="*/ 22735 h 4999978"/>
              <a:gd name="connsiteX15" fmla="*/ 4741127 w 12192000"/>
              <a:gd name="connsiteY15" fmla="*/ 23309 h 4999978"/>
              <a:gd name="connsiteX16" fmla="*/ 4767598 w 12192000"/>
              <a:gd name="connsiteY16" fmla="*/ 20054 h 4999978"/>
              <a:gd name="connsiteX17" fmla="*/ 4774592 w 12192000"/>
              <a:gd name="connsiteY17" fmla="*/ 22231 h 4999978"/>
              <a:gd name="connsiteX18" fmla="*/ 4801328 w 12192000"/>
              <a:gd name="connsiteY18" fmla="*/ 23236 h 4999978"/>
              <a:gd name="connsiteX19" fmla="*/ 4814870 w 12192000"/>
              <a:gd name="connsiteY19" fmla="*/ 19579 h 4999978"/>
              <a:gd name="connsiteX20" fmla="*/ 4828440 w 12192000"/>
              <a:gd name="connsiteY20" fmla="*/ 27197 h 4999978"/>
              <a:gd name="connsiteX21" fmla="*/ 4831826 w 12192000"/>
              <a:gd name="connsiteY21" fmla="*/ 32900 h 4999978"/>
              <a:gd name="connsiteX22" fmla="*/ 4850785 w 12192000"/>
              <a:gd name="connsiteY22" fmla="*/ 29972 h 4999978"/>
              <a:gd name="connsiteX23" fmla="*/ 4866468 w 12192000"/>
              <a:gd name="connsiteY23" fmla="*/ 35321 h 4999978"/>
              <a:gd name="connsiteX24" fmla="*/ 4879983 w 12192000"/>
              <a:gd name="connsiteY24" fmla="*/ 31397 h 4999978"/>
              <a:gd name="connsiteX25" fmla="*/ 4885635 w 12192000"/>
              <a:gd name="connsiteY25" fmla="*/ 32124 h 4999978"/>
              <a:gd name="connsiteX26" fmla="*/ 4899698 w 12192000"/>
              <a:gd name="connsiteY26" fmla="*/ 34658 h 4999978"/>
              <a:gd name="connsiteX27" fmla="*/ 4923986 w 12192000"/>
              <a:gd name="connsiteY27" fmla="*/ 40414 h 4999978"/>
              <a:gd name="connsiteX28" fmla="*/ 4931544 w 12192000"/>
              <a:gd name="connsiteY28" fmla="*/ 41140 h 4999978"/>
              <a:gd name="connsiteX29" fmla="*/ 4948135 w 12192000"/>
              <a:gd name="connsiteY29" fmla="*/ 50311 h 4999978"/>
              <a:gd name="connsiteX30" fmla="*/ 4980068 w 12192000"/>
              <a:gd name="connsiteY30" fmla="*/ 57834 h 4999978"/>
              <a:gd name="connsiteX31" fmla="*/ 5036541 w 12192000"/>
              <a:gd name="connsiteY31" fmla="*/ 85075 h 4999978"/>
              <a:gd name="connsiteX32" fmla="*/ 5069678 w 12192000"/>
              <a:gd name="connsiteY32" fmla="*/ 97961 h 4999978"/>
              <a:gd name="connsiteX33" fmla="*/ 5092160 w 12192000"/>
              <a:gd name="connsiteY33" fmla="*/ 109985 h 4999978"/>
              <a:gd name="connsiteX34" fmla="*/ 5158166 w 12192000"/>
              <a:gd name="connsiteY34" fmla="*/ 126350 h 4999978"/>
              <a:gd name="connsiteX35" fmla="*/ 5271252 w 12192000"/>
              <a:gd name="connsiteY35" fmla="*/ 147520 h 4999978"/>
              <a:gd name="connsiteX36" fmla="*/ 5294438 w 12192000"/>
              <a:gd name="connsiteY36" fmla="*/ 153338 h 4999978"/>
              <a:gd name="connsiteX37" fmla="*/ 5310840 w 12192000"/>
              <a:gd name="connsiteY37" fmla="*/ 163551 h 4999978"/>
              <a:gd name="connsiteX38" fmla="*/ 5311570 w 12192000"/>
              <a:gd name="connsiteY38" fmla="*/ 170463 h 4999978"/>
              <a:gd name="connsiteX39" fmla="*/ 5323756 w 12192000"/>
              <a:gd name="connsiteY39" fmla="*/ 174500 h 4999978"/>
              <a:gd name="connsiteX40" fmla="*/ 5326259 w 12192000"/>
              <a:gd name="connsiteY40" fmla="*/ 176662 h 4999978"/>
              <a:gd name="connsiteX41" fmla="*/ 5341357 w 12192000"/>
              <a:gd name="connsiteY41" fmla="*/ 187975 h 4999978"/>
              <a:gd name="connsiteX42" fmla="*/ 5391908 w 12192000"/>
              <a:gd name="connsiteY42" fmla="*/ 185073 h 4999978"/>
              <a:gd name="connsiteX43" fmla="*/ 5492371 w 12192000"/>
              <a:gd name="connsiteY43" fmla="*/ 230923 h 4999978"/>
              <a:gd name="connsiteX44" fmla="*/ 5640913 w 12192000"/>
              <a:gd name="connsiteY44" fmla="*/ 239810 h 4999978"/>
              <a:gd name="connsiteX45" fmla="*/ 5877770 w 12192000"/>
              <a:gd name="connsiteY45" fmla="*/ 283747 h 4999978"/>
              <a:gd name="connsiteX46" fmla="*/ 5989615 w 12192000"/>
              <a:gd name="connsiteY46" fmla="*/ 306445 h 4999978"/>
              <a:gd name="connsiteX47" fmla="*/ 5996857 w 12192000"/>
              <a:gd name="connsiteY47" fmla="*/ 310331 h 4999978"/>
              <a:gd name="connsiteX48" fmla="*/ 6037387 w 12192000"/>
              <a:gd name="connsiteY48" fmla="*/ 299308 h 4999978"/>
              <a:gd name="connsiteX49" fmla="*/ 6113074 w 12192000"/>
              <a:gd name="connsiteY49" fmla="*/ 312627 h 4999978"/>
              <a:gd name="connsiteX50" fmla="*/ 6280929 w 12192000"/>
              <a:gd name="connsiteY50" fmla="*/ 337226 h 4999978"/>
              <a:gd name="connsiteX51" fmla="*/ 6298665 w 12192000"/>
              <a:gd name="connsiteY51" fmla="*/ 329713 h 4999978"/>
              <a:gd name="connsiteX52" fmla="*/ 6317326 w 12192000"/>
              <a:gd name="connsiteY52" fmla="*/ 326576 h 4999978"/>
              <a:gd name="connsiteX53" fmla="*/ 6319212 w 12192000"/>
              <a:gd name="connsiteY53" fmla="*/ 327786 h 4999978"/>
              <a:gd name="connsiteX54" fmla="*/ 6339724 w 12192000"/>
              <a:gd name="connsiteY54" fmla="*/ 328880 h 4999978"/>
              <a:gd name="connsiteX55" fmla="*/ 6345010 w 12192000"/>
              <a:gd name="connsiteY55" fmla="*/ 325930 h 4999978"/>
              <a:gd name="connsiteX56" fmla="*/ 6359332 w 12192000"/>
              <a:gd name="connsiteY56" fmla="*/ 325681 h 4999978"/>
              <a:gd name="connsiteX57" fmla="*/ 6388220 w 12192000"/>
              <a:gd name="connsiteY57" fmla="*/ 322496 h 4999978"/>
              <a:gd name="connsiteX58" fmla="*/ 6392994 w 12192000"/>
              <a:gd name="connsiteY58" fmla="*/ 324426 h 4999978"/>
              <a:gd name="connsiteX59" fmla="*/ 6435581 w 12192000"/>
              <a:gd name="connsiteY59" fmla="*/ 323557 h 4999978"/>
              <a:gd name="connsiteX60" fmla="*/ 6435870 w 12192000"/>
              <a:gd name="connsiteY60" fmla="*/ 324745 h 4999978"/>
              <a:gd name="connsiteX61" fmla="*/ 6446571 w 12192000"/>
              <a:gd name="connsiteY61" fmla="*/ 329739 h 4999978"/>
              <a:gd name="connsiteX62" fmla="*/ 6467701 w 12192000"/>
              <a:gd name="connsiteY62" fmla="*/ 336547 h 4999978"/>
              <a:gd name="connsiteX63" fmla="*/ 6512727 w 12192000"/>
              <a:gd name="connsiteY63" fmla="*/ 367087 h 4999978"/>
              <a:gd name="connsiteX64" fmla="*/ 6557094 w 12192000"/>
              <a:gd name="connsiteY64" fmla="*/ 366314 h 4999978"/>
              <a:gd name="connsiteX65" fmla="*/ 6565879 w 12192000"/>
              <a:gd name="connsiteY65" fmla="*/ 366812 h 4999978"/>
              <a:gd name="connsiteX66" fmla="*/ 6565997 w 12192000"/>
              <a:gd name="connsiteY66" fmla="*/ 367092 h 4999978"/>
              <a:gd name="connsiteX67" fmla="*/ 6575147 w 12192000"/>
              <a:gd name="connsiteY67" fmla="*/ 368156 h 4999978"/>
              <a:gd name="connsiteX68" fmla="*/ 6581899 w 12192000"/>
              <a:gd name="connsiteY68" fmla="*/ 367720 h 4999978"/>
              <a:gd name="connsiteX69" fmla="*/ 6598943 w 12192000"/>
              <a:gd name="connsiteY69" fmla="*/ 368688 h 4999978"/>
              <a:gd name="connsiteX70" fmla="*/ 6604421 w 12192000"/>
              <a:gd name="connsiteY70" fmla="*/ 370815 h 4999978"/>
              <a:gd name="connsiteX71" fmla="*/ 6606035 w 12192000"/>
              <a:gd name="connsiteY71" fmla="*/ 374247 h 4999978"/>
              <a:gd name="connsiteX72" fmla="*/ 6607669 w 12192000"/>
              <a:gd name="connsiteY72" fmla="*/ 373968 h 4999978"/>
              <a:gd name="connsiteX73" fmla="*/ 6637532 w 12192000"/>
              <a:gd name="connsiteY73" fmla="*/ 384907 h 4999978"/>
              <a:gd name="connsiteX74" fmla="*/ 6706880 w 12192000"/>
              <a:gd name="connsiteY74" fmla="*/ 399163 h 4999978"/>
              <a:gd name="connsiteX75" fmla="*/ 6747500 w 12192000"/>
              <a:gd name="connsiteY75" fmla="*/ 403168 h 4999978"/>
              <a:gd name="connsiteX76" fmla="*/ 6857783 w 12192000"/>
              <a:gd name="connsiteY76" fmla="*/ 418687 h 4999978"/>
              <a:gd name="connsiteX77" fmla="*/ 6967720 w 12192000"/>
              <a:gd name="connsiteY77" fmla="*/ 437721 h 4999978"/>
              <a:gd name="connsiteX78" fmla="*/ 7018394 w 12192000"/>
              <a:gd name="connsiteY78" fmla="*/ 466613 h 4999978"/>
              <a:gd name="connsiteX79" fmla="*/ 7024679 w 12192000"/>
              <a:gd name="connsiteY79" fmla="*/ 467750 h 4999978"/>
              <a:gd name="connsiteX80" fmla="*/ 7041715 w 12192000"/>
              <a:gd name="connsiteY80" fmla="*/ 465902 h 4999978"/>
              <a:gd name="connsiteX81" fmla="*/ 7048103 w 12192000"/>
              <a:gd name="connsiteY81" fmla="*/ 464392 h 4999978"/>
              <a:gd name="connsiteX82" fmla="*/ 7057490 w 12192000"/>
              <a:gd name="connsiteY82" fmla="*/ 463917 h 4999978"/>
              <a:gd name="connsiteX83" fmla="*/ 7057730 w 12192000"/>
              <a:gd name="connsiteY83" fmla="*/ 464165 h 4999978"/>
              <a:gd name="connsiteX84" fmla="*/ 7066511 w 12192000"/>
              <a:gd name="connsiteY84" fmla="*/ 463214 h 4999978"/>
              <a:gd name="connsiteX85" fmla="*/ 7109401 w 12192000"/>
              <a:gd name="connsiteY85" fmla="*/ 455268 h 4999978"/>
              <a:gd name="connsiteX86" fmla="*/ 7166830 w 12192000"/>
              <a:gd name="connsiteY86" fmla="*/ 477037 h 4999978"/>
              <a:gd name="connsiteX87" fmla="*/ 7190442 w 12192000"/>
              <a:gd name="connsiteY87" fmla="*/ 480090 h 4999978"/>
              <a:gd name="connsiteX88" fmla="*/ 7203083 w 12192000"/>
              <a:gd name="connsiteY88" fmla="*/ 483106 h 4999978"/>
              <a:gd name="connsiteX89" fmla="*/ 7203894 w 12192000"/>
              <a:gd name="connsiteY89" fmla="*/ 484190 h 4999978"/>
              <a:gd name="connsiteX90" fmla="*/ 7245004 w 12192000"/>
              <a:gd name="connsiteY90" fmla="*/ 476444 h 4999978"/>
              <a:gd name="connsiteX91" fmla="*/ 7250514 w 12192000"/>
              <a:gd name="connsiteY91" fmla="*/ 477506 h 4999978"/>
              <a:gd name="connsiteX92" fmla="*/ 7277246 w 12192000"/>
              <a:gd name="connsiteY92" fmla="*/ 469782 h 4999978"/>
              <a:gd name="connsiteX93" fmla="*/ 7291092 w 12192000"/>
              <a:gd name="connsiteY93" fmla="*/ 467217 h 4999978"/>
              <a:gd name="connsiteX94" fmla="*/ 7294933 w 12192000"/>
              <a:gd name="connsiteY94" fmla="*/ 463549 h 4999978"/>
              <a:gd name="connsiteX95" fmla="*/ 7315408 w 12192000"/>
              <a:gd name="connsiteY95" fmla="*/ 461260 h 4999978"/>
              <a:gd name="connsiteX96" fmla="*/ 7317786 w 12192000"/>
              <a:gd name="connsiteY96" fmla="*/ 462106 h 4999978"/>
              <a:gd name="connsiteX97" fmla="*/ 7334572 w 12192000"/>
              <a:gd name="connsiteY97" fmla="*/ 456088 h 4999978"/>
              <a:gd name="connsiteX98" fmla="*/ 7348520 w 12192000"/>
              <a:gd name="connsiteY98" fmla="*/ 446050 h 4999978"/>
              <a:gd name="connsiteX99" fmla="*/ 7522997 w 12192000"/>
              <a:gd name="connsiteY99" fmla="*/ 442209 h 4999978"/>
              <a:gd name="connsiteX100" fmla="*/ 7686985 w 12192000"/>
              <a:gd name="connsiteY100" fmla="*/ 419805 h 4999978"/>
              <a:gd name="connsiteX101" fmla="*/ 7854068 w 12192000"/>
              <a:gd name="connsiteY101" fmla="*/ 409774 h 4999978"/>
              <a:gd name="connsiteX102" fmla="*/ 8034165 w 12192000"/>
              <a:gd name="connsiteY102" fmla="*/ 391699 h 4999978"/>
              <a:gd name="connsiteX103" fmla="*/ 8094381 w 12192000"/>
              <a:gd name="connsiteY103" fmla="*/ 395718 h 4999978"/>
              <a:gd name="connsiteX104" fmla="*/ 8146898 w 12192000"/>
              <a:gd name="connsiteY104" fmla="*/ 378558 h 4999978"/>
              <a:gd name="connsiteX105" fmla="*/ 8168993 w 12192000"/>
              <a:gd name="connsiteY105" fmla="*/ 384830 h 4999978"/>
              <a:gd name="connsiteX106" fmla="*/ 8172809 w 12192000"/>
              <a:gd name="connsiteY106" fmla="*/ 386137 h 4999978"/>
              <a:gd name="connsiteX107" fmla="*/ 8187962 w 12192000"/>
              <a:gd name="connsiteY107" fmla="*/ 386433 h 4999978"/>
              <a:gd name="connsiteX108" fmla="*/ 8192382 w 12192000"/>
              <a:gd name="connsiteY108" fmla="*/ 392692 h 4999978"/>
              <a:gd name="connsiteX109" fmla="*/ 8375192 w 12192000"/>
              <a:gd name="connsiteY109" fmla="*/ 383879 h 4999978"/>
              <a:gd name="connsiteX110" fmla="*/ 8454377 w 12192000"/>
              <a:gd name="connsiteY110" fmla="*/ 380331 h 4999978"/>
              <a:gd name="connsiteX111" fmla="*/ 8484740 w 12192000"/>
              <a:gd name="connsiteY111" fmla="*/ 385159 h 4999978"/>
              <a:gd name="connsiteX112" fmla="*/ 8601673 w 12192000"/>
              <a:gd name="connsiteY112" fmla="*/ 397101 h 4999978"/>
              <a:gd name="connsiteX113" fmla="*/ 8701676 w 12192000"/>
              <a:gd name="connsiteY113" fmla="*/ 401351 h 4999978"/>
              <a:gd name="connsiteX114" fmla="*/ 8773288 w 12192000"/>
              <a:gd name="connsiteY114" fmla="*/ 378077 h 4999978"/>
              <a:gd name="connsiteX115" fmla="*/ 8779909 w 12192000"/>
              <a:gd name="connsiteY115" fmla="*/ 382446 h 4999978"/>
              <a:gd name="connsiteX116" fmla="*/ 8829932 w 12192000"/>
              <a:gd name="connsiteY116" fmla="*/ 379243 h 4999978"/>
              <a:gd name="connsiteX117" fmla="*/ 9003386 w 12192000"/>
              <a:gd name="connsiteY117" fmla="*/ 336242 h 4999978"/>
              <a:gd name="connsiteX118" fmla="*/ 9101185 w 12192000"/>
              <a:gd name="connsiteY118" fmla="*/ 330862 h 4999978"/>
              <a:gd name="connsiteX119" fmla="*/ 9136185 w 12192000"/>
              <a:gd name="connsiteY119" fmla="*/ 334078 h 4999978"/>
              <a:gd name="connsiteX120" fmla="*/ 9194801 w 12192000"/>
              <a:gd name="connsiteY120" fmla="*/ 339149 h 4999978"/>
              <a:gd name="connsiteX121" fmla="*/ 9239316 w 12192000"/>
              <a:gd name="connsiteY121" fmla="*/ 355558 h 4999978"/>
              <a:gd name="connsiteX122" fmla="*/ 9288052 w 12192000"/>
              <a:gd name="connsiteY122" fmla="*/ 354796 h 4999978"/>
              <a:gd name="connsiteX123" fmla="*/ 9298465 w 12192000"/>
              <a:gd name="connsiteY123" fmla="*/ 338296 h 4999978"/>
              <a:gd name="connsiteX124" fmla="*/ 9350892 w 12192000"/>
              <a:gd name="connsiteY124" fmla="*/ 342778 h 4999978"/>
              <a:gd name="connsiteX125" fmla="*/ 9430522 w 12192000"/>
              <a:gd name="connsiteY125" fmla="*/ 351368 h 4999978"/>
              <a:gd name="connsiteX126" fmla="*/ 9476215 w 12192000"/>
              <a:gd name="connsiteY126" fmla="*/ 352107 h 4999978"/>
              <a:gd name="connsiteX127" fmla="*/ 9601276 w 12192000"/>
              <a:gd name="connsiteY127" fmla="*/ 358704 h 4999978"/>
              <a:gd name="connsiteX128" fmla="*/ 9726733 w 12192000"/>
              <a:gd name="connsiteY128" fmla="*/ 368801 h 4999978"/>
              <a:gd name="connsiteX129" fmla="*/ 9802144 w 12192000"/>
              <a:gd name="connsiteY129" fmla="*/ 394479 h 4999978"/>
              <a:gd name="connsiteX130" fmla="*/ 9905153 w 12192000"/>
              <a:gd name="connsiteY130" fmla="*/ 400650 h 4999978"/>
              <a:gd name="connsiteX131" fmla="*/ 9922553 w 12192000"/>
              <a:gd name="connsiteY131" fmla="*/ 404569 h 4999978"/>
              <a:gd name="connsiteX132" fmla="*/ 10044658 w 12192000"/>
              <a:gd name="connsiteY132" fmla="*/ 418077 h 4999978"/>
              <a:gd name="connsiteX133" fmla="*/ 10184585 w 12192000"/>
              <a:gd name="connsiteY133" fmla="*/ 407138 h 4999978"/>
              <a:gd name="connsiteX134" fmla="*/ 10366435 w 12192000"/>
              <a:gd name="connsiteY134" fmla="*/ 462428 h 4999978"/>
              <a:gd name="connsiteX135" fmla="*/ 10688220 w 12192000"/>
              <a:gd name="connsiteY135" fmla="*/ 542258 h 4999978"/>
              <a:gd name="connsiteX136" fmla="*/ 11026690 w 12192000"/>
              <a:gd name="connsiteY136" fmla="*/ 550681 h 4999978"/>
              <a:gd name="connsiteX137" fmla="*/ 11113779 w 12192000"/>
              <a:gd name="connsiteY137" fmla="*/ 533868 h 4999978"/>
              <a:gd name="connsiteX138" fmla="*/ 11369556 w 12192000"/>
              <a:gd name="connsiteY138" fmla="*/ 491719 h 4999978"/>
              <a:gd name="connsiteX139" fmla="*/ 11623342 w 12192000"/>
              <a:gd name="connsiteY139" fmla="*/ 388428 h 4999978"/>
              <a:gd name="connsiteX140" fmla="*/ 11786511 w 12192000"/>
              <a:gd name="connsiteY140" fmla="*/ 358390 h 4999978"/>
              <a:gd name="connsiteX141" fmla="*/ 11862577 w 12192000"/>
              <a:gd name="connsiteY141" fmla="*/ 330549 h 4999978"/>
              <a:gd name="connsiteX142" fmla="*/ 11916612 w 12192000"/>
              <a:gd name="connsiteY142" fmla="*/ 323810 h 4999978"/>
              <a:gd name="connsiteX143" fmla="*/ 11948830 w 12192000"/>
              <a:gd name="connsiteY143" fmla="*/ 318062 h 4999978"/>
              <a:gd name="connsiteX144" fmla="*/ 12001583 w 12192000"/>
              <a:gd name="connsiteY144" fmla="*/ 279643 h 4999978"/>
              <a:gd name="connsiteX145" fmla="*/ 12174977 w 12192000"/>
              <a:gd name="connsiteY145" fmla="*/ 264652 h 4999978"/>
              <a:gd name="connsiteX146" fmla="*/ 12192000 w 12192000"/>
              <a:gd name="connsiteY146" fmla="*/ 256549 h 4999978"/>
              <a:gd name="connsiteX147" fmla="*/ 12192000 w 12192000"/>
              <a:gd name="connsiteY147" fmla="*/ 4999978 h 4999978"/>
              <a:gd name="connsiteX148" fmla="*/ 0 w 12192000"/>
              <a:gd name="connsiteY148" fmla="*/ 4999978 h 4999978"/>
              <a:gd name="connsiteX149" fmla="*/ 0 w 12192000"/>
              <a:gd name="connsiteY149" fmla="*/ 617449 h 4999978"/>
              <a:gd name="connsiteX150" fmla="*/ 11075 w 12192000"/>
              <a:gd name="connsiteY150" fmla="*/ 615178 h 4999978"/>
              <a:gd name="connsiteX151" fmla="*/ 44061 w 12192000"/>
              <a:gd name="connsiteY151" fmla="*/ 608596 h 4999978"/>
              <a:gd name="connsiteX152" fmla="*/ 136694 w 12192000"/>
              <a:gd name="connsiteY152" fmla="*/ 556415 h 4999978"/>
              <a:gd name="connsiteX153" fmla="*/ 170342 w 12192000"/>
              <a:gd name="connsiteY153" fmla="*/ 551077 h 4999978"/>
              <a:gd name="connsiteX154" fmla="*/ 168955 w 12192000"/>
              <a:gd name="connsiteY154" fmla="*/ 542164 h 4999978"/>
              <a:gd name="connsiteX155" fmla="*/ 181474 w 12192000"/>
              <a:gd name="connsiteY155" fmla="*/ 541281 h 4999978"/>
              <a:gd name="connsiteX156" fmla="*/ 209440 w 12192000"/>
              <a:gd name="connsiteY156" fmla="*/ 540561 h 4999978"/>
              <a:gd name="connsiteX157" fmla="*/ 293152 w 12192000"/>
              <a:gd name="connsiteY157" fmla="*/ 536576 h 4999978"/>
              <a:gd name="connsiteX158" fmla="*/ 315693 w 12192000"/>
              <a:gd name="connsiteY158" fmla="*/ 519030 h 4999978"/>
              <a:gd name="connsiteX159" fmla="*/ 337305 w 12192000"/>
              <a:gd name="connsiteY159" fmla="*/ 518372 h 4999978"/>
              <a:gd name="connsiteX160" fmla="*/ 462252 w 12192000"/>
              <a:gd name="connsiteY160" fmla="*/ 493151 h 4999978"/>
              <a:gd name="connsiteX161" fmla="*/ 479457 w 12192000"/>
              <a:gd name="connsiteY161" fmla="*/ 491123 h 4999978"/>
              <a:gd name="connsiteX162" fmla="*/ 488653 w 12192000"/>
              <a:gd name="connsiteY162" fmla="*/ 483257 h 4999978"/>
              <a:gd name="connsiteX163" fmla="*/ 522053 w 12192000"/>
              <a:gd name="connsiteY163" fmla="*/ 481125 h 4999978"/>
              <a:gd name="connsiteX164" fmla="*/ 523520 w 12192000"/>
              <a:gd name="connsiteY164" fmla="*/ 476713 h 4999978"/>
              <a:gd name="connsiteX165" fmla="*/ 632714 w 12192000"/>
              <a:gd name="connsiteY165" fmla="*/ 437101 h 4999978"/>
              <a:gd name="connsiteX166" fmla="*/ 651426 w 12192000"/>
              <a:gd name="connsiteY166" fmla="*/ 430544 h 4999978"/>
              <a:gd name="connsiteX167" fmla="*/ 667724 w 12192000"/>
              <a:gd name="connsiteY167" fmla="*/ 432138 h 4999978"/>
              <a:gd name="connsiteX168" fmla="*/ 757679 w 12192000"/>
              <a:gd name="connsiteY168" fmla="*/ 425145 h 4999978"/>
              <a:gd name="connsiteX169" fmla="*/ 779159 w 12192000"/>
              <a:gd name="connsiteY169" fmla="*/ 428059 h 4999978"/>
              <a:gd name="connsiteX170" fmla="*/ 788293 w 12192000"/>
              <a:gd name="connsiteY170" fmla="*/ 434863 h 4999978"/>
              <a:gd name="connsiteX171" fmla="*/ 822923 w 12192000"/>
              <a:gd name="connsiteY171" fmla="*/ 421074 h 4999978"/>
              <a:gd name="connsiteX172" fmla="*/ 876559 w 12192000"/>
              <a:gd name="connsiteY172" fmla="*/ 411088 h 4999978"/>
              <a:gd name="connsiteX173" fmla="*/ 902011 w 12192000"/>
              <a:gd name="connsiteY173" fmla="*/ 404118 h 4999978"/>
              <a:gd name="connsiteX174" fmla="*/ 922715 w 12192000"/>
              <a:gd name="connsiteY174" fmla="*/ 407699 h 4999978"/>
              <a:gd name="connsiteX175" fmla="*/ 1040139 w 12192000"/>
              <a:gd name="connsiteY175" fmla="*/ 406590 h 4999978"/>
              <a:gd name="connsiteX176" fmla="*/ 1067251 w 12192000"/>
              <a:gd name="connsiteY176" fmla="*/ 412384 h 4999978"/>
              <a:gd name="connsiteX177" fmla="*/ 1080272 w 12192000"/>
              <a:gd name="connsiteY177" fmla="*/ 424669 h 4999978"/>
              <a:gd name="connsiteX178" fmla="*/ 1090219 w 12192000"/>
              <a:gd name="connsiteY178" fmla="*/ 420026 h 4999978"/>
              <a:gd name="connsiteX179" fmla="*/ 1161226 w 12192000"/>
              <a:gd name="connsiteY179" fmla="*/ 418304 h 4999978"/>
              <a:gd name="connsiteX180" fmla="*/ 1207525 w 12192000"/>
              <a:gd name="connsiteY180" fmla="*/ 416039 h 4999978"/>
              <a:gd name="connsiteX181" fmla="*/ 1210030 w 12192000"/>
              <a:gd name="connsiteY181" fmla="*/ 398805 h 4999978"/>
              <a:gd name="connsiteX182" fmla="*/ 1251170 w 12192000"/>
              <a:gd name="connsiteY182" fmla="*/ 391942 h 4999978"/>
              <a:gd name="connsiteX183" fmla="*/ 1295331 w 12192000"/>
              <a:gd name="connsiteY183" fmla="*/ 402182 h 4999978"/>
              <a:gd name="connsiteX184" fmla="*/ 1347118 w 12192000"/>
              <a:gd name="connsiteY184" fmla="*/ 399704 h 4999978"/>
              <a:gd name="connsiteX185" fmla="*/ 1378108 w 12192000"/>
              <a:gd name="connsiteY185" fmla="*/ 398410 h 4999978"/>
              <a:gd name="connsiteX186" fmla="*/ 1459192 w 12192000"/>
              <a:gd name="connsiteY186" fmla="*/ 380919 h 4999978"/>
              <a:gd name="connsiteX187" fmla="*/ 1590120 w 12192000"/>
              <a:gd name="connsiteY187" fmla="*/ 317608 h 4999978"/>
              <a:gd name="connsiteX188" fmla="*/ 1631417 w 12192000"/>
              <a:gd name="connsiteY188" fmla="*/ 308227 h 4999978"/>
              <a:gd name="connsiteX189" fmla="*/ 1638727 w 12192000"/>
              <a:gd name="connsiteY189" fmla="*/ 311610 h 4999978"/>
              <a:gd name="connsiteX190" fmla="*/ 1844438 w 12192000"/>
              <a:gd name="connsiteY190" fmla="*/ 271304 h 4999978"/>
              <a:gd name="connsiteX191" fmla="*/ 1881324 w 12192000"/>
              <a:gd name="connsiteY191" fmla="*/ 268497 h 4999978"/>
              <a:gd name="connsiteX192" fmla="*/ 1908999 w 12192000"/>
              <a:gd name="connsiteY192" fmla="*/ 269338 h 4999978"/>
              <a:gd name="connsiteX193" fmla="*/ 1974956 w 12192000"/>
              <a:gd name="connsiteY193" fmla="*/ 255958 h 4999978"/>
              <a:gd name="connsiteX194" fmla="*/ 2082409 w 12192000"/>
              <a:gd name="connsiteY194" fmla="*/ 227290 h 4999978"/>
              <a:gd name="connsiteX195" fmla="*/ 2105639 w 12192000"/>
              <a:gd name="connsiteY195" fmla="*/ 222648 h 4999978"/>
              <a:gd name="connsiteX196" fmla="*/ 2126992 w 12192000"/>
              <a:gd name="connsiteY196" fmla="*/ 224468 h 4999978"/>
              <a:gd name="connsiteX197" fmla="*/ 2133154 w 12192000"/>
              <a:gd name="connsiteY197" fmla="*/ 229952 h 4999978"/>
              <a:gd name="connsiteX198" fmla="*/ 2146154 w 12192000"/>
              <a:gd name="connsiteY198" fmla="*/ 228332 h 4999978"/>
              <a:gd name="connsiteX199" fmla="*/ 2149901 w 12192000"/>
              <a:gd name="connsiteY199" fmla="*/ 229116 h 4999978"/>
              <a:gd name="connsiteX200" fmla="*/ 2171100 w 12192000"/>
              <a:gd name="connsiteY200" fmla="*/ 232389 h 4999978"/>
              <a:gd name="connsiteX201" fmla="*/ 2209148 w 12192000"/>
              <a:gd name="connsiteY201" fmla="*/ 209225 h 4999978"/>
              <a:gd name="connsiteX202" fmla="*/ 2261889 w 12192000"/>
              <a:gd name="connsiteY202" fmla="*/ 205532 h 4999978"/>
              <a:gd name="connsiteX203" fmla="*/ 2452315 w 12192000"/>
              <a:gd name="connsiteY203" fmla="*/ 152899 h 4999978"/>
              <a:gd name="connsiteX204" fmla="*/ 2487710 w 12192000"/>
              <a:gd name="connsiteY204" fmla="*/ 169267 h 4999978"/>
              <a:gd name="connsiteX205" fmla="*/ 2665623 w 12192000"/>
              <a:gd name="connsiteY205" fmla="*/ 96394 h 4999978"/>
              <a:gd name="connsiteX206" fmla="*/ 2751524 w 12192000"/>
              <a:gd name="connsiteY206" fmla="*/ 90153 h 4999978"/>
              <a:gd name="connsiteX207" fmla="*/ 2797622 w 12192000"/>
              <a:gd name="connsiteY207" fmla="*/ 67069 h 4999978"/>
              <a:gd name="connsiteX208" fmla="*/ 2843870 w 12192000"/>
              <a:gd name="connsiteY208" fmla="*/ 47507 h 4999978"/>
              <a:gd name="connsiteX209" fmla="*/ 2862745 w 12192000"/>
              <a:gd name="connsiteY209" fmla="*/ 43242 h 4999978"/>
              <a:gd name="connsiteX210" fmla="*/ 2864596 w 12192000"/>
              <a:gd name="connsiteY210" fmla="*/ 39218 h 4999978"/>
              <a:gd name="connsiteX211" fmla="*/ 2875381 w 12192000"/>
              <a:gd name="connsiteY211" fmla="*/ 35003 h 4999978"/>
              <a:gd name="connsiteX212" fmla="*/ 2895139 w 12192000"/>
              <a:gd name="connsiteY212" fmla="*/ 24186 h 4999978"/>
              <a:gd name="connsiteX213" fmla="*/ 2900232 w 12192000"/>
              <a:gd name="connsiteY213" fmla="*/ 24518 h 4999978"/>
              <a:gd name="connsiteX214" fmla="*/ 2932205 w 12192000"/>
              <a:gd name="connsiteY214" fmla="*/ 11873 h 4999978"/>
              <a:gd name="connsiteX215" fmla="*/ 2933310 w 12192000"/>
              <a:gd name="connsiteY215" fmla="*/ 12816 h 4999978"/>
              <a:gd name="connsiteX216" fmla="*/ 2945218 w 12192000"/>
              <a:gd name="connsiteY216" fmla="*/ 14141 h 4999978"/>
              <a:gd name="connsiteX217" fmla="*/ 2966465 w 12192000"/>
              <a:gd name="connsiteY217" fmla="*/ 14117 h 4999978"/>
              <a:gd name="connsiteX218" fmla="*/ 3023668 w 12192000"/>
              <a:gd name="connsiteY218" fmla="*/ 27905 h 4999978"/>
              <a:gd name="connsiteX219" fmla="*/ 3057077 w 12192000"/>
              <a:gd name="connsiteY219" fmla="*/ 14845 h 4999978"/>
              <a:gd name="connsiteX220" fmla="*/ 3151915 w 12192000"/>
              <a:gd name="connsiteY220" fmla="*/ 11243 h 4999978"/>
              <a:gd name="connsiteX221" fmla="*/ 3251671 w 12192000"/>
              <a:gd name="connsiteY221" fmla="*/ 31575 h 4999978"/>
              <a:gd name="connsiteX222" fmla="*/ 3351400 w 12192000"/>
              <a:gd name="connsiteY222" fmla="*/ 32687 h 4999978"/>
              <a:gd name="connsiteX223" fmla="*/ 3387481 w 12192000"/>
              <a:gd name="connsiteY223" fmla="*/ 31443 h 4999978"/>
              <a:gd name="connsiteX224" fmla="*/ 3451923 w 12192000"/>
              <a:gd name="connsiteY224" fmla="*/ 36482 h 4999978"/>
              <a:gd name="connsiteX225" fmla="*/ 3481520 w 12192000"/>
              <a:gd name="connsiteY225" fmla="*/ 43287 h 4999978"/>
              <a:gd name="connsiteX226" fmla="*/ 3482804 w 12192000"/>
              <a:gd name="connsiteY226" fmla="*/ 42812 h 4999978"/>
              <a:gd name="connsiteX227" fmla="*/ 3485495 w 12192000"/>
              <a:gd name="connsiteY227" fmla="*/ 45921 h 4999978"/>
              <a:gd name="connsiteX228" fmla="*/ 3490972 w 12192000"/>
              <a:gd name="connsiteY228" fmla="*/ 47286 h 4999978"/>
              <a:gd name="connsiteX229" fmla="*/ 3505835 w 12192000"/>
              <a:gd name="connsiteY229" fmla="*/ 46077 h 4999978"/>
              <a:gd name="connsiteX230" fmla="*/ 3511410 w 12192000"/>
              <a:gd name="connsiteY230" fmla="*/ 44808 h 4999978"/>
              <a:gd name="connsiteX231" fmla="*/ 3519598 w 12192000"/>
              <a:gd name="connsiteY231" fmla="*/ 44683 h 4999978"/>
              <a:gd name="connsiteX232" fmla="*/ 3519807 w 12192000"/>
              <a:gd name="connsiteY232" fmla="*/ 44938 h 4999978"/>
              <a:gd name="connsiteX233" fmla="*/ 3527466 w 12192000"/>
              <a:gd name="connsiteY233" fmla="*/ 44316 h 4999978"/>
              <a:gd name="connsiteX234" fmla="*/ 3564889 w 12192000"/>
              <a:gd name="connsiteY234" fmla="*/ 57394 h 4999978"/>
              <a:gd name="connsiteX235" fmla="*/ 3614922 w 12192000"/>
              <a:gd name="connsiteY235" fmla="*/ 61804 h 4999978"/>
              <a:gd name="connsiteX236" fmla="*/ 3635506 w 12192000"/>
              <a:gd name="connsiteY236" fmla="*/ 65718 h 4999978"/>
              <a:gd name="connsiteX237" fmla="*/ 3646525 w 12192000"/>
              <a:gd name="connsiteY237" fmla="*/ 69193 h 4999978"/>
              <a:gd name="connsiteX238" fmla="*/ 3647224 w 12192000"/>
              <a:gd name="connsiteY238" fmla="*/ 70303 h 4999978"/>
              <a:gd name="connsiteX239" fmla="*/ 3683100 w 12192000"/>
              <a:gd name="connsiteY239" fmla="*/ 64109 h 4999978"/>
              <a:gd name="connsiteX240" fmla="*/ 3687901 w 12192000"/>
              <a:gd name="connsiteY240" fmla="*/ 65372 h 4999978"/>
              <a:gd name="connsiteX241" fmla="*/ 3711234 w 12192000"/>
              <a:gd name="connsiteY241" fmla="*/ 58665 h 4999978"/>
              <a:gd name="connsiteX242" fmla="*/ 3723318 w 12192000"/>
              <a:gd name="connsiteY242" fmla="*/ 56625 h 4999978"/>
              <a:gd name="connsiteX243" fmla="*/ 3726677 w 12192000"/>
              <a:gd name="connsiteY243" fmla="*/ 53112 h 4999978"/>
              <a:gd name="connsiteX244" fmla="*/ 3744535 w 12192000"/>
              <a:gd name="connsiteY244" fmla="*/ 51590 h 4999978"/>
              <a:gd name="connsiteX245" fmla="*/ 3746608 w 12192000"/>
              <a:gd name="connsiteY245" fmla="*/ 52522 h 4999978"/>
              <a:gd name="connsiteX246" fmla="*/ 3761262 w 12192000"/>
              <a:gd name="connsiteY246" fmla="*/ 47147 h 4999978"/>
              <a:gd name="connsiteX247" fmla="*/ 3803931 w 12192000"/>
              <a:gd name="connsiteY247" fmla="*/ 49309 h 4999978"/>
              <a:gd name="connsiteX248" fmla="*/ 3925626 w 12192000"/>
              <a:gd name="connsiteY248" fmla="*/ 40301 h 4999978"/>
              <a:gd name="connsiteX249" fmla="*/ 4033324 w 12192000"/>
              <a:gd name="connsiteY249" fmla="*/ 26451 h 4999978"/>
              <a:gd name="connsiteX0" fmla="*/ 4033324 w 12192000"/>
              <a:gd name="connsiteY0" fmla="*/ 26451 h 4999978"/>
              <a:gd name="connsiteX1" fmla="*/ 4138795 w 12192000"/>
              <a:gd name="connsiteY1" fmla="*/ 28995 h 4999978"/>
              <a:gd name="connsiteX2" fmla="*/ 4197186 w 12192000"/>
              <a:gd name="connsiteY2" fmla="*/ 16311 h 4999978"/>
              <a:gd name="connsiteX3" fmla="*/ 4371550 w 12192000"/>
              <a:gd name="connsiteY3" fmla="*/ 8916 h 4999978"/>
              <a:gd name="connsiteX4" fmla="*/ 4424056 w 12192000"/>
              <a:gd name="connsiteY4" fmla="*/ 15151 h 4999978"/>
              <a:gd name="connsiteX5" fmla="*/ 4469897 w 12192000"/>
              <a:gd name="connsiteY5" fmla="*/ 0 h 4999978"/>
              <a:gd name="connsiteX6" fmla="*/ 4489151 w 12192000"/>
              <a:gd name="connsiteY6" fmla="*/ 7067 h 4999978"/>
              <a:gd name="connsiteX7" fmla="*/ 4492479 w 12192000"/>
              <a:gd name="connsiteY7" fmla="*/ 8512 h 4999978"/>
              <a:gd name="connsiteX8" fmla="*/ 4505693 w 12192000"/>
              <a:gd name="connsiteY8" fmla="*/ 9366 h 4999978"/>
              <a:gd name="connsiteX9" fmla="*/ 4509529 w 12192000"/>
              <a:gd name="connsiteY9" fmla="*/ 15767 h 4999978"/>
              <a:gd name="connsiteX10" fmla="*/ 4529499 w 12192000"/>
              <a:gd name="connsiteY10" fmla="*/ 21469 h 4999978"/>
              <a:gd name="connsiteX11" fmla="*/ 4553795 w 12192000"/>
              <a:gd name="connsiteY11" fmla="*/ 21323 h 4999978"/>
              <a:gd name="connsiteX12" fmla="*/ 4640118 w 12192000"/>
              <a:gd name="connsiteY12" fmla="*/ 21481 h 4999978"/>
              <a:gd name="connsiteX13" fmla="*/ 4654127 w 12192000"/>
              <a:gd name="connsiteY13" fmla="*/ 17734 h 4999978"/>
              <a:gd name="connsiteX14" fmla="*/ 4700168 w 12192000"/>
              <a:gd name="connsiteY14" fmla="*/ 22735 h 4999978"/>
              <a:gd name="connsiteX15" fmla="*/ 4741127 w 12192000"/>
              <a:gd name="connsiteY15" fmla="*/ 23309 h 4999978"/>
              <a:gd name="connsiteX16" fmla="*/ 4767598 w 12192000"/>
              <a:gd name="connsiteY16" fmla="*/ 20054 h 4999978"/>
              <a:gd name="connsiteX17" fmla="*/ 4774592 w 12192000"/>
              <a:gd name="connsiteY17" fmla="*/ 22231 h 4999978"/>
              <a:gd name="connsiteX18" fmla="*/ 4801328 w 12192000"/>
              <a:gd name="connsiteY18" fmla="*/ 23236 h 4999978"/>
              <a:gd name="connsiteX19" fmla="*/ 4814870 w 12192000"/>
              <a:gd name="connsiteY19" fmla="*/ 19579 h 4999978"/>
              <a:gd name="connsiteX20" fmla="*/ 4828440 w 12192000"/>
              <a:gd name="connsiteY20" fmla="*/ 27197 h 4999978"/>
              <a:gd name="connsiteX21" fmla="*/ 4831826 w 12192000"/>
              <a:gd name="connsiteY21" fmla="*/ 32900 h 4999978"/>
              <a:gd name="connsiteX22" fmla="*/ 4850785 w 12192000"/>
              <a:gd name="connsiteY22" fmla="*/ 29972 h 4999978"/>
              <a:gd name="connsiteX23" fmla="*/ 4866468 w 12192000"/>
              <a:gd name="connsiteY23" fmla="*/ 35321 h 4999978"/>
              <a:gd name="connsiteX24" fmla="*/ 4879983 w 12192000"/>
              <a:gd name="connsiteY24" fmla="*/ 31397 h 4999978"/>
              <a:gd name="connsiteX25" fmla="*/ 4885635 w 12192000"/>
              <a:gd name="connsiteY25" fmla="*/ 32124 h 4999978"/>
              <a:gd name="connsiteX26" fmla="*/ 4899698 w 12192000"/>
              <a:gd name="connsiteY26" fmla="*/ 34658 h 4999978"/>
              <a:gd name="connsiteX27" fmla="*/ 4923986 w 12192000"/>
              <a:gd name="connsiteY27" fmla="*/ 40414 h 4999978"/>
              <a:gd name="connsiteX28" fmla="*/ 4931544 w 12192000"/>
              <a:gd name="connsiteY28" fmla="*/ 41140 h 4999978"/>
              <a:gd name="connsiteX29" fmla="*/ 4948135 w 12192000"/>
              <a:gd name="connsiteY29" fmla="*/ 50311 h 4999978"/>
              <a:gd name="connsiteX30" fmla="*/ 4980068 w 12192000"/>
              <a:gd name="connsiteY30" fmla="*/ 57834 h 4999978"/>
              <a:gd name="connsiteX31" fmla="*/ 5036541 w 12192000"/>
              <a:gd name="connsiteY31" fmla="*/ 85075 h 4999978"/>
              <a:gd name="connsiteX32" fmla="*/ 5069678 w 12192000"/>
              <a:gd name="connsiteY32" fmla="*/ 97961 h 4999978"/>
              <a:gd name="connsiteX33" fmla="*/ 5092160 w 12192000"/>
              <a:gd name="connsiteY33" fmla="*/ 109985 h 4999978"/>
              <a:gd name="connsiteX34" fmla="*/ 5158166 w 12192000"/>
              <a:gd name="connsiteY34" fmla="*/ 126350 h 4999978"/>
              <a:gd name="connsiteX35" fmla="*/ 5271252 w 12192000"/>
              <a:gd name="connsiteY35" fmla="*/ 147520 h 4999978"/>
              <a:gd name="connsiteX36" fmla="*/ 5294438 w 12192000"/>
              <a:gd name="connsiteY36" fmla="*/ 153338 h 4999978"/>
              <a:gd name="connsiteX37" fmla="*/ 5310840 w 12192000"/>
              <a:gd name="connsiteY37" fmla="*/ 163551 h 4999978"/>
              <a:gd name="connsiteX38" fmla="*/ 5311570 w 12192000"/>
              <a:gd name="connsiteY38" fmla="*/ 170463 h 4999978"/>
              <a:gd name="connsiteX39" fmla="*/ 5323756 w 12192000"/>
              <a:gd name="connsiteY39" fmla="*/ 174500 h 4999978"/>
              <a:gd name="connsiteX40" fmla="*/ 5326259 w 12192000"/>
              <a:gd name="connsiteY40" fmla="*/ 176662 h 4999978"/>
              <a:gd name="connsiteX41" fmla="*/ 5341357 w 12192000"/>
              <a:gd name="connsiteY41" fmla="*/ 187975 h 4999978"/>
              <a:gd name="connsiteX42" fmla="*/ 5391908 w 12192000"/>
              <a:gd name="connsiteY42" fmla="*/ 185073 h 4999978"/>
              <a:gd name="connsiteX43" fmla="*/ 5492371 w 12192000"/>
              <a:gd name="connsiteY43" fmla="*/ 230923 h 4999978"/>
              <a:gd name="connsiteX44" fmla="*/ 5640913 w 12192000"/>
              <a:gd name="connsiteY44" fmla="*/ 239810 h 4999978"/>
              <a:gd name="connsiteX45" fmla="*/ 5877770 w 12192000"/>
              <a:gd name="connsiteY45" fmla="*/ 283747 h 4999978"/>
              <a:gd name="connsiteX46" fmla="*/ 5989615 w 12192000"/>
              <a:gd name="connsiteY46" fmla="*/ 306445 h 4999978"/>
              <a:gd name="connsiteX47" fmla="*/ 5996857 w 12192000"/>
              <a:gd name="connsiteY47" fmla="*/ 310331 h 4999978"/>
              <a:gd name="connsiteX48" fmla="*/ 6037387 w 12192000"/>
              <a:gd name="connsiteY48" fmla="*/ 299308 h 4999978"/>
              <a:gd name="connsiteX49" fmla="*/ 6113074 w 12192000"/>
              <a:gd name="connsiteY49" fmla="*/ 312627 h 4999978"/>
              <a:gd name="connsiteX50" fmla="*/ 6280929 w 12192000"/>
              <a:gd name="connsiteY50" fmla="*/ 337226 h 4999978"/>
              <a:gd name="connsiteX51" fmla="*/ 6298665 w 12192000"/>
              <a:gd name="connsiteY51" fmla="*/ 329713 h 4999978"/>
              <a:gd name="connsiteX52" fmla="*/ 6317326 w 12192000"/>
              <a:gd name="connsiteY52" fmla="*/ 326576 h 4999978"/>
              <a:gd name="connsiteX53" fmla="*/ 6319212 w 12192000"/>
              <a:gd name="connsiteY53" fmla="*/ 327786 h 4999978"/>
              <a:gd name="connsiteX54" fmla="*/ 6339724 w 12192000"/>
              <a:gd name="connsiteY54" fmla="*/ 328880 h 4999978"/>
              <a:gd name="connsiteX55" fmla="*/ 6345010 w 12192000"/>
              <a:gd name="connsiteY55" fmla="*/ 325930 h 4999978"/>
              <a:gd name="connsiteX56" fmla="*/ 6359332 w 12192000"/>
              <a:gd name="connsiteY56" fmla="*/ 325681 h 4999978"/>
              <a:gd name="connsiteX57" fmla="*/ 6388220 w 12192000"/>
              <a:gd name="connsiteY57" fmla="*/ 322496 h 4999978"/>
              <a:gd name="connsiteX58" fmla="*/ 6392994 w 12192000"/>
              <a:gd name="connsiteY58" fmla="*/ 324426 h 4999978"/>
              <a:gd name="connsiteX59" fmla="*/ 6435581 w 12192000"/>
              <a:gd name="connsiteY59" fmla="*/ 323557 h 4999978"/>
              <a:gd name="connsiteX60" fmla="*/ 6435870 w 12192000"/>
              <a:gd name="connsiteY60" fmla="*/ 324745 h 4999978"/>
              <a:gd name="connsiteX61" fmla="*/ 6446571 w 12192000"/>
              <a:gd name="connsiteY61" fmla="*/ 329739 h 4999978"/>
              <a:gd name="connsiteX62" fmla="*/ 6467701 w 12192000"/>
              <a:gd name="connsiteY62" fmla="*/ 336547 h 4999978"/>
              <a:gd name="connsiteX63" fmla="*/ 6512727 w 12192000"/>
              <a:gd name="connsiteY63" fmla="*/ 367087 h 4999978"/>
              <a:gd name="connsiteX64" fmla="*/ 6557094 w 12192000"/>
              <a:gd name="connsiteY64" fmla="*/ 366314 h 4999978"/>
              <a:gd name="connsiteX65" fmla="*/ 6565879 w 12192000"/>
              <a:gd name="connsiteY65" fmla="*/ 366812 h 4999978"/>
              <a:gd name="connsiteX66" fmla="*/ 6565997 w 12192000"/>
              <a:gd name="connsiteY66" fmla="*/ 367092 h 4999978"/>
              <a:gd name="connsiteX67" fmla="*/ 6575147 w 12192000"/>
              <a:gd name="connsiteY67" fmla="*/ 368156 h 4999978"/>
              <a:gd name="connsiteX68" fmla="*/ 6581899 w 12192000"/>
              <a:gd name="connsiteY68" fmla="*/ 367720 h 4999978"/>
              <a:gd name="connsiteX69" fmla="*/ 6598943 w 12192000"/>
              <a:gd name="connsiteY69" fmla="*/ 368688 h 4999978"/>
              <a:gd name="connsiteX70" fmla="*/ 6604421 w 12192000"/>
              <a:gd name="connsiteY70" fmla="*/ 370815 h 4999978"/>
              <a:gd name="connsiteX71" fmla="*/ 6606035 w 12192000"/>
              <a:gd name="connsiteY71" fmla="*/ 374247 h 4999978"/>
              <a:gd name="connsiteX72" fmla="*/ 6607669 w 12192000"/>
              <a:gd name="connsiteY72" fmla="*/ 373968 h 4999978"/>
              <a:gd name="connsiteX73" fmla="*/ 6637532 w 12192000"/>
              <a:gd name="connsiteY73" fmla="*/ 384907 h 4999978"/>
              <a:gd name="connsiteX74" fmla="*/ 6706880 w 12192000"/>
              <a:gd name="connsiteY74" fmla="*/ 399163 h 4999978"/>
              <a:gd name="connsiteX75" fmla="*/ 6747500 w 12192000"/>
              <a:gd name="connsiteY75" fmla="*/ 403168 h 4999978"/>
              <a:gd name="connsiteX76" fmla="*/ 6857783 w 12192000"/>
              <a:gd name="connsiteY76" fmla="*/ 418687 h 4999978"/>
              <a:gd name="connsiteX77" fmla="*/ 6967720 w 12192000"/>
              <a:gd name="connsiteY77" fmla="*/ 437721 h 4999978"/>
              <a:gd name="connsiteX78" fmla="*/ 7018394 w 12192000"/>
              <a:gd name="connsiteY78" fmla="*/ 466613 h 4999978"/>
              <a:gd name="connsiteX79" fmla="*/ 7024679 w 12192000"/>
              <a:gd name="connsiteY79" fmla="*/ 467750 h 4999978"/>
              <a:gd name="connsiteX80" fmla="*/ 7041715 w 12192000"/>
              <a:gd name="connsiteY80" fmla="*/ 465902 h 4999978"/>
              <a:gd name="connsiteX81" fmla="*/ 7048103 w 12192000"/>
              <a:gd name="connsiteY81" fmla="*/ 464392 h 4999978"/>
              <a:gd name="connsiteX82" fmla="*/ 7057490 w 12192000"/>
              <a:gd name="connsiteY82" fmla="*/ 463917 h 4999978"/>
              <a:gd name="connsiteX83" fmla="*/ 7057730 w 12192000"/>
              <a:gd name="connsiteY83" fmla="*/ 464165 h 4999978"/>
              <a:gd name="connsiteX84" fmla="*/ 7066511 w 12192000"/>
              <a:gd name="connsiteY84" fmla="*/ 463214 h 4999978"/>
              <a:gd name="connsiteX85" fmla="*/ 7109401 w 12192000"/>
              <a:gd name="connsiteY85" fmla="*/ 455268 h 4999978"/>
              <a:gd name="connsiteX86" fmla="*/ 7166830 w 12192000"/>
              <a:gd name="connsiteY86" fmla="*/ 477037 h 4999978"/>
              <a:gd name="connsiteX87" fmla="*/ 7190442 w 12192000"/>
              <a:gd name="connsiteY87" fmla="*/ 480090 h 4999978"/>
              <a:gd name="connsiteX88" fmla="*/ 7203083 w 12192000"/>
              <a:gd name="connsiteY88" fmla="*/ 483106 h 4999978"/>
              <a:gd name="connsiteX89" fmla="*/ 7203894 w 12192000"/>
              <a:gd name="connsiteY89" fmla="*/ 484190 h 4999978"/>
              <a:gd name="connsiteX90" fmla="*/ 7245004 w 12192000"/>
              <a:gd name="connsiteY90" fmla="*/ 476444 h 4999978"/>
              <a:gd name="connsiteX91" fmla="*/ 7250514 w 12192000"/>
              <a:gd name="connsiteY91" fmla="*/ 477506 h 4999978"/>
              <a:gd name="connsiteX92" fmla="*/ 7277246 w 12192000"/>
              <a:gd name="connsiteY92" fmla="*/ 469782 h 4999978"/>
              <a:gd name="connsiteX93" fmla="*/ 7291092 w 12192000"/>
              <a:gd name="connsiteY93" fmla="*/ 467217 h 4999978"/>
              <a:gd name="connsiteX94" fmla="*/ 7294933 w 12192000"/>
              <a:gd name="connsiteY94" fmla="*/ 463549 h 4999978"/>
              <a:gd name="connsiteX95" fmla="*/ 7315408 w 12192000"/>
              <a:gd name="connsiteY95" fmla="*/ 461260 h 4999978"/>
              <a:gd name="connsiteX96" fmla="*/ 7317786 w 12192000"/>
              <a:gd name="connsiteY96" fmla="*/ 462106 h 4999978"/>
              <a:gd name="connsiteX97" fmla="*/ 7334572 w 12192000"/>
              <a:gd name="connsiteY97" fmla="*/ 456088 h 4999978"/>
              <a:gd name="connsiteX98" fmla="*/ 7348520 w 12192000"/>
              <a:gd name="connsiteY98" fmla="*/ 446050 h 4999978"/>
              <a:gd name="connsiteX99" fmla="*/ 7522997 w 12192000"/>
              <a:gd name="connsiteY99" fmla="*/ 442209 h 4999978"/>
              <a:gd name="connsiteX100" fmla="*/ 7686985 w 12192000"/>
              <a:gd name="connsiteY100" fmla="*/ 419805 h 4999978"/>
              <a:gd name="connsiteX101" fmla="*/ 7854068 w 12192000"/>
              <a:gd name="connsiteY101" fmla="*/ 409774 h 4999978"/>
              <a:gd name="connsiteX102" fmla="*/ 8034165 w 12192000"/>
              <a:gd name="connsiteY102" fmla="*/ 391699 h 4999978"/>
              <a:gd name="connsiteX103" fmla="*/ 8094381 w 12192000"/>
              <a:gd name="connsiteY103" fmla="*/ 395718 h 4999978"/>
              <a:gd name="connsiteX104" fmla="*/ 8146898 w 12192000"/>
              <a:gd name="connsiteY104" fmla="*/ 378558 h 4999978"/>
              <a:gd name="connsiteX105" fmla="*/ 8168993 w 12192000"/>
              <a:gd name="connsiteY105" fmla="*/ 384830 h 4999978"/>
              <a:gd name="connsiteX106" fmla="*/ 8172809 w 12192000"/>
              <a:gd name="connsiteY106" fmla="*/ 386137 h 4999978"/>
              <a:gd name="connsiteX107" fmla="*/ 8187962 w 12192000"/>
              <a:gd name="connsiteY107" fmla="*/ 386433 h 4999978"/>
              <a:gd name="connsiteX108" fmla="*/ 8192382 w 12192000"/>
              <a:gd name="connsiteY108" fmla="*/ 392692 h 4999978"/>
              <a:gd name="connsiteX109" fmla="*/ 8375192 w 12192000"/>
              <a:gd name="connsiteY109" fmla="*/ 383879 h 4999978"/>
              <a:gd name="connsiteX110" fmla="*/ 8454377 w 12192000"/>
              <a:gd name="connsiteY110" fmla="*/ 380331 h 4999978"/>
              <a:gd name="connsiteX111" fmla="*/ 8484740 w 12192000"/>
              <a:gd name="connsiteY111" fmla="*/ 385159 h 4999978"/>
              <a:gd name="connsiteX112" fmla="*/ 8601673 w 12192000"/>
              <a:gd name="connsiteY112" fmla="*/ 397101 h 4999978"/>
              <a:gd name="connsiteX113" fmla="*/ 8701676 w 12192000"/>
              <a:gd name="connsiteY113" fmla="*/ 401351 h 4999978"/>
              <a:gd name="connsiteX114" fmla="*/ 8773288 w 12192000"/>
              <a:gd name="connsiteY114" fmla="*/ 378077 h 4999978"/>
              <a:gd name="connsiteX115" fmla="*/ 8779909 w 12192000"/>
              <a:gd name="connsiteY115" fmla="*/ 382446 h 4999978"/>
              <a:gd name="connsiteX116" fmla="*/ 8829932 w 12192000"/>
              <a:gd name="connsiteY116" fmla="*/ 379243 h 4999978"/>
              <a:gd name="connsiteX117" fmla="*/ 9003386 w 12192000"/>
              <a:gd name="connsiteY117" fmla="*/ 336242 h 4999978"/>
              <a:gd name="connsiteX118" fmla="*/ 9101185 w 12192000"/>
              <a:gd name="connsiteY118" fmla="*/ 330862 h 4999978"/>
              <a:gd name="connsiteX119" fmla="*/ 9136185 w 12192000"/>
              <a:gd name="connsiteY119" fmla="*/ 334078 h 4999978"/>
              <a:gd name="connsiteX120" fmla="*/ 9194801 w 12192000"/>
              <a:gd name="connsiteY120" fmla="*/ 339149 h 4999978"/>
              <a:gd name="connsiteX121" fmla="*/ 9239316 w 12192000"/>
              <a:gd name="connsiteY121" fmla="*/ 355558 h 4999978"/>
              <a:gd name="connsiteX122" fmla="*/ 9288052 w 12192000"/>
              <a:gd name="connsiteY122" fmla="*/ 354796 h 4999978"/>
              <a:gd name="connsiteX123" fmla="*/ 9298465 w 12192000"/>
              <a:gd name="connsiteY123" fmla="*/ 338296 h 4999978"/>
              <a:gd name="connsiteX124" fmla="*/ 9350892 w 12192000"/>
              <a:gd name="connsiteY124" fmla="*/ 342778 h 4999978"/>
              <a:gd name="connsiteX125" fmla="*/ 9430522 w 12192000"/>
              <a:gd name="connsiteY125" fmla="*/ 351368 h 4999978"/>
              <a:gd name="connsiteX126" fmla="*/ 9476215 w 12192000"/>
              <a:gd name="connsiteY126" fmla="*/ 352107 h 4999978"/>
              <a:gd name="connsiteX127" fmla="*/ 9601276 w 12192000"/>
              <a:gd name="connsiteY127" fmla="*/ 358704 h 4999978"/>
              <a:gd name="connsiteX128" fmla="*/ 9726733 w 12192000"/>
              <a:gd name="connsiteY128" fmla="*/ 368801 h 4999978"/>
              <a:gd name="connsiteX129" fmla="*/ 9802144 w 12192000"/>
              <a:gd name="connsiteY129" fmla="*/ 394479 h 4999978"/>
              <a:gd name="connsiteX130" fmla="*/ 9905153 w 12192000"/>
              <a:gd name="connsiteY130" fmla="*/ 400650 h 4999978"/>
              <a:gd name="connsiteX131" fmla="*/ 9922553 w 12192000"/>
              <a:gd name="connsiteY131" fmla="*/ 404569 h 4999978"/>
              <a:gd name="connsiteX132" fmla="*/ 10044658 w 12192000"/>
              <a:gd name="connsiteY132" fmla="*/ 418077 h 4999978"/>
              <a:gd name="connsiteX133" fmla="*/ 10184585 w 12192000"/>
              <a:gd name="connsiteY133" fmla="*/ 407138 h 4999978"/>
              <a:gd name="connsiteX134" fmla="*/ 10366435 w 12192000"/>
              <a:gd name="connsiteY134" fmla="*/ 462428 h 4999978"/>
              <a:gd name="connsiteX135" fmla="*/ 10688220 w 12192000"/>
              <a:gd name="connsiteY135" fmla="*/ 542258 h 4999978"/>
              <a:gd name="connsiteX136" fmla="*/ 11026690 w 12192000"/>
              <a:gd name="connsiteY136" fmla="*/ 550681 h 4999978"/>
              <a:gd name="connsiteX137" fmla="*/ 11113779 w 12192000"/>
              <a:gd name="connsiteY137" fmla="*/ 533868 h 4999978"/>
              <a:gd name="connsiteX138" fmla="*/ 11369556 w 12192000"/>
              <a:gd name="connsiteY138" fmla="*/ 491719 h 4999978"/>
              <a:gd name="connsiteX139" fmla="*/ 11623342 w 12192000"/>
              <a:gd name="connsiteY139" fmla="*/ 388428 h 4999978"/>
              <a:gd name="connsiteX140" fmla="*/ 11786511 w 12192000"/>
              <a:gd name="connsiteY140" fmla="*/ 358390 h 4999978"/>
              <a:gd name="connsiteX141" fmla="*/ 11862577 w 12192000"/>
              <a:gd name="connsiteY141" fmla="*/ 330549 h 4999978"/>
              <a:gd name="connsiteX142" fmla="*/ 11916612 w 12192000"/>
              <a:gd name="connsiteY142" fmla="*/ 323810 h 4999978"/>
              <a:gd name="connsiteX143" fmla="*/ 11948830 w 12192000"/>
              <a:gd name="connsiteY143" fmla="*/ 318062 h 4999978"/>
              <a:gd name="connsiteX144" fmla="*/ 12001583 w 12192000"/>
              <a:gd name="connsiteY144" fmla="*/ 279643 h 4999978"/>
              <a:gd name="connsiteX145" fmla="*/ 12174977 w 12192000"/>
              <a:gd name="connsiteY145" fmla="*/ 264652 h 4999978"/>
              <a:gd name="connsiteX146" fmla="*/ 12192000 w 12192000"/>
              <a:gd name="connsiteY146" fmla="*/ 256549 h 4999978"/>
              <a:gd name="connsiteX147" fmla="*/ 12192000 w 12192000"/>
              <a:gd name="connsiteY147" fmla="*/ 4999978 h 4999978"/>
              <a:gd name="connsiteX148" fmla="*/ 0 w 12192000"/>
              <a:gd name="connsiteY148" fmla="*/ 4999978 h 4999978"/>
              <a:gd name="connsiteX149" fmla="*/ 0 w 12192000"/>
              <a:gd name="connsiteY149" fmla="*/ 617449 h 4999978"/>
              <a:gd name="connsiteX150" fmla="*/ 11075 w 12192000"/>
              <a:gd name="connsiteY150" fmla="*/ 615178 h 4999978"/>
              <a:gd name="connsiteX151" fmla="*/ 44061 w 12192000"/>
              <a:gd name="connsiteY151" fmla="*/ 608596 h 4999978"/>
              <a:gd name="connsiteX152" fmla="*/ 136694 w 12192000"/>
              <a:gd name="connsiteY152" fmla="*/ 556415 h 4999978"/>
              <a:gd name="connsiteX153" fmla="*/ 170342 w 12192000"/>
              <a:gd name="connsiteY153" fmla="*/ 551077 h 4999978"/>
              <a:gd name="connsiteX154" fmla="*/ 168955 w 12192000"/>
              <a:gd name="connsiteY154" fmla="*/ 542164 h 4999978"/>
              <a:gd name="connsiteX155" fmla="*/ 181474 w 12192000"/>
              <a:gd name="connsiteY155" fmla="*/ 541281 h 4999978"/>
              <a:gd name="connsiteX156" fmla="*/ 209440 w 12192000"/>
              <a:gd name="connsiteY156" fmla="*/ 540561 h 4999978"/>
              <a:gd name="connsiteX157" fmla="*/ 293152 w 12192000"/>
              <a:gd name="connsiteY157" fmla="*/ 536576 h 4999978"/>
              <a:gd name="connsiteX158" fmla="*/ 315693 w 12192000"/>
              <a:gd name="connsiteY158" fmla="*/ 519030 h 4999978"/>
              <a:gd name="connsiteX159" fmla="*/ 337305 w 12192000"/>
              <a:gd name="connsiteY159" fmla="*/ 518372 h 4999978"/>
              <a:gd name="connsiteX160" fmla="*/ 462252 w 12192000"/>
              <a:gd name="connsiteY160" fmla="*/ 493151 h 4999978"/>
              <a:gd name="connsiteX161" fmla="*/ 479457 w 12192000"/>
              <a:gd name="connsiteY161" fmla="*/ 491123 h 4999978"/>
              <a:gd name="connsiteX162" fmla="*/ 488653 w 12192000"/>
              <a:gd name="connsiteY162" fmla="*/ 483257 h 4999978"/>
              <a:gd name="connsiteX163" fmla="*/ 522053 w 12192000"/>
              <a:gd name="connsiteY163" fmla="*/ 481125 h 4999978"/>
              <a:gd name="connsiteX164" fmla="*/ 523520 w 12192000"/>
              <a:gd name="connsiteY164" fmla="*/ 476713 h 4999978"/>
              <a:gd name="connsiteX165" fmla="*/ 632714 w 12192000"/>
              <a:gd name="connsiteY165" fmla="*/ 437101 h 4999978"/>
              <a:gd name="connsiteX166" fmla="*/ 651426 w 12192000"/>
              <a:gd name="connsiteY166" fmla="*/ 430544 h 4999978"/>
              <a:gd name="connsiteX167" fmla="*/ 667724 w 12192000"/>
              <a:gd name="connsiteY167" fmla="*/ 432138 h 4999978"/>
              <a:gd name="connsiteX168" fmla="*/ 757679 w 12192000"/>
              <a:gd name="connsiteY168" fmla="*/ 425145 h 4999978"/>
              <a:gd name="connsiteX169" fmla="*/ 779159 w 12192000"/>
              <a:gd name="connsiteY169" fmla="*/ 428059 h 4999978"/>
              <a:gd name="connsiteX170" fmla="*/ 788293 w 12192000"/>
              <a:gd name="connsiteY170" fmla="*/ 434863 h 4999978"/>
              <a:gd name="connsiteX171" fmla="*/ 822923 w 12192000"/>
              <a:gd name="connsiteY171" fmla="*/ 421074 h 4999978"/>
              <a:gd name="connsiteX172" fmla="*/ 876559 w 12192000"/>
              <a:gd name="connsiteY172" fmla="*/ 411088 h 4999978"/>
              <a:gd name="connsiteX173" fmla="*/ 902011 w 12192000"/>
              <a:gd name="connsiteY173" fmla="*/ 404118 h 4999978"/>
              <a:gd name="connsiteX174" fmla="*/ 922715 w 12192000"/>
              <a:gd name="connsiteY174" fmla="*/ 407699 h 4999978"/>
              <a:gd name="connsiteX175" fmla="*/ 1040139 w 12192000"/>
              <a:gd name="connsiteY175" fmla="*/ 406590 h 4999978"/>
              <a:gd name="connsiteX176" fmla="*/ 1067251 w 12192000"/>
              <a:gd name="connsiteY176" fmla="*/ 412384 h 4999978"/>
              <a:gd name="connsiteX177" fmla="*/ 1080272 w 12192000"/>
              <a:gd name="connsiteY177" fmla="*/ 424669 h 4999978"/>
              <a:gd name="connsiteX178" fmla="*/ 1090219 w 12192000"/>
              <a:gd name="connsiteY178" fmla="*/ 420026 h 4999978"/>
              <a:gd name="connsiteX179" fmla="*/ 1161226 w 12192000"/>
              <a:gd name="connsiteY179" fmla="*/ 418304 h 4999978"/>
              <a:gd name="connsiteX180" fmla="*/ 1207525 w 12192000"/>
              <a:gd name="connsiteY180" fmla="*/ 416039 h 4999978"/>
              <a:gd name="connsiteX181" fmla="*/ 1251170 w 12192000"/>
              <a:gd name="connsiteY181" fmla="*/ 391942 h 4999978"/>
              <a:gd name="connsiteX182" fmla="*/ 1295331 w 12192000"/>
              <a:gd name="connsiteY182" fmla="*/ 402182 h 4999978"/>
              <a:gd name="connsiteX183" fmla="*/ 1347118 w 12192000"/>
              <a:gd name="connsiteY183" fmla="*/ 399704 h 4999978"/>
              <a:gd name="connsiteX184" fmla="*/ 1378108 w 12192000"/>
              <a:gd name="connsiteY184" fmla="*/ 398410 h 4999978"/>
              <a:gd name="connsiteX185" fmla="*/ 1459192 w 12192000"/>
              <a:gd name="connsiteY185" fmla="*/ 380919 h 4999978"/>
              <a:gd name="connsiteX186" fmla="*/ 1590120 w 12192000"/>
              <a:gd name="connsiteY186" fmla="*/ 317608 h 4999978"/>
              <a:gd name="connsiteX187" fmla="*/ 1631417 w 12192000"/>
              <a:gd name="connsiteY187" fmla="*/ 308227 h 4999978"/>
              <a:gd name="connsiteX188" fmla="*/ 1638727 w 12192000"/>
              <a:gd name="connsiteY188" fmla="*/ 311610 h 4999978"/>
              <a:gd name="connsiteX189" fmla="*/ 1844438 w 12192000"/>
              <a:gd name="connsiteY189" fmla="*/ 271304 h 4999978"/>
              <a:gd name="connsiteX190" fmla="*/ 1881324 w 12192000"/>
              <a:gd name="connsiteY190" fmla="*/ 268497 h 4999978"/>
              <a:gd name="connsiteX191" fmla="*/ 1908999 w 12192000"/>
              <a:gd name="connsiteY191" fmla="*/ 269338 h 4999978"/>
              <a:gd name="connsiteX192" fmla="*/ 1974956 w 12192000"/>
              <a:gd name="connsiteY192" fmla="*/ 255958 h 4999978"/>
              <a:gd name="connsiteX193" fmla="*/ 2082409 w 12192000"/>
              <a:gd name="connsiteY193" fmla="*/ 227290 h 4999978"/>
              <a:gd name="connsiteX194" fmla="*/ 2105639 w 12192000"/>
              <a:gd name="connsiteY194" fmla="*/ 222648 h 4999978"/>
              <a:gd name="connsiteX195" fmla="*/ 2126992 w 12192000"/>
              <a:gd name="connsiteY195" fmla="*/ 224468 h 4999978"/>
              <a:gd name="connsiteX196" fmla="*/ 2133154 w 12192000"/>
              <a:gd name="connsiteY196" fmla="*/ 229952 h 4999978"/>
              <a:gd name="connsiteX197" fmla="*/ 2146154 w 12192000"/>
              <a:gd name="connsiteY197" fmla="*/ 228332 h 4999978"/>
              <a:gd name="connsiteX198" fmla="*/ 2149901 w 12192000"/>
              <a:gd name="connsiteY198" fmla="*/ 229116 h 4999978"/>
              <a:gd name="connsiteX199" fmla="*/ 2171100 w 12192000"/>
              <a:gd name="connsiteY199" fmla="*/ 232389 h 4999978"/>
              <a:gd name="connsiteX200" fmla="*/ 2209148 w 12192000"/>
              <a:gd name="connsiteY200" fmla="*/ 209225 h 4999978"/>
              <a:gd name="connsiteX201" fmla="*/ 2261889 w 12192000"/>
              <a:gd name="connsiteY201" fmla="*/ 205532 h 4999978"/>
              <a:gd name="connsiteX202" fmla="*/ 2452315 w 12192000"/>
              <a:gd name="connsiteY202" fmla="*/ 152899 h 4999978"/>
              <a:gd name="connsiteX203" fmla="*/ 2487710 w 12192000"/>
              <a:gd name="connsiteY203" fmla="*/ 169267 h 4999978"/>
              <a:gd name="connsiteX204" fmla="*/ 2665623 w 12192000"/>
              <a:gd name="connsiteY204" fmla="*/ 96394 h 4999978"/>
              <a:gd name="connsiteX205" fmla="*/ 2751524 w 12192000"/>
              <a:gd name="connsiteY205" fmla="*/ 90153 h 4999978"/>
              <a:gd name="connsiteX206" fmla="*/ 2797622 w 12192000"/>
              <a:gd name="connsiteY206" fmla="*/ 67069 h 4999978"/>
              <a:gd name="connsiteX207" fmla="*/ 2843870 w 12192000"/>
              <a:gd name="connsiteY207" fmla="*/ 47507 h 4999978"/>
              <a:gd name="connsiteX208" fmla="*/ 2862745 w 12192000"/>
              <a:gd name="connsiteY208" fmla="*/ 43242 h 4999978"/>
              <a:gd name="connsiteX209" fmla="*/ 2864596 w 12192000"/>
              <a:gd name="connsiteY209" fmla="*/ 39218 h 4999978"/>
              <a:gd name="connsiteX210" fmla="*/ 2875381 w 12192000"/>
              <a:gd name="connsiteY210" fmla="*/ 35003 h 4999978"/>
              <a:gd name="connsiteX211" fmla="*/ 2895139 w 12192000"/>
              <a:gd name="connsiteY211" fmla="*/ 24186 h 4999978"/>
              <a:gd name="connsiteX212" fmla="*/ 2900232 w 12192000"/>
              <a:gd name="connsiteY212" fmla="*/ 24518 h 4999978"/>
              <a:gd name="connsiteX213" fmla="*/ 2932205 w 12192000"/>
              <a:gd name="connsiteY213" fmla="*/ 11873 h 4999978"/>
              <a:gd name="connsiteX214" fmla="*/ 2933310 w 12192000"/>
              <a:gd name="connsiteY214" fmla="*/ 12816 h 4999978"/>
              <a:gd name="connsiteX215" fmla="*/ 2945218 w 12192000"/>
              <a:gd name="connsiteY215" fmla="*/ 14141 h 4999978"/>
              <a:gd name="connsiteX216" fmla="*/ 2966465 w 12192000"/>
              <a:gd name="connsiteY216" fmla="*/ 14117 h 4999978"/>
              <a:gd name="connsiteX217" fmla="*/ 3023668 w 12192000"/>
              <a:gd name="connsiteY217" fmla="*/ 27905 h 4999978"/>
              <a:gd name="connsiteX218" fmla="*/ 3057077 w 12192000"/>
              <a:gd name="connsiteY218" fmla="*/ 14845 h 4999978"/>
              <a:gd name="connsiteX219" fmla="*/ 3151915 w 12192000"/>
              <a:gd name="connsiteY219" fmla="*/ 11243 h 4999978"/>
              <a:gd name="connsiteX220" fmla="*/ 3251671 w 12192000"/>
              <a:gd name="connsiteY220" fmla="*/ 31575 h 4999978"/>
              <a:gd name="connsiteX221" fmla="*/ 3351400 w 12192000"/>
              <a:gd name="connsiteY221" fmla="*/ 32687 h 4999978"/>
              <a:gd name="connsiteX222" fmla="*/ 3387481 w 12192000"/>
              <a:gd name="connsiteY222" fmla="*/ 31443 h 4999978"/>
              <a:gd name="connsiteX223" fmla="*/ 3451923 w 12192000"/>
              <a:gd name="connsiteY223" fmla="*/ 36482 h 4999978"/>
              <a:gd name="connsiteX224" fmla="*/ 3481520 w 12192000"/>
              <a:gd name="connsiteY224" fmla="*/ 43287 h 4999978"/>
              <a:gd name="connsiteX225" fmla="*/ 3482804 w 12192000"/>
              <a:gd name="connsiteY225" fmla="*/ 42812 h 4999978"/>
              <a:gd name="connsiteX226" fmla="*/ 3485495 w 12192000"/>
              <a:gd name="connsiteY226" fmla="*/ 45921 h 4999978"/>
              <a:gd name="connsiteX227" fmla="*/ 3490972 w 12192000"/>
              <a:gd name="connsiteY227" fmla="*/ 47286 h 4999978"/>
              <a:gd name="connsiteX228" fmla="*/ 3505835 w 12192000"/>
              <a:gd name="connsiteY228" fmla="*/ 46077 h 4999978"/>
              <a:gd name="connsiteX229" fmla="*/ 3511410 w 12192000"/>
              <a:gd name="connsiteY229" fmla="*/ 44808 h 4999978"/>
              <a:gd name="connsiteX230" fmla="*/ 3519598 w 12192000"/>
              <a:gd name="connsiteY230" fmla="*/ 44683 h 4999978"/>
              <a:gd name="connsiteX231" fmla="*/ 3519807 w 12192000"/>
              <a:gd name="connsiteY231" fmla="*/ 44938 h 4999978"/>
              <a:gd name="connsiteX232" fmla="*/ 3527466 w 12192000"/>
              <a:gd name="connsiteY232" fmla="*/ 44316 h 4999978"/>
              <a:gd name="connsiteX233" fmla="*/ 3564889 w 12192000"/>
              <a:gd name="connsiteY233" fmla="*/ 57394 h 4999978"/>
              <a:gd name="connsiteX234" fmla="*/ 3614922 w 12192000"/>
              <a:gd name="connsiteY234" fmla="*/ 61804 h 4999978"/>
              <a:gd name="connsiteX235" fmla="*/ 3635506 w 12192000"/>
              <a:gd name="connsiteY235" fmla="*/ 65718 h 4999978"/>
              <a:gd name="connsiteX236" fmla="*/ 3646525 w 12192000"/>
              <a:gd name="connsiteY236" fmla="*/ 69193 h 4999978"/>
              <a:gd name="connsiteX237" fmla="*/ 3647224 w 12192000"/>
              <a:gd name="connsiteY237" fmla="*/ 70303 h 4999978"/>
              <a:gd name="connsiteX238" fmla="*/ 3683100 w 12192000"/>
              <a:gd name="connsiteY238" fmla="*/ 64109 h 4999978"/>
              <a:gd name="connsiteX239" fmla="*/ 3687901 w 12192000"/>
              <a:gd name="connsiteY239" fmla="*/ 65372 h 4999978"/>
              <a:gd name="connsiteX240" fmla="*/ 3711234 w 12192000"/>
              <a:gd name="connsiteY240" fmla="*/ 58665 h 4999978"/>
              <a:gd name="connsiteX241" fmla="*/ 3723318 w 12192000"/>
              <a:gd name="connsiteY241" fmla="*/ 56625 h 4999978"/>
              <a:gd name="connsiteX242" fmla="*/ 3726677 w 12192000"/>
              <a:gd name="connsiteY242" fmla="*/ 53112 h 4999978"/>
              <a:gd name="connsiteX243" fmla="*/ 3744535 w 12192000"/>
              <a:gd name="connsiteY243" fmla="*/ 51590 h 4999978"/>
              <a:gd name="connsiteX244" fmla="*/ 3746608 w 12192000"/>
              <a:gd name="connsiteY244" fmla="*/ 52522 h 4999978"/>
              <a:gd name="connsiteX245" fmla="*/ 3761262 w 12192000"/>
              <a:gd name="connsiteY245" fmla="*/ 47147 h 4999978"/>
              <a:gd name="connsiteX246" fmla="*/ 3803931 w 12192000"/>
              <a:gd name="connsiteY246" fmla="*/ 49309 h 4999978"/>
              <a:gd name="connsiteX247" fmla="*/ 3925626 w 12192000"/>
              <a:gd name="connsiteY247" fmla="*/ 40301 h 4999978"/>
              <a:gd name="connsiteX248" fmla="*/ 4033324 w 12192000"/>
              <a:gd name="connsiteY248" fmla="*/ 26451 h 4999978"/>
              <a:gd name="connsiteX0" fmla="*/ 4033324 w 12192000"/>
              <a:gd name="connsiteY0" fmla="*/ 26451 h 4999978"/>
              <a:gd name="connsiteX1" fmla="*/ 4138795 w 12192000"/>
              <a:gd name="connsiteY1" fmla="*/ 28995 h 4999978"/>
              <a:gd name="connsiteX2" fmla="*/ 4197186 w 12192000"/>
              <a:gd name="connsiteY2" fmla="*/ 16311 h 4999978"/>
              <a:gd name="connsiteX3" fmla="*/ 4371550 w 12192000"/>
              <a:gd name="connsiteY3" fmla="*/ 8916 h 4999978"/>
              <a:gd name="connsiteX4" fmla="*/ 4424056 w 12192000"/>
              <a:gd name="connsiteY4" fmla="*/ 15151 h 4999978"/>
              <a:gd name="connsiteX5" fmla="*/ 4469897 w 12192000"/>
              <a:gd name="connsiteY5" fmla="*/ 0 h 4999978"/>
              <a:gd name="connsiteX6" fmla="*/ 4489151 w 12192000"/>
              <a:gd name="connsiteY6" fmla="*/ 7067 h 4999978"/>
              <a:gd name="connsiteX7" fmla="*/ 4492479 w 12192000"/>
              <a:gd name="connsiteY7" fmla="*/ 8512 h 4999978"/>
              <a:gd name="connsiteX8" fmla="*/ 4505693 w 12192000"/>
              <a:gd name="connsiteY8" fmla="*/ 9366 h 4999978"/>
              <a:gd name="connsiteX9" fmla="*/ 4509529 w 12192000"/>
              <a:gd name="connsiteY9" fmla="*/ 15767 h 4999978"/>
              <a:gd name="connsiteX10" fmla="*/ 4529499 w 12192000"/>
              <a:gd name="connsiteY10" fmla="*/ 21469 h 4999978"/>
              <a:gd name="connsiteX11" fmla="*/ 4553795 w 12192000"/>
              <a:gd name="connsiteY11" fmla="*/ 21323 h 4999978"/>
              <a:gd name="connsiteX12" fmla="*/ 4640118 w 12192000"/>
              <a:gd name="connsiteY12" fmla="*/ 21481 h 4999978"/>
              <a:gd name="connsiteX13" fmla="*/ 4654127 w 12192000"/>
              <a:gd name="connsiteY13" fmla="*/ 17734 h 4999978"/>
              <a:gd name="connsiteX14" fmla="*/ 4700168 w 12192000"/>
              <a:gd name="connsiteY14" fmla="*/ 22735 h 4999978"/>
              <a:gd name="connsiteX15" fmla="*/ 4741127 w 12192000"/>
              <a:gd name="connsiteY15" fmla="*/ 23309 h 4999978"/>
              <a:gd name="connsiteX16" fmla="*/ 4767598 w 12192000"/>
              <a:gd name="connsiteY16" fmla="*/ 20054 h 4999978"/>
              <a:gd name="connsiteX17" fmla="*/ 4774592 w 12192000"/>
              <a:gd name="connsiteY17" fmla="*/ 22231 h 4999978"/>
              <a:gd name="connsiteX18" fmla="*/ 4801328 w 12192000"/>
              <a:gd name="connsiteY18" fmla="*/ 23236 h 4999978"/>
              <a:gd name="connsiteX19" fmla="*/ 4814870 w 12192000"/>
              <a:gd name="connsiteY19" fmla="*/ 19579 h 4999978"/>
              <a:gd name="connsiteX20" fmla="*/ 4828440 w 12192000"/>
              <a:gd name="connsiteY20" fmla="*/ 27197 h 4999978"/>
              <a:gd name="connsiteX21" fmla="*/ 4831826 w 12192000"/>
              <a:gd name="connsiteY21" fmla="*/ 32900 h 4999978"/>
              <a:gd name="connsiteX22" fmla="*/ 4850785 w 12192000"/>
              <a:gd name="connsiteY22" fmla="*/ 29972 h 4999978"/>
              <a:gd name="connsiteX23" fmla="*/ 4866468 w 12192000"/>
              <a:gd name="connsiteY23" fmla="*/ 35321 h 4999978"/>
              <a:gd name="connsiteX24" fmla="*/ 4879983 w 12192000"/>
              <a:gd name="connsiteY24" fmla="*/ 31397 h 4999978"/>
              <a:gd name="connsiteX25" fmla="*/ 4885635 w 12192000"/>
              <a:gd name="connsiteY25" fmla="*/ 32124 h 4999978"/>
              <a:gd name="connsiteX26" fmla="*/ 4899698 w 12192000"/>
              <a:gd name="connsiteY26" fmla="*/ 34658 h 4999978"/>
              <a:gd name="connsiteX27" fmla="*/ 4923986 w 12192000"/>
              <a:gd name="connsiteY27" fmla="*/ 40414 h 4999978"/>
              <a:gd name="connsiteX28" fmla="*/ 4931544 w 12192000"/>
              <a:gd name="connsiteY28" fmla="*/ 41140 h 4999978"/>
              <a:gd name="connsiteX29" fmla="*/ 4948135 w 12192000"/>
              <a:gd name="connsiteY29" fmla="*/ 50311 h 4999978"/>
              <a:gd name="connsiteX30" fmla="*/ 4980068 w 12192000"/>
              <a:gd name="connsiteY30" fmla="*/ 57834 h 4999978"/>
              <a:gd name="connsiteX31" fmla="*/ 5036541 w 12192000"/>
              <a:gd name="connsiteY31" fmla="*/ 85075 h 4999978"/>
              <a:gd name="connsiteX32" fmla="*/ 5069678 w 12192000"/>
              <a:gd name="connsiteY32" fmla="*/ 97961 h 4999978"/>
              <a:gd name="connsiteX33" fmla="*/ 5092160 w 12192000"/>
              <a:gd name="connsiteY33" fmla="*/ 109985 h 4999978"/>
              <a:gd name="connsiteX34" fmla="*/ 5158166 w 12192000"/>
              <a:gd name="connsiteY34" fmla="*/ 126350 h 4999978"/>
              <a:gd name="connsiteX35" fmla="*/ 5271252 w 12192000"/>
              <a:gd name="connsiteY35" fmla="*/ 147520 h 4999978"/>
              <a:gd name="connsiteX36" fmla="*/ 5294438 w 12192000"/>
              <a:gd name="connsiteY36" fmla="*/ 153338 h 4999978"/>
              <a:gd name="connsiteX37" fmla="*/ 5310840 w 12192000"/>
              <a:gd name="connsiteY37" fmla="*/ 163551 h 4999978"/>
              <a:gd name="connsiteX38" fmla="*/ 5311570 w 12192000"/>
              <a:gd name="connsiteY38" fmla="*/ 170463 h 4999978"/>
              <a:gd name="connsiteX39" fmla="*/ 5323756 w 12192000"/>
              <a:gd name="connsiteY39" fmla="*/ 174500 h 4999978"/>
              <a:gd name="connsiteX40" fmla="*/ 5326259 w 12192000"/>
              <a:gd name="connsiteY40" fmla="*/ 176662 h 4999978"/>
              <a:gd name="connsiteX41" fmla="*/ 5341357 w 12192000"/>
              <a:gd name="connsiteY41" fmla="*/ 187975 h 4999978"/>
              <a:gd name="connsiteX42" fmla="*/ 5391908 w 12192000"/>
              <a:gd name="connsiteY42" fmla="*/ 185073 h 4999978"/>
              <a:gd name="connsiteX43" fmla="*/ 5492371 w 12192000"/>
              <a:gd name="connsiteY43" fmla="*/ 230923 h 4999978"/>
              <a:gd name="connsiteX44" fmla="*/ 5640913 w 12192000"/>
              <a:gd name="connsiteY44" fmla="*/ 239810 h 4999978"/>
              <a:gd name="connsiteX45" fmla="*/ 5877770 w 12192000"/>
              <a:gd name="connsiteY45" fmla="*/ 283747 h 4999978"/>
              <a:gd name="connsiteX46" fmla="*/ 5989615 w 12192000"/>
              <a:gd name="connsiteY46" fmla="*/ 306445 h 4999978"/>
              <a:gd name="connsiteX47" fmla="*/ 5996857 w 12192000"/>
              <a:gd name="connsiteY47" fmla="*/ 310331 h 4999978"/>
              <a:gd name="connsiteX48" fmla="*/ 6037387 w 12192000"/>
              <a:gd name="connsiteY48" fmla="*/ 299308 h 4999978"/>
              <a:gd name="connsiteX49" fmla="*/ 6113074 w 12192000"/>
              <a:gd name="connsiteY49" fmla="*/ 312627 h 4999978"/>
              <a:gd name="connsiteX50" fmla="*/ 6280929 w 12192000"/>
              <a:gd name="connsiteY50" fmla="*/ 337226 h 4999978"/>
              <a:gd name="connsiteX51" fmla="*/ 6298665 w 12192000"/>
              <a:gd name="connsiteY51" fmla="*/ 329713 h 4999978"/>
              <a:gd name="connsiteX52" fmla="*/ 6317326 w 12192000"/>
              <a:gd name="connsiteY52" fmla="*/ 326576 h 4999978"/>
              <a:gd name="connsiteX53" fmla="*/ 6319212 w 12192000"/>
              <a:gd name="connsiteY53" fmla="*/ 327786 h 4999978"/>
              <a:gd name="connsiteX54" fmla="*/ 6339724 w 12192000"/>
              <a:gd name="connsiteY54" fmla="*/ 328880 h 4999978"/>
              <a:gd name="connsiteX55" fmla="*/ 6345010 w 12192000"/>
              <a:gd name="connsiteY55" fmla="*/ 325930 h 4999978"/>
              <a:gd name="connsiteX56" fmla="*/ 6359332 w 12192000"/>
              <a:gd name="connsiteY56" fmla="*/ 325681 h 4999978"/>
              <a:gd name="connsiteX57" fmla="*/ 6388220 w 12192000"/>
              <a:gd name="connsiteY57" fmla="*/ 322496 h 4999978"/>
              <a:gd name="connsiteX58" fmla="*/ 6392994 w 12192000"/>
              <a:gd name="connsiteY58" fmla="*/ 324426 h 4999978"/>
              <a:gd name="connsiteX59" fmla="*/ 6435581 w 12192000"/>
              <a:gd name="connsiteY59" fmla="*/ 323557 h 4999978"/>
              <a:gd name="connsiteX60" fmla="*/ 6435870 w 12192000"/>
              <a:gd name="connsiteY60" fmla="*/ 324745 h 4999978"/>
              <a:gd name="connsiteX61" fmla="*/ 6446571 w 12192000"/>
              <a:gd name="connsiteY61" fmla="*/ 329739 h 4999978"/>
              <a:gd name="connsiteX62" fmla="*/ 6467701 w 12192000"/>
              <a:gd name="connsiteY62" fmla="*/ 336547 h 4999978"/>
              <a:gd name="connsiteX63" fmla="*/ 6512727 w 12192000"/>
              <a:gd name="connsiteY63" fmla="*/ 367087 h 4999978"/>
              <a:gd name="connsiteX64" fmla="*/ 6557094 w 12192000"/>
              <a:gd name="connsiteY64" fmla="*/ 366314 h 4999978"/>
              <a:gd name="connsiteX65" fmla="*/ 6565879 w 12192000"/>
              <a:gd name="connsiteY65" fmla="*/ 366812 h 4999978"/>
              <a:gd name="connsiteX66" fmla="*/ 6565997 w 12192000"/>
              <a:gd name="connsiteY66" fmla="*/ 367092 h 4999978"/>
              <a:gd name="connsiteX67" fmla="*/ 6575147 w 12192000"/>
              <a:gd name="connsiteY67" fmla="*/ 368156 h 4999978"/>
              <a:gd name="connsiteX68" fmla="*/ 6581899 w 12192000"/>
              <a:gd name="connsiteY68" fmla="*/ 367720 h 4999978"/>
              <a:gd name="connsiteX69" fmla="*/ 6598943 w 12192000"/>
              <a:gd name="connsiteY69" fmla="*/ 368688 h 4999978"/>
              <a:gd name="connsiteX70" fmla="*/ 6604421 w 12192000"/>
              <a:gd name="connsiteY70" fmla="*/ 370815 h 4999978"/>
              <a:gd name="connsiteX71" fmla="*/ 6606035 w 12192000"/>
              <a:gd name="connsiteY71" fmla="*/ 374247 h 4999978"/>
              <a:gd name="connsiteX72" fmla="*/ 6607669 w 12192000"/>
              <a:gd name="connsiteY72" fmla="*/ 373968 h 4999978"/>
              <a:gd name="connsiteX73" fmla="*/ 6637532 w 12192000"/>
              <a:gd name="connsiteY73" fmla="*/ 384907 h 4999978"/>
              <a:gd name="connsiteX74" fmla="*/ 6706880 w 12192000"/>
              <a:gd name="connsiteY74" fmla="*/ 399163 h 4999978"/>
              <a:gd name="connsiteX75" fmla="*/ 6747500 w 12192000"/>
              <a:gd name="connsiteY75" fmla="*/ 403168 h 4999978"/>
              <a:gd name="connsiteX76" fmla="*/ 6857783 w 12192000"/>
              <a:gd name="connsiteY76" fmla="*/ 418687 h 4999978"/>
              <a:gd name="connsiteX77" fmla="*/ 6967720 w 12192000"/>
              <a:gd name="connsiteY77" fmla="*/ 437721 h 4999978"/>
              <a:gd name="connsiteX78" fmla="*/ 7018394 w 12192000"/>
              <a:gd name="connsiteY78" fmla="*/ 466613 h 4999978"/>
              <a:gd name="connsiteX79" fmla="*/ 7024679 w 12192000"/>
              <a:gd name="connsiteY79" fmla="*/ 467750 h 4999978"/>
              <a:gd name="connsiteX80" fmla="*/ 7041715 w 12192000"/>
              <a:gd name="connsiteY80" fmla="*/ 465902 h 4999978"/>
              <a:gd name="connsiteX81" fmla="*/ 7048103 w 12192000"/>
              <a:gd name="connsiteY81" fmla="*/ 464392 h 4999978"/>
              <a:gd name="connsiteX82" fmla="*/ 7057490 w 12192000"/>
              <a:gd name="connsiteY82" fmla="*/ 463917 h 4999978"/>
              <a:gd name="connsiteX83" fmla="*/ 7057730 w 12192000"/>
              <a:gd name="connsiteY83" fmla="*/ 464165 h 4999978"/>
              <a:gd name="connsiteX84" fmla="*/ 7066511 w 12192000"/>
              <a:gd name="connsiteY84" fmla="*/ 463214 h 4999978"/>
              <a:gd name="connsiteX85" fmla="*/ 7109401 w 12192000"/>
              <a:gd name="connsiteY85" fmla="*/ 455268 h 4999978"/>
              <a:gd name="connsiteX86" fmla="*/ 7166830 w 12192000"/>
              <a:gd name="connsiteY86" fmla="*/ 477037 h 4999978"/>
              <a:gd name="connsiteX87" fmla="*/ 7190442 w 12192000"/>
              <a:gd name="connsiteY87" fmla="*/ 480090 h 4999978"/>
              <a:gd name="connsiteX88" fmla="*/ 7203083 w 12192000"/>
              <a:gd name="connsiteY88" fmla="*/ 483106 h 4999978"/>
              <a:gd name="connsiteX89" fmla="*/ 7203894 w 12192000"/>
              <a:gd name="connsiteY89" fmla="*/ 484190 h 4999978"/>
              <a:gd name="connsiteX90" fmla="*/ 7245004 w 12192000"/>
              <a:gd name="connsiteY90" fmla="*/ 476444 h 4999978"/>
              <a:gd name="connsiteX91" fmla="*/ 7250514 w 12192000"/>
              <a:gd name="connsiteY91" fmla="*/ 477506 h 4999978"/>
              <a:gd name="connsiteX92" fmla="*/ 7277246 w 12192000"/>
              <a:gd name="connsiteY92" fmla="*/ 469782 h 4999978"/>
              <a:gd name="connsiteX93" fmla="*/ 7291092 w 12192000"/>
              <a:gd name="connsiteY93" fmla="*/ 467217 h 4999978"/>
              <a:gd name="connsiteX94" fmla="*/ 7294933 w 12192000"/>
              <a:gd name="connsiteY94" fmla="*/ 463549 h 4999978"/>
              <a:gd name="connsiteX95" fmla="*/ 7315408 w 12192000"/>
              <a:gd name="connsiteY95" fmla="*/ 461260 h 4999978"/>
              <a:gd name="connsiteX96" fmla="*/ 7317786 w 12192000"/>
              <a:gd name="connsiteY96" fmla="*/ 462106 h 4999978"/>
              <a:gd name="connsiteX97" fmla="*/ 7334572 w 12192000"/>
              <a:gd name="connsiteY97" fmla="*/ 456088 h 4999978"/>
              <a:gd name="connsiteX98" fmla="*/ 7348520 w 12192000"/>
              <a:gd name="connsiteY98" fmla="*/ 446050 h 4999978"/>
              <a:gd name="connsiteX99" fmla="*/ 7522997 w 12192000"/>
              <a:gd name="connsiteY99" fmla="*/ 442209 h 4999978"/>
              <a:gd name="connsiteX100" fmla="*/ 7686985 w 12192000"/>
              <a:gd name="connsiteY100" fmla="*/ 419805 h 4999978"/>
              <a:gd name="connsiteX101" fmla="*/ 7854068 w 12192000"/>
              <a:gd name="connsiteY101" fmla="*/ 409774 h 4999978"/>
              <a:gd name="connsiteX102" fmla="*/ 8034165 w 12192000"/>
              <a:gd name="connsiteY102" fmla="*/ 391699 h 4999978"/>
              <a:gd name="connsiteX103" fmla="*/ 8094381 w 12192000"/>
              <a:gd name="connsiteY103" fmla="*/ 395718 h 4999978"/>
              <a:gd name="connsiteX104" fmla="*/ 8146898 w 12192000"/>
              <a:gd name="connsiteY104" fmla="*/ 378558 h 4999978"/>
              <a:gd name="connsiteX105" fmla="*/ 8168993 w 12192000"/>
              <a:gd name="connsiteY105" fmla="*/ 384830 h 4999978"/>
              <a:gd name="connsiteX106" fmla="*/ 8172809 w 12192000"/>
              <a:gd name="connsiteY106" fmla="*/ 386137 h 4999978"/>
              <a:gd name="connsiteX107" fmla="*/ 8187962 w 12192000"/>
              <a:gd name="connsiteY107" fmla="*/ 386433 h 4999978"/>
              <a:gd name="connsiteX108" fmla="*/ 8192382 w 12192000"/>
              <a:gd name="connsiteY108" fmla="*/ 392692 h 4999978"/>
              <a:gd name="connsiteX109" fmla="*/ 8375192 w 12192000"/>
              <a:gd name="connsiteY109" fmla="*/ 383879 h 4999978"/>
              <a:gd name="connsiteX110" fmla="*/ 8454377 w 12192000"/>
              <a:gd name="connsiteY110" fmla="*/ 380331 h 4999978"/>
              <a:gd name="connsiteX111" fmla="*/ 8484740 w 12192000"/>
              <a:gd name="connsiteY111" fmla="*/ 385159 h 4999978"/>
              <a:gd name="connsiteX112" fmla="*/ 8601673 w 12192000"/>
              <a:gd name="connsiteY112" fmla="*/ 397101 h 4999978"/>
              <a:gd name="connsiteX113" fmla="*/ 8701676 w 12192000"/>
              <a:gd name="connsiteY113" fmla="*/ 401351 h 4999978"/>
              <a:gd name="connsiteX114" fmla="*/ 8773288 w 12192000"/>
              <a:gd name="connsiteY114" fmla="*/ 378077 h 4999978"/>
              <a:gd name="connsiteX115" fmla="*/ 8779909 w 12192000"/>
              <a:gd name="connsiteY115" fmla="*/ 382446 h 4999978"/>
              <a:gd name="connsiteX116" fmla="*/ 8829932 w 12192000"/>
              <a:gd name="connsiteY116" fmla="*/ 379243 h 4999978"/>
              <a:gd name="connsiteX117" fmla="*/ 9003386 w 12192000"/>
              <a:gd name="connsiteY117" fmla="*/ 336242 h 4999978"/>
              <a:gd name="connsiteX118" fmla="*/ 9101185 w 12192000"/>
              <a:gd name="connsiteY118" fmla="*/ 330862 h 4999978"/>
              <a:gd name="connsiteX119" fmla="*/ 9136185 w 12192000"/>
              <a:gd name="connsiteY119" fmla="*/ 334078 h 4999978"/>
              <a:gd name="connsiteX120" fmla="*/ 9194801 w 12192000"/>
              <a:gd name="connsiteY120" fmla="*/ 339149 h 4999978"/>
              <a:gd name="connsiteX121" fmla="*/ 9239316 w 12192000"/>
              <a:gd name="connsiteY121" fmla="*/ 355558 h 4999978"/>
              <a:gd name="connsiteX122" fmla="*/ 9288052 w 12192000"/>
              <a:gd name="connsiteY122" fmla="*/ 354796 h 4999978"/>
              <a:gd name="connsiteX123" fmla="*/ 9298465 w 12192000"/>
              <a:gd name="connsiteY123" fmla="*/ 338296 h 4999978"/>
              <a:gd name="connsiteX124" fmla="*/ 9350892 w 12192000"/>
              <a:gd name="connsiteY124" fmla="*/ 342778 h 4999978"/>
              <a:gd name="connsiteX125" fmla="*/ 9430522 w 12192000"/>
              <a:gd name="connsiteY125" fmla="*/ 351368 h 4999978"/>
              <a:gd name="connsiteX126" fmla="*/ 9476215 w 12192000"/>
              <a:gd name="connsiteY126" fmla="*/ 352107 h 4999978"/>
              <a:gd name="connsiteX127" fmla="*/ 9601276 w 12192000"/>
              <a:gd name="connsiteY127" fmla="*/ 358704 h 4999978"/>
              <a:gd name="connsiteX128" fmla="*/ 9726733 w 12192000"/>
              <a:gd name="connsiteY128" fmla="*/ 368801 h 4999978"/>
              <a:gd name="connsiteX129" fmla="*/ 9802144 w 12192000"/>
              <a:gd name="connsiteY129" fmla="*/ 394479 h 4999978"/>
              <a:gd name="connsiteX130" fmla="*/ 9905153 w 12192000"/>
              <a:gd name="connsiteY130" fmla="*/ 400650 h 4999978"/>
              <a:gd name="connsiteX131" fmla="*/ 9922553 w 12192000"/>
              <a:gd name="connsiteY131" fmla="*/ 404569 h 4999978"/>
              <a:gd name="connsiteX132" fmla="*/ 10044658 w 12192000"/>
              <a:gd name="connsiteY132" fmla="*/ 418077 h 4999978"/>
              <a:gd name="connsiteX133" fmla="*/ 10184585 w 12192000"/>
              <a:gd name="connsiteY133" fmla="*/ 407138 h 4999978"/>
              <a:gd name="connsiteX134" fmla="*/ 10366435 w 12192000"/>
              <a:gd name="connsiteY134" fmla="*/ 462428 h 4999978"/>
              <a:gd name="connsiteX135" fmla="*/ 10688220 w 12192000"/>
              <a:gd name="connsiteY135" fmla="*/ 542258 h 4999978"/>
              <a:gd name="connsiteX136" fmla="*/ 11026690 w 12192000"/>
              <a:gd name="connsiteY136" fmla="*/ 550681 h 4999978"/>
              <a:gd name="connsiteX137" fmla="*/ 11113779 w 12192000"/>
              <a:gd name="connsiteY137" fmla="*/ 533868 h 4999978"/>
              <a:gd name="connsiteX138" fmla="*/ 11369556 w 12192000"/>
              <a:gd name="connsiteY138" fmla="*/ 491719 h 4999978"/>
              <a:gd name="connsiteX139" fmla="*/ 11623342 w 12192000"/>
              <a:gd name="connsiteY139" fmla="*/ 388428 h 4999978"/>
              <a:gd name="connsiteX140" fmla="*/ 11786511 w 12192000"/>
              <a:gd name="connsiteY140" fmla="*/ 358390 h 4999978"/>
              <a:gd name="connsiteX141" fmla="*/ 11862577 w 12192000"/>
              <a:gd name="connsiteY141" fmla="*/ 330549 h 4999978"/>
              <a:gd name="connsiteX142" fmla="*/ 11916612 w 12192000"/>
              <a:gd name="connsiteY142" fmla="*/ 323810 h 4999978"/>
              <a:gd name="connsiteX143" fmla="*/ 11948830 w 12192000"/>
              <a:gd name="connsiteY143" fmla="*/ 318062 h 4999978"/>
              <a:gd name="connsiteX144" fmla="*/ 12001583 w 12192000"/>
              <a:gd name="connsiteY144" fmla="*/ 279643 h 4999978"/>
              <a:gd name="connsiteX145" fmla="*/ 12174977 w 12192000"/>
              <a:gd name="connsiteY145" fmla="*/ 264652 h 4999978"/>
              <a:gd name="connsiteX146" fmla="*/ 12192000 w 12192000"/>
              <a:gd name="connsiteY146" fmla="*/ 256549 h 4999978"/>
              <a:gd name="connsiteX147" fmla="*/ 12192000 w 12192000"/>
              <a:gd name="connsiteY147" fmla="*/ 4999978 h 4999978"/>
              <a:gd name="connsiteX148" fmla="*/ 0 w 12192000"/>
              <a:gd name="connsiteY148" fmla="*/ 4999978 h 4999978"/>
              <a:gd name="connsiteX149" fmla="*/ 0 w 12192000"/>
              <a:gd name="connsiteY149" fmla="*/ 617449 h 4999978"/>
              <a:gd name="connsiteX150" fmla="*/ 11075 w 12192000"/>
              <a:gd name="connsiteY150" fmla="*/ 615178 h 4999978"/>
              <a:gd name="connsiteX151" fmla="*/ 44061 w 12192000"/>
              <a:gd name="connsiteY151" fmla="*/ 608596 h 4999978"/>
              <a:gd name="connsiteX152" fmla="*/ 136694 w 12192000"/>
              <a:gd name="connsiteY152" fmla="*/ 556415 h 4999978"/>
              <a:gd name="connsiteX153" fmla="*/ 170342 w 12192000"/>
              <a:gd name="connsiteY153" fmla="*/ 551077 h 4999978"/>
              <a:gd name="connsiteX154" fmla="*/ 168955 w 12192000"/>
              <a:gd name="connsiteY154" fmla="*/ 542164 h 4999978"/>
              <a:gd name="connsiteX155" fmla="*/ 181474 w 12192000"/>
              <a:gd name="connsiteY155" fmla="*/ 541281 h 4999978"/>
              <a:gd name="connsiteX156" fmla="*/ 209440 w 12192000"/>
              <a:gd name="connsiteY156" fmla="*/ 540561 h 4999978"/>
              <a:gd name="connsiteX157" fmla="*/ 293152 w 12192000"/>
              <a:gd name="connsiteY157" fmla="*/ 536576 h 4999978"/>
              <a:gd name="connsiteX158" fmla="*/ 315693 w 12192000"/>
              <a:gd name="connsiteY158" fmla="*/ 519030 h 4999978"/>
              <a:gd name="connsiteX159" fmla="*/ 337305 w 12192000"/>
              <a:gd name="connsiteY159" fmla="*/ 518372 h 4999978"/>
              <a:gd name="connsiteX160" fmla="*/ 462252 w 12192000"/>
              <a:gd name="connsiteY160" fmla="*/ 493151 h 4999978"/>
              <a:gd name="connsiteX161" fmla="*/ 479457 w 12192000"/>
              <a:gd name="connsiteY161" fmla="*/ 491123 h 4999978"/>
              <a:gd name="connsiteX162" fmla="*/ 488653 w 12192000"/>
              <a:gd name="connsiteY162" fmla="*/ 483257 h 4999978"/>
              <a:gd name="connsiteX163" fmla="*/ 522053 w 12192000"/>
              <a:gd name="connsiteY163" fmla="*/ 481125 h 4999978"/>
              <a:gd name="connsiteX164" fmla="*/ 523520 w 12192000"/>
              <a:gd name="connsiteY164" fmla="*/ 476713 h 4999978"/>
              <a:gd name="connsiteX165" fmla="*/ 632714 w 12192000"/>
              <a:gd name="connsiteY165" fmla="*/ 437101 h 4999978"/>
              <a:gd name="connsiteX166" fmla="*/ 651426 w 12192000"/>
              <a:gd name="connsiteY166" fmla="*/ 430544 h 4999978"/>
              <a:gd name="connsiteX167" fmla="*/ 667724 w 12192000"/>
              <a:gd name="connsiteY167" fmla="*/ 432138 h 4999978"/>
              <a:gd name="connsiteX168" fmla="*/ 757679 w 12192000"/>
              <a:gd name="connsiteY168" fmla="*/ 425145 h 4999978"/>
              <a:gd name="connsiteX169" fmla="*/ 779159 w 12192000"/>
              <a:gd name="connsiteY169" fmla="*/ 428059 h 4999978"/>
              <a:gd name="connsiteX170" fmla="*/ 788293 w 12192000"/>
              <a:gd name="connsiteY170" fmla="*/ 434863 h 4999978"/>
              <a:gd name="connsiteX171" fmla="*/ 822923 w 12192000"/>
              <a:gd name="connsiteY171" fmla="*/ 421074 h 4999978"/>
              <a:gd name="connsiteX172" fmla="*/ 876559 w 12192000"/>
              <a:gd name="connsiteY172" fmla="*/ 411088 h 4999978"/>
              <a:gd name="connsiteX173" fmla="*/ 902011 w 12192000"/>
              <a:gd name="connsiteY173" fmla="*/ 404118 h 4999978"/>
              <a:gd name="connsiteX174" fmla="*/ 922715 w 12192000"/>
              <a:gd name="connsiteY174" fmla="*/ 407699 h 4999978"/>
              <a:gd name="connsiteX175" fmla="*/ 1040139 w 12192000"/>
              <a:gd name="connsiteY175" fmla="*/ 406590 h 4999978"/>
              <a:gd name="connsiteX176" fmla="*/ 1067251 w 12192000"/>
              <a:gd name="connsiteY176" fmla="*/ 412384 h 4999978"/>
              <a:gd name="connsiteX177" fmla="*/ 1080272 w 12192000"/>
              <a:gd name="connsiteY177" fmla="*/ 424669 h 4999978"/>
              <a:gd name="connsiteX178" fmla="*/ 1090219 w 12192000"/>
              <a:gd name="connsiteY178" fmla="*/ 420026 h 4999978"/>
              <a:gd name="connsiteX179" fmla="*/ 1161226 w 12192000"/>
              <a:gd name="connsiteY179" fmla="*/ 418304 h 4999978"/>
              <a:gd name="connsiteX180" fmla="*/ 1207525 w 12192000"/>
              <a:gd name="connsiteY180" fmla="*/ 416039 h 4999978"/>
              <a:gd name="connsiteX181" fmla="*/ 1295331 w 12192000"/>
              <a:gd name="connsiteY181" fmla="*/ 402182 h 4999978"/>
              <a:gd name="connsiteX182" fmla="*/ 1347118 w 12192000"/>
              <a:gd name="connsiteY182" fmla="*/ 399704 h 4999978"/>
              <a:gd name="connsiteX183" fmla="*/ 1378108 w 12192000"/>
              <a:gd name="connsiteY183" fmla="*/ 398410 h 4999978"/>
              <a:gd name="connsiteX184" fmla="*/ 1459192 w 12192000"/>
              <a:gd name="connsiteY184" fmla="*/ 380919 h 4999978"/>
              <a:gd name="connsiteX185" fmla="*/ 1590120 w 12192000"/>
              <a:gd name="connsiteY185" fmla="*/ 317608 h 4999978"/>
              <a:gd name="connsiteX186" fmla="*/ 1631417 w 12192000"/>
              <a:gd name="connsiteY186" fmla="*/ 308227 h 4999978"/>
              <a:gd name="connsiteX187" fmla="*/ 1638727 w 12192000"/>
              <a:gd name="connsiteY187" fmla="*/ 311610 h 4999978"/>
              <a:gd name="connsiteX188" fmla="*/ 1844438 w 12192000"/>
              <a:gd name="connsiteY188" fmla="*/ 271304 h 4999978"/>
              <a:gd name="connsiteX189" fmla="*/ 1881324 w 12192000"/>
              <a:gd name="connsiteY189" fmla="*/ 268497 h 4999978"/>
              <a:gd name="connsiteX190" fmla="*/ 1908999 w 12192000"/>
              <a:gd name="connsiteY190" fmla="*/ 269338 h 4999978"/>
              <a:gd name="connsiteX191" fmla="*/ 1974956 w 12192000"/>
              <a:gd name="connsiteY191" fmla="*/ 255958 h 4999978"/>
              <a:gd name="connsiteX192" fmla="*/ 2082409 w 12192000"/>
              <a:gd name="connsiteY192" fmla="*/ 227290 h 4999978"/>
              <a:gd name="connsiteX193" fmla="*/ 2105639 w 12192000"/>
              <a:gd name="connsiteY193" fmla="*/ 222648 h 4999978"/>
              <a:gd name="connsiteX194" fmla="*/ 2126992 w 12192000"/>
              <a:gd name="connsiteY194" fmla="*/ 224468 h 4999978"/>
              <a:gd name="connsiteX195" fmla="*/ 2133154 w 12192000"/>
              <a:gd name="connsiteY195" fmla="*/ 229952 h 4999978"/>
              <a:gd name="connsiteX196" fmla="*/ 2146154 w 12192000"/>
              <a:gd name="connsiteY196" fmla="*/ 228332 h 4999978"/>
              <a:gd name="connsiteX197" fmla="*/ 2149901 w 12192000"/>
              <a:gd name="connsiteY197" fmla="*/ 229116 h 4999978"/>
              <a:gd name="connsiteX198" fmla="*/ 2171100 w 12192000"/>
              <a:gd name="connsiteY198" fmla="*/ 232389 h 4999978"/>
              <a:gd name="connsiteX199" fmla="*/ 2209148 w 12192000"/>
              <a:gd name="connsiteY199" fmla="*/ 209225 h 4999978"/>
              <a:gd name="connsiteX200" fmla="*/ 2261889 w 12192000"/>
              <a:gd name="connsiteY200" fmla="*/ 205532 h 4999978"/>
              <a:gd name="connsiteX201" fmla="*/ 2452315 w 12192000"/>
              <a:gd name="connsiteY201" fmla="*/ 152899 h 4999978"/>
              <a:gd name="connsiteX202" fmla="*/ 2487710 w 12192000"/>
              <a:gd name="connsiteY202" fmla="*/ 169267 h 4999978"/>
              <a:gd name="connsiteX203" fmla="*/ 2665623 w 12192000"/>
              <a:gd name="connsiteY203" fmla="*/ 96394 h 4999978"/>
              <a:gd name="connsiteX204" fmla="*/ 2751524 w 12192000"/>
              <a:gd name="connsiteY204" fmla="*/ 90153 h 4999978"/>
              <a:gd name="connsiteX205" fmla="*/ 2797622 w 12192000"/>
              <a:gd name="connsiteY205" fmla="*/ 67069 h 4999978"/>
              <a:gd name="connsiteX206" fmla="*/ 2843870 w 12192000"/>
              <a:gd name="connsiteY206" fmla="*/ 47507 h 4999978"/>
              <a:gd name="connsiteX207" fmla="*/ 2862745 w 12192000"/>
              <a:gd name="connsiteY207" fmla="*/ 43242 h 4999978"/>
              <a:gd name="connsiteX208" fmla="*/ 2864596 w 12192000"/>
              <a:gd name="connsiteY208" fmla="*/ 39218 h 4999978"/>
              <a:gd name="connsiteX209" fmla="*/ 2875381 w 12192000"/>
              <a:gd name="connsiteY209" fmla="*/ 35003 h 4999978"/>
              <a:gd name="connsiteX210" fmla="*/ 2895139 w 12192000"/>
              <a:gd name="connsiteY210" fmla="*/ 24186 h 4999978"/>
              <a:gd name="connsiteX211" fmla="*/ 2900232 w 12192000"/>
              <a:gd name="connsiteY211" fmla="*/ 24518 h 4999978"/>
              <a:gd name="connsiteX212" fmla="*/ 2932205 w 12192000"/>
              <a:gd name="connsiteY212" fmla="*/ 11873 h 4999978"/>
              <a:gd name="connsiteX213" fmla="*/ 2933310 w 12192000"/>
              <a:gd name="connsiteY213" fmla="*/ 12816 h 4999978"/>
              <a:gd name="connsiteX214" fmla="*/ 2945218 w 12192000"/>
              <a:gd name="connsiteY214" fmla="*/ 14141 h 4999978"/>
              <a:gd name="connsiteX215" fmla="*/ 2966465 w 12192000"/>
              <a:gd name="connsiteY215" fmla="*/ 14117 h 4999978"/>
              <a:gd name="connsiteX216" fmla="*/ 3023668 w 12192000"/>
              <a:gd name="connsiteY216" fmla="*/ 27905 h 4999978"/>
              <a:gd name="connsiteX217" fmla="*/ 3057077 w 12192000"/>
              <a:gd name="connsiteY217" fmla="*/ 14845 h 4999978"/>
              <a:gd name="connsiteX218" fmla="*/ 3151915 w 12192000"/>
              <a:gd name="connsiteY218" fmla="*/ 11243 h 4999978"/>
              <a:gd name="connsiteX219" fmla="*/ 3251671 w 12192000"/>
              <a:gd name="connsiteY219" fmla="*/ 31575 h 4999978"/>
              <a:gd name="connsiteX220" fmla="*/ 3351400 w 12192000"/>
              <a:gd name="connsiteY220" fmla="*/ 32687 h 4999978"/>
              <a:gd name="connsiteX221" fmla="*/ 3387481 w 12192000"/>
              <a:gd name="connsiteY221" fmla="*/ 31443 h 4999978"/>
              <a:gd name="connsiteX222" fmla="*/ 3451923 w 12192000"/>
              <a:gd name="connsiteY222" fmla="*/ 36482 h 4999978"/>
              <a:gd name="connsiteX223" fmla="*/ 3481520 w 12192000"/>
              <a:gd name="connsiteY223" fmla="*/ 43287 h 4999978"/>
              <a:gd name="connsiteX224" fmla="*/ 3482804 w 12192000"/>
              <a:gd name="connsiteY224" fmla="*/ 42812 h 4999978"/>
              <a:gd name="connsiteX225" fmla="*/ 3485495 w 12192000"/>
              <a:gd name="connsiteY225" fmla="*/ 45921 h 4999978"/>
              <a:gd name="connsiteX226" fmla="*/ 3490972 w 12192000"/>
              <a:gd name="connsiteY226" fmla="*/ 47286 h 4999978"/>
              <a:gd name="connsiteX227" fmla="*/ 3505835 w 12192000"/>
              <a:gd name="connsiteY227" fmla="*/ 46077 h 4999978"/>
              <a:gd name="connsiteX228" fmla="*/ 3511410 w 12192000"/>
              <a:gd name="connsiteY228" fmla="*/ 44808 h 4999978"/>
              <a:gd name="connsiteX229" fmla="*/ 3519598 w 12192000"/>
              <a:gd name="connsiteY229" fmla="*/ 44683 h 4999978"/>
              <a:gd name="connsiteX230" fmla="*/ 3519807 w 12192000"/>
              <a:gd name="connsiteY230" fmla="*/ 44938 h 4999978"/>
              <a:gd name="connsiteX231" fmla="*/ 3527466 w 12192000"/>
              <a:gd name="connsiteY231" fmla="*/ 44316 h 4999978"/>
              <a:gd name="connsiteX232" fmla="*/ 3564889 w 12192000"/>
              <a:gd name="connsiteY232" fmla="*/ 57394 h 4999978"/>
              <a:gd name="connsiteX233" fmla="*/ 3614922 w 12192000"/>
              <a:gd name="connsiteY233" fmla="*/ 61804 h 4999978"/>
              <a:gd name="connsiteX234" fmla="*/ 3635506 w 12192000"/>
              <a:gd name="connsiteY234" fmla="*/ 65718 h 4999978"/>
              <a:gd name="connsiteX235" fmla="*/ 3646525 w 12192000"/>
              <a:gd name="connsiteY235" fmla="*/ 69193 h 4999978"/>
              <a:gd name="connsiteX236" fmla="*/ 3647224 w 12192000"/>
              <a:gd name="connsiteY236" fmla="*/ 70303 h 4999978"/>
              <a:gd name="connsiteX237" fmla="*/ 3683100 w 12192000"/>
              <a:gd name="connsiteY237" fmla="*/ 64109 h 4999978"/>
              <a:gd name="connsiteX238" fmla="*/ 3687901 w 12192000"/>
              <a:gd name="connsiteY238" fmla="*/ 65372 h 4999978"/>
              <a:gd name="connsiteX239" fmla="*/ 3711234 w 12192000"/>
              <a:gd name="connsiteY239" fmla="*/ 58665 h 4999978"/>
              <a:gd name="connsiteX240" fmla="*/ 3723318 w 12192000"/>
              <a:gd name="connsiteY240" fmla="*/ 56625 h 4999978"/>
              <a:gd name="connsiteX241" fmla="*/ 3726677 w 12192000"/>
              <a:gd name="connsiteY241" fmla="*/ 53112 h 4999978"/>
              <a:gd name="connsiteX242" fmla="*/ 3744535 w 12192000"/>
              <a:gd name="connsiteY242" fmla="*/ 51590 h 4999978"/>
              <a:gd name="connsiteX243" fmla="*/ 3746608 w 12192000"/>
              <a:gd name="connsiteY243" fmla="*/ 52522 h 4999978"/>
              <a:gd name="connsiteX244" fmla="*/ 3761262 w 12192000"/>
              <a:gd name="connsiteY244" fmla="*/ 47147 h 4999978"/>
              <a:gd name="connsiteX245" fmla="*/ 3803931 w 12192000"/>
              <a:gd name="connsiteY245" fmla="*/ 49309 h 4999978"/>
              <a:gd name="connsiteX246" fmla="*/ 3925626 w 12192000"/>
              <a:gd name="connsiteY246" fmla="*/ 40301 h 4999978"/>
              <a:gd name="connsiteX247" fmla="*/ 4033324 w 12192000"/>
              <a:gd name="connsiteY247" fmla="*/ 26451 h 4999978"/>
              <a:gd name="connsiteX0" fmla="*/ 4033324 w 12192000"/>
              <a:gd name="connsiteY0" fmla="*/ 26451 h 4999978"/>
              <a:gd name="connsiteX1" fmla="*/ 4138795 w 12192000"/>
              <a:gd name="connsiteY1" fmla="*/ 28995 h 4999978"/>
              <a:gd name="connsiteX2" fmla="*/ 4197186 w 12192000"/>
              <a:gd name="connsiteY2" fmla="*/ 16311 h 4999978"/>
              <a:gd name="connsiteX3" fmla="*/ 4371550 w 12192000"/>
              <a:gd name="connsiteY3" fmla="*/ 8916 h 4999978"/>
              <a:gd name="connsiteX4" fmla="*/ 4424056 w 12192000"/>
              <a:gd name="connsiteY4" fmla="*/ 15151 h 4999978"/>
              <a:gd name="connsiteX5" fmla="*/ 4469897 w 12192000"/>
              <a:gd name="connsiteY5" fmla="*/ 0 h 4999978"/>
              <a:gd name="connsiteX6" fmla="*/ 4489151 w 12192000"/>
              <a:gd name="connsiteY6" fmla="*/ 7067 h 4999978"/>
              <a:gd name="connsiteX7" fmla="*/ 4492479 w 12192000"/>
              <a:gd name="connsiteY7" fmla="*/ 8512 h 4999978"/>
              <a:gd name="connsiteX8" fmla="*/ 4505693 w 12192000"/>
              <a:gd name="connsiteY8" fmla="*/ 9366 h 4999978"/>
              <a:gd name="connsiteX9" fmla="*/ 4509529 w 12192000"/>
              <a:gd name="connsiteY9" fmla="*/ 15767 h 4999978"/>
              <a:gd name="connsiteX10" fmla="*/ 4529499 w 12192000"/>
              <a:gd name="connsiteY10" fmla="*/ 21469 h 4999978"/>
              <a:gd name="connsiteX11" fmla="*/ 4553795 w 12192000"/>
              <a:gd name="connsiteY11" fmla="*/ 21323 h 4999978"/>
              <a:gd name="connsiteX12" fmla="*/ 4640118 w 12192000"/>
              <a:gd name="connsiteY12" fmla="*/ 21481 h 4999978"/>
              <a:gd name="connsiteX13" fmla="*/ 4654127 w 12192000"/>
              <a:gd name="connsiteY13" fmla="*/ 17734 h 4999978"/>
              <a:gd name="connsiteX14" fmla="*/ 4700168 w 12192000"/>
              <a:gd name="connsiteY14" fmla="*/ 22735 h 4999978"/>
              <a:gd name="connsiteX15" fmla="*/ 4741127 w 12192000"/>
              <a:gd name="connsiteY15" fmla="*/ 23309 h 4999978"/>
              <a:gd name="connsiteX16" fmla="*/ 4767598 w 12192000"/>
              <a:gd name="connsiteY16" fmla="*/ 20054 h 4999978"/>
              <a:gd name="connsiteX17" fmla="*/ 4774592 w 12192000"/>
              <a:gd name="connsiteY17" fmla="*/ 22231 h 4999978"/>
              <a:gd name="connsiteX18" fmla="*/ 4801328 w 12192000"/>
              <a:gd name="connsiteY18" fmla="*/ 23236 h 4999978"/>
              <a:gd name="connsiteX19" fmla="*/ 4814870 w 12192000"/>
              <a:gd name="connsiteY19" fmla="*/ 19579 h 4999978"/>
              <a:gd name="connsiteX20" fmla="*/ 4828440 w 12192000"/>
              <a:gd name="connsiteY20" fmla="*/ 27197 h 4999978"/>
              <a:gd name="connsiteX21" fmla="*/ 4831826 w 12192000"/>
              <a:gd name="connsiteY21" fmla="*/ 32900 h 4999978"/>
              <a:gd name="connsiteX22" fmla="*/ 4850785 w 12192000"/>
              <a:gd name="connsiteY22" fmla="*/ 29972 h 4999978"/>
              <a:gd name="connsiteX23" fmla="*/ 4866468 w 12192000"/>
              <a:gd name="connsiteY23" fmla="*/ 35321 h 4999978"/>
              <a:gd name="connsiteX24" fmla="*/ 4879983 w 12192000"/>
              <a:gd name="connsiteY24" fmla="*/ 31397 h 4999978"/>
              <a:gd name="connsiteX25" fmla="*/ 4885635 w 12192000"/>
              <a:gd name="connsiteY25" fmla="*/ 32124 h 4999978"/>
              <a:gd name="connsiteX26" fmla="*/ 4899698 w 12192000"/>
              <a:gd name="connsiteY26" fmla="*/ 34658 h 4999978"/>
              <a:gd name="connsiteX27" fmla="*/ 4923986 w 12192000"/>
              <a:gd name="connsiteY27" fmla="*/ 40414 h 4999978"/>
              <a:gd name="connsiteX28" fmla="*/ 4931544 w 12192000"/>
              <a:gd name="connsiteY28" fmla="*/ 41140 h 4999978"/>
              <a:gd name="connsiteX29" fmla="*/ 4948135 w 12192000"/>
              <a:gd name="connsiteY29" fmla="*/ 50311 h 4999978"/>
              <a:gd name="connsiteX30" fmla="*/ 4980068 w 12192000"/>
              <a:gd name="connsiteY30" fmla="*/ 57834 h 4999978"/>
              <a:gd name="connsiteX31" fmla="*/ 5036541 w 12192000"/>
              <a:gd name="connsiteY31" fmla="*/ 85075 h 4999978"/>
              <a:gd name="connsiteX32" fmla="*/ 5069678 w 12192000"/>
              <a:gd name="connsiteY32" fmla="*/ 97961 h 4999978"/>
              <a:gd name="connsiteX33" fmla="*/ 5092160 w 12192000"/>
              <a:gd name="connsiteY33" fmla="*/ 109985 h 4999978"/>
              <a:gd name="connsiteX34" fmla="*/ 5158166 w 12192000"/>
              <a:gd name="connsiteY34" fmla="*/ 126350 h 4999978"/>
              <a:gd name="connsiteX35" fmla="*/ 5271252 w 12192000"/>
              <a:gd name="connsiteY35" fmla="*/ 147520 h 4999978"/>
              <a:gd name="connsiteX36" fmla="*/ 5294438 w 12192000"/>
              <a:gd name="connsiteY36" fmla="*/ 153338 h 4999978"/>
              <a:gd name="connsiteX37" fmla="*/ 5310840 w 12192000"/>
              <a:gd name="connsiteY37" fmla="*/ 163551 h 4999978"/>
              <a:gd name="connsiteX38" fmla="*/ 5311570 w 12192000"/>
              <a:gd name="connsiteY38" fmla="*/ 170463 h 4999978"/>
              <a:gd name="connsiteX39" fmla="*/ 5323756 w 12192000"/>
              <a:gd name="connsiteY39" fmla="*/ 174500 h 4999978"/>
              <a:gd name="connsiteX40" fmla="*/ 5326259 w 12192000"/>
              <a:gd name="connsiteY40" fmla="*/ 176662 h 4999978"/>
              <a:gd name="connsiteX41" fmla="*/ 5341357 w 12192000"/>
              <a:gd name="connsiteY41" fmla="*/ 187975 h 4999978"/>
              <a:gd name="connsiteX42" fmla="*/ 5391908 w 12192000"/>
              <a:gd name="connsiteY42" fmla="*/ 185073 h 4999978"/>
              <a:gd name="connsiteX43" fmla="*/ 5492371 w 12192000"/>
              <a:gd name="connsiteY43" fmla="*/ 230923 h 4999978"/>
              <a:gd name="connsiteX44" fmla="*/ 5640913 w 12192000"/>
              <a:gd name="connsiteY44" fmla="*/ 239810 h 4999978"/>
              <a:gd name="connsiteX45" fmla="*/ 5877770 w 12192000"/>
              <a:gd name="connsiteY45" fmla="*/ 283747 h 4999978"/>
              <a:gd name="connsiteX46" fmla="*/ 5989615 w 12192000"/>
              <a:gd name="connsiteY46" fmla="*/ 306445 h 4999978"/>
              <a:gd name="connsiteX47" fmla="*/ 5996857 w 12192000"/>
              <a:gd name="connsiteY47" fmla="*/ 310331 h 4999978"/>
              <a:gd name="connsiteX48" fmla="*/ 6037387 w 12192000"/>
              <a:gd name="connsiteY48" fmla="*/ 299308 h 4999978"/>
              <a:gd name="connsiteX49" fmla="*/ 6113074 w 12192000"/>
              <a:gd name="connsiteY49" fmla="*/ 312627 h 4999978"/>
              <a:gd name="connsiteX50" fmla="*/ 6280929 w 12192000"/>
              <a:gd name="connsiteY50" fmla="*/ 337226 h 4999978"/>
              <a:gd name="connsiteX51" fmla="*/ 6298665 w 12192000"/>
              <a:gd name="connsiteY51" fmla="*/ 329713 h 4999978"/>
              <a:gd name="connsiteX52" fmla="*/ 6317326 w 12192000"/>
              <a:gd name="connsiteY52" fmla="*/ 326576 h 4999978"/>
              <a:gd name="connsiteX53" fmla="*/ 6319212 w 12192000"/>
              <a:gd name="connsiteY53" fmla="*/ 327786 h 4999978"/>
              <a:gd name="connsiteX54" fmla="*/ 6339724 w 12192000"/>
              <a:gd name="connsiteY54" fmla="*/ 328880 h 4999978"/>
              <a:gd name="connsiteX55" fmla="*/ 6345010 w 12192000"/>
              <a:gd name="connsiteY55" fmla="*/ 325930 h 4999978"/>
              <a:gd name="connsiteX56" fmla="*/ 6359332 w 12192000"/>
              <a:gd name="connsiteY56" fmla="*/ 325681 h 4999978"/>
              <a:gd name="connsiteX57" fmla="*/ 6388220 w 12192000"/>
              <a:gd name="connsiteY57" fmla="*/ 322496 h 4999978"/>
              <a:gd name="connsiteX58" fmla="*/ 6392994 w 12192000"/>
              <a:gd name="connsiteY58" fmla="*/ 324426 h 4999978"/>
              <a:gd name="connsiteX59" fmla="*/ 6435581 w 12192000"/>
              <a:gd name="connsiteY59" fmla="*/ 323557 h 4999978"/>
              <a:gd name="connsiteX60" fmla="*/ 6435870 w 12192000"/>
              <a:gd name="connsiteY60" fmla="*/ 324745 h 4999978"/>
              <a:gd name="connsiteX61" fmla="*/ 6446571 w 12192000"/>
              <a:gd name="connsiteY61" fmla="*/ 329739 h 4999978"/>
              <a:gd name="connsiteX62" fmla="*/ 6467701 w 12192000"/>
              <a:gd name="connsiteY62" fmla="*/ 336547 h 4999978"/>
              <a:gd name="connsiteX63" fmla="*/ 6512727 w 12192000"/>
              <a:gd name="connsiteY63" fmla="*/ 367087 h 4999978"/>
              <a:gd name="connsiteX64" fmla="*/ 6557094 w 12192000"/>
              <a:gd name="connsiteY64" fmla="*/ 366314 h 4999978"/>
              <a:gd name="connsiteX65" fmla="*/ 6565879 w 12192000"/>
              <a:gd name="connsiteY65" fmla="*/ 366812 h 4999978"/>
              <a:gd name="connsiteX66" fmla="*/ 6565997 w 12192000"/>
              <a:gd name="connsiteY66" fmla="*/ 367092 h 4999978"/>
              <a:gd name="connsiteX67" fmla="*/ 6575147 w 12192000"/>
              <a:gd name="connsiteY67" fmla="*/ 368156 h 4999978"/>
              <a:gd name="connsiteX68" fmla="*/ 6581899 w 12192000"/>
              <a:gd name="connsiteY68" fmla="*/ 367720 h 4999978"/>
              <a:gd name="connsiteX69" fmla="*/ 6598943 w 12192000"/>
              <a:gd name="connsiteY69" fmla="*/ 368688 h 4999978"/>
              <a:gd name="connsiteX70" fmla="*/ 6604421 w 12192000"/>
              <a:gd name="connsiteY70" fmla="*/ 370815 h 4999978"/>
              <a:gd name="connsiteX71" fmla="*/ 6606035 w 12192000"/>
              <a:gd name="connsiteY71" fmla="*/ 374247 h 4999978"/>
              <a:gd name="connsiteX72" fmla="*/ 6607669 w 12192000"/>
              <a:gd name="connsiteY72" fmla="*/ 373968 h 4999978"/>
              <a:gd name="connsiteX73" fmla="*/ 6637532 w 12192000"/>
              <a:gd name="connsiteY73" fmla="*/ 384907 h 4999978"/>
              <a:gd name="connsiteX74" fmla="*/ 6706880 w 12192000"/>
              <a:gd name="connsiteY74" fmla="*/ 399163 h 4999978"/>
              <a:gd name="connsiteX75" fmla="*/ 6747500 w 12192000"/>
              <a:gd name="connsiteY75" fmla="*/ 403168 h 4999978"/>
              <a:gd name="connsiteX76" fmla="*/ 6857783 w 12192000"/>
              <a:gd name="connsiteY76" fmla="*/ 418687 h 4999978"/>
              <a:gd name="connsiteX77" fmla="*/ 6967720 w 12192000"/>
              <a:gd name="connsiteY77" fmla="*/ 437721 h 4999978"/>
              <a:gd name="connsiteX78" fmla="*/ 7018394 w 12192000"/>
              <a:gd name="connsiteY78" fmla="*/ 466613 h 4999978"/>
              <a:gd name="connsiteX79" fmla="*/ 7024679 w 12192000"/>
              <a:gd name="connsiteY79" fmla="*/ 467750 h 4999978"/>
              <a:gd name="connsiteX80" fmla="*/ 7041715 w 12192000"/>
              <a:gd name="connsiteY80" fmla="*/ 465902 h 4999978"/>
              <a:gd name="connsiteX81" fmla="*/ 7048103 w 12192000"/>
              <a:gd name="connsiteY81" fmla="*/ 464392 h 4999978"/>
              <a:gd name="connsiteX82" fmla="*/ 7057490 w 12192000"/>
              <a:gd name="connsiteY82" fmla="*/ 463917 h 4999978"/>
              <a:gd name="connsiteX83" fmla="*/ 7057730 w 12192000"/>
              <a:gd name="connsiteY83" fmla="*/ 464165 h 4999978"/>
              <a:gd name="connsiteX84" fmla="*/ 7066511 w 12192000"/>
              <a:gd name="connsiteY84" fmla="*/ 463214 h 4999978"/>
              <a:gd name="connsiteX85" fmla="*/ 7109401 w 12192000"/>
              <a:gd name="connsiteY85" fmla="*/ 455268 h 4999978"/>
              <a:gd name="connsiteX86" fmla="*/ 7166830 w 12192000"/>
              <a:gd name="connsiteY86" fmla="*/ 477037 h 4999978"/>
              <a:gd name="connsiteX87" fmla="*/ 7190442 w 12192000"/>
              <a:gd name="connsiteY87" fmla="*/ 480090 h 4999978"/>
              <a:gd name="connsiteX88" fmla="*/ 7203083 w 12192000"/>
              <a:gd name="connsiteY88" fmla="*/ 483106 h 4999978"/>
              <a:gd name="connsiteX89" fmla="*/ 7203894 w 12192000"/>
              <a:gd name="connsiteY89" fmla="*/ 484190 h 4999978"/>
              <a:gd name="connsiteX90" fmla="*/ 7245004 w 12192000"/>
              <a:gd name="connsiteY90" fmla="*/ 476444 h 4999978"/>
              <a:gd name="connsiteX91" fmla="*/ 7250514 w 12192000"/>
              <a:gd name="connsiteY91" fmla="*/ 477506 h 4999978"/>
              <a:gd name="connsiteX92" fmla="*/ 7277246 w 12192000"/>
              <a:gd name="connsiteY92" fmla="*/ 469782 h 4999978"/>
              <a:gd name="connsiteX93" fmla="*/ 7291092 w 12192000"/>
              <a:gd name="connsiteY93" fmla="*/ 467217 h 4999978"/>
              <a:gd name="connsiteX94" fmla="*/ 7294933 w 12192000"/>
              <a:gd name="connsiteY94" fmla="*/ 463549 h 4999978"/>
              <a:gd name="connsiteX95" fmla="*/ 7315408 w 12192000"/>
              <a:gd name="connsiteY95" fmla="*/ 461260 h 4999978"/>
              <a:gd name="connsiteX96" fmla="*/ 7317786 w 12192000"/>
              <a:gd name="connsiteY96" fmla="*/ 462106 h 4999978"/>
              <a:gd name="connsiteX97" fmla="*/ 7334572 w 12192000"/>
              <a:gd name="connsiteY97" fmla="*/ 456088 h 4999978"/>
              <a:gd name="connsiteX98" fmla="*/ 7348520 w 12192000"/>
              <a:gd name="connsiteY98" fmla="*/ 446050 h 4999978"/>
              <a:gd name="connsiteX99" fmla="*/ 7522997 w 12192000"/>
              <a:gd name="connsiteY99" fmla="*/ 442209 h 4999978"/>
              <a:gd name="connsiteX100" fmla="*/ 7686985 w 12192000"/>
              <a:gd name="connsiteY100" fmla="*/ 419805 h 4999978"/>
              <a:gd name="connsiteX101" fmla="*/ 7854068 w 12192000"/>
              <a:gd name="connsiteY101" fmla="*/ 409774 h 4999978"/>
              <a:gd name="connsiteX102" fmla="*/ 8034165 w 12192000"/>
              <a:gd name="connsiteY102" fmla="*/ 391699 h 4999978"/>
              <a:gd name="connsiteX103" fmla="*/ 8094381 w 12192000"/>
              <a:gd name="connsiteY103" fmla="*/ 395718 h 4999978"/>
              <a:gd name="connsiteX104" fmla="*/ 8146898 w 12192000"/>
              <a:gd name="connsiteY104" fmla="*/ 378558 h 4999978"/>
              <a:gd name="connsiteX105" fmla="*/ 8168993 w 12192000"/>
              <a:gd name="connsiteY105" fmla="*/ 384830 h 4999978"/>
              <a:gd name="connsiteX106" fmla="*/ 8172809 w 12192000"/>
              <a:gd name="connsiteY106" fmla="*/ 386137 h 4999978"/>
              <a:gd name="connsiteX107" fmla="*/ 8187962 w 12192000"/>
              <a:gd name="connsiteY107" fmla="*/ 386433 h 4999978"/>
              <a:gd name="connsiteX108" fmla="*/ 8192382 w 12192000"/>
              <a:gd name="connsiteY108" fmla="*/ 392692 h 4999978"/>
              <a:gd name="connsiteX109" fmla="*/ 8375192 w 12192000"/>
              <a:gd name="connsiteY109" fmla="*/ 383879 h 4999978"/>
              <a:gd name="connsiteX110" fmla="*/ 8454377 w 12192000"/>
              <a:gd name="connsiteY110" fmla="*/ 380331 h 4999978"/>
              <a:gd name="connsiteX111" fmla="*/ 8484740 w 12192000"/>
              <a:gd name="connsiteY111" fmla="*/ 385159 h 4999978"/>
              <a:gd name="connsiteX112" fmla="*/ 8601673 w 12192000"/>
              <a:gd name="connsiteY112" fmla="*/ 397101 h 4999978"/>
              <a:gd name="connsiteX113" fmla="*/ 8701676 w 12192000"/>
              <a:gd name="connsiteY113" fmla="*/ 401351 h 4999978"/>
              <a:gd name="connsiteX114" fmla="*/ 8773288 w 12192000"/>
              <a:gd name="connsiteY114" fmla="*/ 378077 h 4999978"/>
              <a:gd name="connsiteX115" fmla="*/ 8779909 w 12192000"/>
              <a:gd name="connsiteY115" fmla="*/ 382446 h 4999978"/>
              <a:gd name="connsiteX116" fmla="*/ 8829932 w 12192000"/>
              <a:gd name="connsiteY116" fmla="*/ 379243 h 4999978"/>
              <a:gd name="connsiteX117" fmla="*/ 9003386 w 12192000"/>
              <a:gd name="connsiteY117" fmla="*/ 336242 h 4999978"/>
              <a:gd name="connsiteX118" fmla="*/ 9101185 w 12192000"/>
              <a:gd name="connsiteY118" fmla="*/ 330862 h 4999978"/>
              <a:gd name="connsiteX119" fmla="*/ 9136185 w 12192000"/>
              <a:gd name="connsiteY119" fmla="*/ 334078 h 4999978"/>
              <a:gd name="connsiteX120" fmla="*/ 9194801 w 12192000"/>
              <a:gd name="connsiteY120" fmla="*/ 339149 h 4999978"/>
              <a:gd name="connsiteX121" fmla="*/ 9239316 w 12192000"/>
              <a:gd name="connsiteY121" fmla="*/ 355558 h 4999978"/>
              <a:gd name="connsiteX122" fmla="*/ 9288052 w 12192000"/>
              <a:gd name="connsiteY122" fmla="*/ 354796 h 4999978"/>
              <a:gd name="connsiteX123" fmla="*/ 9298465 w 12192000"/>
              <a:gd name="connsiteY123" fmla="*/ 338296 h 4999978"/>
              <a:gd name="connsiteX124" fmla="*/ 9350892 w 12192000"/>
              <a:gd name="connsiteY124" fmla="*/ 342778 h 4999978"/>
              <a:gd name="connsiteX125" fmla="*/ 9430522 w 12192000"/>
              <a:gd name="connsiteY125" fmla="*/ 351368 h 4999978"/>
              <a:gd name="connsiteX126" fmla="*/ 9476215 w 12192000"/>
              <a:gd name="connsiteY126" fmla="*/ 352107 h 4999978"/>
              <a:gd name="connsiteX127" fmla="*/ 9601276 w 12192000"/>
              <a:gd name="connsiteY127" fmla="*/ 358704 h 4999978"/>
              <a:gd name="connsiteX128" fmla="*/ 9726733 w 12192000"/>
              <a:gd name="connsiteY128" fmla="*/ 368801 h 4999978"/>
              <a:gd name="connsiteX129" fmla="*/ 9802144 w 12192000"/>
              <a:gd name="connsiteY129" fmla="*/ 394479 h 4999978"/>
              <a:gd name="connsiteX130" fmla="*/ 9905153 w 12192000"/>
              <a:gd name="connsiteY130" fmla="*/ 400650 h 4999978"/>
              <a:gd name="connsiteX131" fmla="*/ 9922553 w 12192000"/>
              <a:gd name="connsiteY131" fmla="*/ 404569 h 4999978"/>
              <a:gd name="connsiteX132" fmla="*/ 10044658 w 12192000"/>
              <a:gd name="connsiteY132" fmla="*/ 418077 h 4999978"/>
              <a:gd name="connsiteX133" fmla="*/ 10184585 w 12192000"/>
              <a:gd name="connsiteY133" fmla="*/ 407138 h 4999978"/>
              <a:gd name="connsiteX134" fmla="*/ 10366435 w 12192000"/>
              <a:gd name="connsiteY134" fmla="*/ 462428 h 4999978"/>
              <a:gd name="connsiteX135" fmla="*/ 10688220 w 12192000"/>
              <a:gd name="connsiteY135" fmla="*/ 542258 h 4999978"/>
              <a:gd name="connsiteX136" fmla="*/ 11026690 w 12192000"/>
              <a:gd name="connsiteY136" fmla="*/ 550681 h 4999978"/>
              <a:gd name="connsiteX137" fmla="*/ 11113779 w 12192000"/>
              <a:gd name="connsiteY137" fmla="*/ 533868 h 4999978"/>
              <a:gd name="connsiteX138" fmla="*/ 11369556 w 12192000"/>
              <a:gd name="connsiteY138" fmla="*/ 491719 h 4999978"/>
              <a:gd name="connsiteX139" fmla="*/ 11623342 w 12192000"/>
              <a:gd name="connsiteY139" fmla="*/ 388428 h 4999978"/>
              <a:gd name="connsiteX140" fmla="*/ 11786511 w 12192000"/>
              <a:gd name="connsiteY140" fmla="*/ 358390 h 4999978"/>
              <a:gd name="connsiteX141" fmla="*/ 11862577 w 12192000"/>
              <a:gd name="connsiteY141" fmla="*/ 330549 h 4999978"/>
              <a:gd name="connsiteX142" fmla="*/ 11916612 w 12192000"/>
              <a:gd name="connsiteY142" fmla="*/ 323810 h 4999978"/>
              <a:gd name="connsiteX143" fmla="*/ 11948830 w 12192000"/>
              <a:gd name="connsiteY143" fmla="*/ 318062 h 4999978"/>
              <a:gd name="connsiteX144" fmla="*/ 12001583 w 12192000"/>
              <a:gd name="connsiteY144" fmla="*/ 279643 h 4999978"/>
              <a:gd name="connsiteX145" fmla="*/ 12174977 w 12192000"/>
              <a:gd name="connsiteY145" fmla="*/ 264652 h 4999978"/>
              <a:gd name="connsiteX146" fmla="*/ 12192000 w 12192000"/>
              <a:gd name="connsiteY146" fmla="*/ 256549 h 4999978"/>
              <a:gd name="connsiteX147" fmla="*/ 12192000 w 12192000"/>
              <a:gd name="connsiteY147" fmla="*/ 4999978 h 4999978"/>
              <a:gd name="connsiteX148" fmla="*/ 0 w 12192000"/>
              <a:gd name="connsiteY148" fmla="*/ 4999978 h 4999978"/>
              <a:gd name="connsiteX149" fmla="*/ 0 w 12192000"/>
              <a:gd name="connsiteY149" fmla="*/ 617449 h 4999978"/>
              <a:gd name="connsiteX150" fmla="*/ 11075 w 12192000"/>
              <a:gd name="connsiteY150" fmla="*/ 615178 h 4999978"/>
              <a:gd name="connsiteX151" fmla="*/ 44061 w 12192000"/>
              <a:gd name="connsiteY151" fmla="*/ 608596 h 4999978"/>
              <a:gd name="connsiteX152" fmla="*/ 136694 w 12192000"/>
              <a:gd name="connsiteY152" fmla="*/ 556415 h 4999978"/>
              <a:gd name="connsiteX153" fmla="*/ 170342 w 12192000"/>
              <a:gd name="connsiteY153" fmla="*/ 551077 h 4999978"/>
              <a:gd name="connsiteX154" fmla="*/ 168955 w 12192000"/>
              <a:gd name="connsiteY154" fmla="*/ 542164 h 4999978"/>
              <a:gd name="connsiteX155" fmla="*/ 181474 w 12192000"/>
              <a:gd name="connsiteY155" fmla="*/ 541281 h 4999978"/>
              <a:gd name="connsiteX156" fmla="*/ 209440 w 12192000"/>
              <a:gd name="connsiteY156" fmla="*/ 540561 h 4999978"/>
              <a:gd name="connsiteX157" fmla="*/ 293152 w 12192000"/>
              <a:gd name="connsiteY157" fmla="*/ 536576 h 4999978"/>
              <a:gd name="connsiteX158" fmla="*/ 315693 w 12192000"/>
              <a:gd name="connsiteY158" fmla="*/ 519030 h 4999978"/>
              <a:gd name="connsiteX159" fmla="*/ 337305 w 12192000"/>
              <a:gd name="connsiteY159" fmla="*/ 518372 h 4999978"/>
              <a:gd name="connsiteX160" fmla="*/ 462252 w 12192000"/>
              <a:gd name="connsiteY160" fmla="*/ 493151 h 4999978"/>
              <a:gd name="connsiteX161" fmla="*/ 479457 w 12192000"/>
              <a:gd name="connsiteY161" fmla="*/ 491123 h 4999978"/>
              <a:gd name="connsiteX162" fmla="*/ 488653 w 12192000"/>
              <a:gd name="connsiteY162" fmla="*/ 483257 h 4999978"/>
              <a:gd name="connsiteX163" fmla="*/ 522053 w 12192000"/>
              <a:gd name="connsiteY163" fmla="*/ 481125 h 4999978"/>
              <a:gd name="connsiteX164" fmla="*/ 523520 w 12192000"/>
              <a:gd name="connsiteY164" fmla="*/ 476713 h 4999978"/>
              <a:gd name="connsiteX165" fmla="*/ 632714 w 12192000"/>
              <a:gd name="connsiteY165" fmla="*/ 437101 h 4999978"/>
              <a:gd name="connsiteX166" fmla="*/ 651426 w 12192000"/>
              <a:gd name="connsiteY166" fmla="*/ 430544 h 4999978"/>
              <a:gd name="connsiteX167" fmla="*/ 667724 w 12192000"/>
              <a:gd name="connsiteY167" fmla="*/ 432138 h 4999978"/>
              <a:gd name="connsiteX168" fmla="*/ 757679 w 12192000"/>
              <a:gd name="connsiteY168" fmla="*/ 425145 h 4999978"/>
              <a:gd name="connsiteX169" fmla="*/ 779159 w 12192000"/>
              <a:gd name="connsiteY169" fmla="*/ 428059 h 4999978"/>
              <a:gd name="connsiteX170" fmla="*/ 788293 w 12192000"/>
              <a:gd name="connsiteY170" fmla="*/ 434863 h 4999978"/>
              <a:gd name="connsiteX171" fmla="*/ 822923 w 12192000"/>
              <a:gd name="connsiteY171" fmla="*/ 421074 h 4999978"/>
              <a:gd name="connsiteX172" fmla="*/ 876559 w 12192000"/>
              <a:gd name="connsiteY172" fmla="*/ 411088 h 4999978"/>
              <a:gd name="connsiteX173" fmla="*/ 902011 w 12192000"/>
              <a:gd name="connsiteY173" fmla="*/ 404118 h 4999978"/>
              <a:gd name="connsiteX174" fmla="*/ 922715 w 12192000"/>
              <a:gd name="connsiteY174" fmla="*/ 407699 h 4999978"/>
              <a:gd name="connsiteX175" fmla="*/ 1040139 w 12192000"/>
              <a:gd name="connsiteY175" fmla="*/ 406590 h 4999978"/>
              <a:gd name="connsiteX176" fmla="*/ 1067251 w 12192000"/>
              <a:gd name="connsiteY176" fmla="*/ 412384 h 4999978"/>
              <a:gd name="connsiteX177" fmla="*/ 1080272 w 12192000"/>
              <a:gd name="connsiteY177" fmla="*/ 424669 h 4999978"/>
              <a:gd name="connsiteX178" fmla="*/ 1090219 w 12192000"/>
              <a:gd name="connsiteY178" fmla="*/ 420026 h 4999978"/>
              <a:gd name="connsiteX179" fmla="*/ 1161226 w 12192000"/>
              <a:gd name="connsiteY179" fmla="*/ 418304 h 4999978"/>
              <a:gd name="connsiteX180" fmla="*/ 1207525 w 12192000"/>
              <a:gd name="connsiteY180" fmla="*/ 416039 h 4999978"/>
              <a:gd name="connsiteX181" fmla="*/ 1295331 w 12192000"/>
              <a:gd name="connsiteY181" fmla="*/ 402182 h 4999978"/>
              <a:gd name="connsiteX182" fmla="*/ 1347118 w 12192000"/>
              <a:gd name="connsiteY182" fmla="*/ 399704 h 4999978"/>
              <a:gd name="connsiteX183" fmla="*/ 1378108 w 12192000"/>
              <a:gd name="connsiteY183" fmla="*/ 398410 h 4999978"/>
              <a:gd name="connsiteX184" fmla="*/ 1459192 w 12192000"/>
              <a:gd name="connsiteY184" fmla="*/ 380919 h 4999978"/>
              <a:gd name="connsiteX185" fmla="*/ 1590120 w 12192000"/>
              <a:gd name="connsiteY185" fmla="*/ 317608 h 4999978"/>
              <a:gd name="connsiteX186" fmla="*/ 1631417 w 12192000"/>
              <a:gd name="connsiteY186" fmla="*/ 308227 h 4999978"/>
              <a:gd name="connsiteX187" fmla="*/ 1638727 w 12192000"/>
              <a:gd name="connsiteY187" fmla="*/ 311610 h 4999978"/>
              <a:gd name="connsiteX188" fmla="*/ 1844438 w 12192000"/>
              <a:gd name="connsiteY188" fmla="*/ 271304 h 4999978"/>
              <a:gd name="connsiteX189" fmla="*/ 1881324 w 12192000"/>
              <a:gd name="connsiteY189" fmla="*/ 268497 h 4999978"/>
              <a:gd name="connsiteX190" fmla="*/ 1908999 w 12192000"/>
              <a:gd name="connsiteY190" fmla="*/ 269338 h 4999978"/>
              <a:gd name="connsiteX191" fmla="*/ 1974956 w 12192000"/>
              <a:gd name="connsiteY191" fmla="*/ 255958 h 4999978"/>
              <a:gd name="connsiteX192" fmla="*/ 2082409 w 12192000"/>
              <a:gd name="connsiteY192" fmla="*/ 227290 h 4999978"/>
              <a:gd name="connsiteX193" fmla="*/ 2105639 w 12192000"/>
              <a:gd name="connsiteY193" fmla="*/ 222648 h 4999978"/>
              <a:gd name="connsiteX194" fmla="*/ 2126992 w 12192000"/>
              <a:gd name="connsiteY194" fmla="*/ 224468 h 4999978"/>
              <a:gd name="connsiteX195" fmla="*/ 2133154 w 12192000"/>
              <a:gd name="connsiteY195" fmla="*/ 229952 h 4999978"/>
              <a:gd name="connsiteX196" fmla="*/ 2146154 w 12192000"/>
              <a:gd name="connsiteY196" fmla="*/ 228332 h 4999978"/>
              <a:gd name="connsiteX197" fmla="*/ 2149901 w 12192000"/>
              <a:gd name="connsiteY197" fmla="*/ 229116 h 4999978"/>
              <a:gd name="connsiteX198" fmla="*/ 2171100 w 12192000"/>
              <a:gd name="connsiteY198" fmla="*/ 232389 h 4999978"/>
              <a:gd name="connsiteX199" fmla="*/ 2209148 w 12192000"/>
              <a:gd name="connsiteY199" fmla="*/ 209225 h 4999978"/>
              <a:gd name="connsiteX200" fmla="*/ 2261889 w 12192000"/>
              <a:gd name="connsiteY200" fmla="*/ 205532 h 4999978"/>
              <a:gd name="connsiteX201" fmla="*/ 2452315 w 12192000"/>
              <a:gd name="connsiteY201" fmla="*/ 152899 h 4999978"/>
              <a:gd name="connsiteX202" fmla="*/ 2487710 w 12192000"/>
              <a:gd name="connsiteY202" fmla="*/ 169267 h 4999978"/>
              <a:gd name="connsiteX203" fmla="*/ 2665623 w 12192000"/>
              <a:gd name="connsiteY203" fmla="*/ 96394 h 4999978"/>
              <a:gd name="connsiteX204" fmla="*/ 2797622 w 12192000"/>
              <a:gd name="connsiteY204" fmla="*/ 67069 h 4999978"/>
              <a:gd name="connsiteX205" fmla="*/ 2843870 w 12192000"/>
              <a:gd name="connsiteY205" fmla="*/ 47507 h 4999978"/>
              <a:gd name="connsiteX206" fmla="*/ 2862745 w 12192000"/>
              <a:gd name="connsiteY206" fmla="*/ 43242 h 4999978"/>
              <a:gd name="connsiteX207" fmla="*/ 2864596 w 12192000"/>
              <a:gd name="connsiteY207" fmla="*/ 39218 h 4999978"/>
              <a:gd name="connsiteX208" fmla="*/ 2875381 w 12192000"/>
              <a:gd name="connsiteY208" fmla="*/ 35003 h 4999978"/>
              <a:gd name="connsiteX209" fmla="*/ 2895139 w 12192000"/>
              <a:gd name="connsiteY209" fmla="*/ 24186 h 4999978"/>
              <a:gd name="connsiteX210" fmla="*/ 2900232 w 12192000"/>
              <a:gd name="connsiteY210" fmla="*/ 24518 h 4999978"/>
              <a:gd name="connsiteX211" fmla="*/ 2932205 w 12192000"/>
              <a:gd name="connsiteY211" fmla="*/ 11873 h 4999978"/>
              <a:gd name="connsiteX212" fmla="*/ 2933310 w 12192000"/>
              <a:gd name="connsiteY212" fmla="*/ 12816 h 4999978"/>
              <a:gd name="connsiteX213" fmla="*/ 2945218 w 12192000"/>
              <a:gd name="connsiteY213" fmla="*/ 14141 h 4999978"/>
              <a:gd name="connsiteX214" fmla="*/ 2966465 w 12192000"/>
              <a:gd name="connsiteY214" fmla="*/ 14117 h 4999978"/>
              <a:gd name="connsiteX215" fmla="*/ 3023668 w 12192000"/>
              <a:gd name="connsiteY215" fmla="*/ 27905 h 4999978"/>
              <a:gd name="connsiteX216" fmla="*/ 3057077 w 12192000"/>
              <a:gd name="connsiteY216" fmla="*/ 14845 h 4999978"/>
              <a:gd name="connsiteX217" fmla="*/ 3151915 w 12192000"/>
              <a:gd name="connsiteY217" fmla="*/ 11243 h 4999978"/>
              <a:gd name="connsiteX218" fmla="*/ 3251671 w 12192000"/>
              <a:gd name="connsiteY218" fmla="*/ 31575 h 4999978"/>
              <a:gd name="connsiteX219" fmla="*/ 3351400 w 12192000"/>
              <a:gd name="connsiteY219" fmla="*/ 32687 h 4999978"/>
              <a:gd name="connsiteX220" fmla="*/ 3387481 w 12192000"/>
              <a:gd name="connsiteY220" fmla="*/ 31443 h 4999978"/>
              <a:gd name="connsiteX221" fmla="*/ 3451923 w 12192000"/>
              <a:gd name="connsiteY221" fmla="*/ 36482 h 4999978"/>
              <a:gd name="connsiteX222" fmla="*/ 3481520 w 12192000"/>
              <a:gd name="connsiteY222" fmla="*/ 43287 h 4999978"/>
              <a:gd name="connsiteX223" fmla="*/ 3482804 w 12192000"/>
              <a:gd name="connsiteY223" fmla="*/ 42812 h 4999978"/>
              <a:gd name="connsiteX224" fmla="*/ 3485495 w 12192000"/>
              <a:gd name="connsiteY224" fmla="*/ 45921 h 4999978"/>
              <a:gd name="connsiteX225" fmla="*/ 3490972 w 12192000"/>
              <a:gd name="connsiteY225" fmla="*/ 47286 h 4999978"/>
              <a:gd name="connsiteX226" fmla="*/ 3505835 w 12192000"/>
              <a:gd name="connsiteY226" fmla="*/ 46077 h 4999978"/>
              <a:gd name="connsiteX227" fmla="*/ 3511410 w 12192000"/>
              <a:gd name="connsiteY227" fmla="*/ 44808 h 4999978"/>
              <a:gd name="connsiteX228" fmla="*/ 3519598 w 12192000"/>
              <a:gd name="connsiteY228" fmla="*/ 44683 h 4999978"/>
              <a:gd name="connsiteX229" fmla="*/ 3519807 w 12192000"/>
              <a:gd name="connsiteY229" fmla="*/ 44938 h 4999978"/>
              <a:gd name="connsiteX230" fmla="*/ 3527466 w 12192000"/>
              <a:gd name="connsiteY230" fmla="*/ 44316 h 4999978"/>
              <a:gd name="connsiteX231" fmla="*/ 3564889 w 12192000"/>
              <a:gd name="connsiteY231" fmla="*/ 57394 h 4999978"/>
              <a:gd name="connsiteX232" fmla="*/ 3614922 w 12192000"/>
              <a:gd name="connsiteY232" fmla="*/ 61804 h 4999978"/>
              <a:gd name="connsiteX233" fmla="*/ 3635506 w 12192000"/>
              <a:gd name="connsiteY233" fmla="*/ 65718 h 4999978"/>
              <a:gd name="connsiteX234" fmla="*/ 3646525 w 12192000"/>
              <a:gd name="connsiteY234" fmla="*/ 69193 h 4999978"/>
              <a:gd name="connsiteX235" fmla="*/ 3647224 w 12192000"/>
              <a:gd name="connsiteY235" fmla="*/ 70303 h 4999978"/>
              <a:gd name="connsiteX236" fmla="*/ 3683100 w 12192000"/>
              <a:gd name="connsiteY236" fmla="*/ 64109 h 4999978"/>
              <a:gd name="connsiteX237" fmla="*/ 3687901 w 12192000"/>
              <a:gd name="connsiteY237" fmla="*/ 65372 h 4999978"/>
              <a:gd name="connsiteX238" fmla="*/ 3711234 w 12192000"/>
              <a:gd name="connsiteY238" fmla="*/ 58665 h 4999978"/>
              <a:gd name="connsiteX239" fmla="*/ 3723318 w 12192000"/>
              <a:gd name="connsiteY239" fmla="*/ 56625 h 4999978"/>
              <a:gd name="connsiteX240" fmla="*/ 3726677 w 12192000"/>
              <a:gd name="connsiteY240" fmla="*/ 53112 h 4999978"/>
              <a:gd name="connsiteX241" fmla="*/ 3744535 w 12192000"/>
              <a:gd name="connsiteY241" fmla="*/ 51590 h 4999978"/>
              <a:gd name="connsiteX242" fmla="*/ 3746608 w 12192000"/>
              <a:gd name="connsiteY242" fmla="*/ 52522 h 4999978"/>
              <a:gd name="connsiteX243" fmla="*/ 3761262 w 12192000"/>
              <a:gd name="connsiteY243" fmla="*/ 47147 h 4999978"/>
              <a:gd name="connsiteX244" fmla="*/ 3803931 w 12192000"/>
              <a:gd name="connsiteY244" fmla="*/ 49309 h 4999978"/>
              <a:gd name="connsiteX245" fmla="*/ 3925626 w 12192000"/>
              <a:gd name="connsiteY245" fmla="*/ 40301 h 4999978"/>
              <a:gd name="connsiteX246" fmla="*/ 4033324 w 12192000"/>
              <a:gd name="connsiteY246" fmla="*/ 26451 h 4999978"/>
              <a:gd name="connsiteX0" fmla="*/ 4033324 w 12192000"/>
              <a:gd name="connsiteY0" fmla="*/ 26451 h 4999978"/>
              <a:gd name="connsiteX1" fmla="*/ 4138795 w 12192000"/>
              <a:gd name="connsiteY1" fmla="*/ 28995 h 4999978"/>
              <a:gd name="connsiteX2" fmla="*/ 4197186 w 12192000"/>
              <a:gd name="connsiteY2" fmla="*/ 16311 h 4999978"/>
              <a:gd name="connsiteX3" fmla="*/ 4371550 w 12192000"/>
              <a:gd name="connsiteY3" fmla="*/ 8916 h 4999978"/>
              <a:gd name="connsiteX4" fmla="*/ 4424056 w 12192000"/>
              <a:gd name="connsiteY4" fmla="*/ 15151 h 4999978"/>
              <a:gd name="connsiteX5" fmla="*/ 4469897 w 12192000"/>
              <a:gd name="connsiteY5" fmla="*/ 0 h 4999978"/>
              <a:gd name="connsiteX6" fmla="*/ 4489151 w 12192000"/>
              <a:gd name="connsiteY6" fmla="*/ 7067 h 4999978"/>
              <a:gd name="connsiteX7" fmla="*/ 4492479 w 12192000"/>
              <a:gd name="connsiteY7" fmla="*/ 8512 h 4999978"/>
              <a:gd name="connsiteX8" fmla="*/ 4505693 w 12192000"/>
              <a:gd name="connsiteY8" fmla="*/ 9366 h 4999978"/>
              <a:gd name="connsiteX9" fmla="*/ 4509529 w 12192000"/>
              <a:gd name="connsiteY9" fmla="*/ 15767 h 4999978"/>
              <a:gd name="connsiteX10" fmla="*/ 4529499 w 12192000"/>
              <a:gd name="connsiteY10" fmla="*/ 21469 h 4999978"/>
              <a:gd name="connsiteX11" fmla="*/ 4553795 w 12192000"/>
              <a:gd name="connsiteY11" fmla="*/ 21323 h 4999978"/>
              <a:gd name="connsiteX12" fmla="*/ 4640118 w 12192000"/>
              <a:gd name="connsiteY12" fmla="*/ 21481 h 4999978"/>
              <a:gd name="connsiteX13" fmla="*/ 4654127 w 12192000"/>
              <a:gd name="connsiteY13" fmla="*/ 17734 h 4999978"/>
              <a:gd name="connsiteX14" fmla="*/ 4700168 w 12192000"/>
              <a:gd name="connsiteY14" fmla="*/ 22735 h 4999978"/>
              <a:gd name="connsiteX15" fmla="*/ 4741127 w 12192000"/>
              <a:gd name="connsiteY15" fmla="*/ 23309 h 4999978"/>
              <a:gd name="connsiteX16" fmla="*/ 4767598 w 12192000"/>
              <a:gd name="connsiteY16" fmla="*/ 20054 h 4999978"/>
              <a:gd name="connsiteX17" fmla="*/ 4774592 w 12192000"/>
              <a:gd name="connsiteY17" fmla="*/ 22231 h 4999978"/>
              <a:gd name="connsiteX18" fmla="*/ 4801328 w 12192000"/>
              <a:gd name="connsiteY18" fmla="*/ 23236 h 4999978"/>
              <a:gd name="connsiteX19" fmla="*/ 4814870 w 12192000"/>
              <a:gd name="connsiteY19" fmla="*/ 19579 h 4999978"/>
              <a:gd name="connsiteX20" fmla="*/ 4828440 w 12192000"/>
              <a:gd name="connsiteY20" fmla="*/ 27197 h 4999978"/>
              <a:gd name="connsiteX21" fmla="*/ 4831826 w 12192000"/>
              <a:gd name="connsiteY21" fmla="*/ 32900 h 4999978"/>
              <a:gd name="connsiteX22" fmla="*/ 4850785 w 12192000"/>
              <a:gd name="connsiteY22" fmla="*/ 29972 h 4999978"/>
              <a:gd name="connsiteX23" fmla="*/ 4866468 w 12192000"/>
              <a:gd name="connsiteY23" fmla="*/ 35321 h 4999978"/>
              <a:gd name="connsiteX24" fmla="*/ 4879983 w 12192000"/>
              <a:gd name="connsiteY24" fmla="*/ 31397 h 4999978"/>
              <a:gd name="connsiteX25" fmla="*/ 4885635 w 12192000"/>
              <a:gd name="connsiteY25" fmla="*/ 32124 h 4999978"/>
              <a:gd name="connsiteX26" fmla="*/ 4899698 w 12192000"/>
              <a:gd name="connsiteY26" fmla="*/ 34658 h 4999978"/>
              <a:gd name="connsiteX27" fmla="*/ 4923986 w 12192000"/>
              <a:gd name="connsiteY27" fmla="*/ 40414 h 4999978"/>
              <a:gd name="connsiteX28" fmla="*/ 4931544 w 12192000"/>
              <a:gd name="connsiteY28" fmla="*/ 41140 h 4999978"/>
              <a:gd name="connsiteX29" fmla="*/ 4948135 w 12192000"/>
              <a:gd name="connsiteY29" fmla="*/ 50311 h 4999978"/>
              <a:gd name="connsiteX30" fmla="*/ 4980068 w 12192000"/>
              <a:gd name="connsiteY30" fmla="*/ 57834 h 4999978"/>
              <a:gd name="connsiteX31" fmla="*/ 5036541 w 12192000"/>
              <a:gd name="connsiteY31" fmla="*/ 85075 h 4999978"/>
              <a:gd name="connsiteX32" fmla="*/ 5069678 w 12192000"/>
              <a:gd name="connsiteY32" fmla="*/ 97961 h 4999978"/>
              <a:gd name="connsiteX33" fmla="*/ 5092160 w 12192000"/>
              <a:gd name="connsiteY33" fmla="*/ 109985 h 4999978"/>
              <a:gd name="connsiteX34" fmla="*/ 5158166 w 12192000"/>
              <a:gd name="connsiteY34" fmla="*/ 126350 h 4999978"/>
              <a:gd name="connsiteX35" fmla="*/ 5271252 w 12192000"/>
              <a:gd name="connsiteY35" fmla="*/ 147520 h 4999978"/>
              <a:gd name="connsiteX36" fmla="*/ 5294438 w 12192000"/>
              <a:gd name="connsiteY36" fmla="*/ 153338 h 4999978"/>
              <a:gd name="connsiteX37" fmla="*/ 5310840 w 12192000"/>
              <a:gd name="connsiteY37" fmla="*/ 163551 h 4999978"/>
              <a:gd name="connsiteX38" fmla="*/ 5311570 w 12192000"/>
              <a:gd name="connsiteY38" fmla="*/ 170463 h 4999978"/>
              <a:gd name="connsiteX39" fmla="*/ 5323756 w 12192000"/>
              <a:gd name="connsiteY39" fmla="*/ 174500 h 4999978"/>
              <a:gd name="connsiteX40" fmla="*/ 5326259 w 12192000"/>
              <a:gd name="connsiteY40" fmla="*/ 176662 h 4999978"/>
              <a:gd name="connsiteX41" fmla="*/ 5341357 w 12192000"/>
              <a:gd name="connsiteY41" fmla="*/ 187975 h 4999978"/>
              <a:gd name="connsiteX42" fmla="*/ 5391908 w 12192000"/>
              <a:gd name="connsiteY42" fmla="*/ 185073 h 4999978"/>
              <a:gd name="connsiteX43" fmla="*/ 5492371 w 12192000"/>
              <a:gd name="connsiteY43" fmla="*/ 230923 h 4999978"/>
              <a:gd name="connsiteX44" fmla="*/ 5640913 w 12192000"/>
              <a:gd name="connsiteY44" fmla="*/ 239810 h 4999978"/>
              <a:gd name="connsiteX45" fmla="*/ 5877770 w 12192000"/>
              <a:gd name="connsiteY45" fmla="*/ 283747 h 4999978"/>
              <a:gd name="connsiteX46" fmla="*/ 5989615 w 12192000"/>
              <a:gd name="connsiteY46" fmla="*/ 306445 h 4999978"/>
              <a:gd name="connsiteX47" fmla="*/ 5996857 w 12192000"/>
              <a:gd name="connsiteY47" fmla="*/ 310331 h 4999978"/>
              <a:gd name="connsiteX48" fmla="*/ 6037387 w 12192000"/>
              <a:gd name="connsiteY48" fmla="*/ 299308 h 4999978"/>
              <a:gd name="connsiteX49" fmla="*/ 6113074 w 12192000"/>
              <a:gd name="connsiteY49" fmla="*/ 312627 h 4999978"/>
              <a:gd name="connsiteX50" fmla="*/ 6280929 w 12192000"/>
              <a:gd name="connsiteY50" fmla="*/ 337226 h 4999978"/>
              <a:gd name="connsiteX51" fmla="*/ 6298665 w 12192000"/>
              <a:gd name="connsiteY51" fmla="*/ 329713 h 4999978"/>
              <a:gd name="connsiteX52" fmla="*/ 6317326 w 12192000"/>
              <a:gd name="connsiteY52" fmla="*/ 326576 h 4999978"/>
              <a:gd name="connsiteX53" fmla="*/ 6319212 w 12192000"/>
              <a:gd name="connsiteY53" fmla="*/ 327786 h 4999978"/>
              <a:gd name="connsiteX54" fmla="*/ 6339724 w 12192000"/>
              <a:gd name="connsiteY54" fmla="*/ 328880 h 4999978"/>
              <a:gd name="connsiteX55" fmla="*/ 6345010 w 12192000"/>
              <a:gd name="connsiteY55" fmla="*/ 325930 h 4999978"/>
              <a:gd name="connsiteX56" fmla="*/ 6359332 w 12192000"/>
              <a:gd name="connsiteY56" fmla="*/ 325681 h 4999978"/>
              <a:gd name="connsiteX57" fmla="*/ 6388220 w 12192000"/>
              <a:gd name="connsiteY57" fmla="*/ 322496 h 4999978"/>
              <a:gd name="connsiteX58" fmla="*/ 6392994 w 12192000"/>
              <a:gd name="connsiteY58" fmla="*/ 324426 h 4999978"/>
              <a:gd name="connsiteX59" fmla="*/ 6435581 w 12192000"/>
              <a:gd name="connsiteY59" fmla="*/ 323557 h 4999978"/>
              <a:gd name="connsiteX60" fmla="*/ 6435870 w 12192000"/>
              <a:gd name="connsiteY60" fmla="*/ 324745 h 4999978"/>
              <a:gd name="connsiteX61" fmla="*/ 6446571 w 12192000"/>
              <a:gd name="connsiteY61" fmla="*/ 329739 h 4999978"/>
              <a:gd name="connsiteX62" fmla="*/ 6467701 w 12192000"/>
              <a:gd name="connsiteY62" fmla="*/ 336547 h 4999978"/>
              <a:gd name="connsiteX63" fmla="*/ 6512727 w 12192000"/>
              <a:gd name="connsiteY63" fmla="*/ 367087 h 4999978"/>
              <a:gd name="connsiteX64" fmla="*/ 6557094 w 12192000"/>
              <a:gd name="connsiteY64" fmla="*/ 366314 h 4999978"/>
              <a:gd name="connsiteX65" fmla="*/ 6565879 w 12192000"/>
              <a:gd name="connsiteY65" fmla="*/ 366812 h 4999978"/>
              <a:gd name="connsiteX66" fmla="*/ 6565997 w 12192000"/>
              <a:gd name="connsiteY66" fmla="*/ 367092 h 4999978"/>
              <a:gd name="connsiteX67" fmla="*/ 6575147 w 12192000"/>
              <a:gd name="connsiteY67" fmla="*/ 368156 h 4999978"/>
              <a:gd name="connsiteX68" fmla="*/ 6581899 w 12192000"/>
              <a:gd name="connsiteY68" fmla="*/ 367720 h 4999978"/>
              <a:gd name="connsiteX69" fmla="*/ 6598943 w 12192000"/>
              <a:gd name="connsiteY69" fmla="*/ 368688 h 4999978"/>
              <a:gd name="connsiteX70" fmla="*/ 6604421 w 12192000"/>
              <a:gd name="connsiteY70" fmla="*/ 370815 h 4999978"/>
              <a:gd name="connsiteX71" fmla="*/ 6606035 w 12192000"/>
              <a:gd name="connsiteY71" fmla="*/ 374247 h 4999978"/>
              <a:gd name="connsiteX72" fmla="*/ 6607669 w 12192000"/>
              <a:gd name="connsiteY72" fmla="*/ 373968 h 4999978"/>
              <a:gd name="connsiteX73" fmla="*/ 6637532 w 12192000"/>
              <a:gd name="connsiteY73" fmla="*/ 384907 h 4999978"/>
              <a:gd name="connsiteX74" fmla="*/ 6706880 w 12192000"/>
              <a:gd name="connsiteY74" fmla="*/ 399163 h 4999978"/>
              <a:gd name="connsiteX75" fmla="*/ 6747500 w 12192000"/>
              <a:gd name="connsiteY75" fmla="*/ 403168 h 4999978"/>
              <a:gd name="connsiteX76" fmla="*/ 6857783 w 12192000"/>
              <a:gd name="connsiteY76" fmla="*/ 418687 h 4999978"/>
              <a:gd name="connsiteX77" fmla="*/ 6967720 w 12192000"/>
              <a:gd name="connsiteY77" fmla="*/ 437721 h 4999978"/>
              <a:gd name="connsiteX78" fmla="*/ 7018394 w 12192000"/>
              <a:gd name="connsiteY78" fmla="*/ 466613 h 4999978"/>
              <a:gd name="connsiteX79" fmla="*/ 7024679 w 12192000"/>
              <a:gd name="connsiteY79" fmla="*/ 467750 h 4999978"/>
              <a:gd name="connsiteX80" fmla="*/ 7041715 w 12192000"/>
              <a:gd name="connsiteY80" fmla="*/ 465902 h 4999978"/>
              <a:gd name="connsiteX81" fmla="*/ 7048103 w 12192000"/>
              <a:gd name="connsiteY81" fmla="*/ 464392 h 4999978"/>
              <a:gd name="connsiteX82" fmla="*/ 7057490 w 12192000"/>
              <a:gd name="connsiteY82" fmla="*/ 463917 h 4999978"/>
              <a:gd name="connsiteX83" fmla="*/ 7057730 w 12192000"/>
              <a:gd name="connsiteY83" fmla="*/ 464165 h 4999978"/>
              <a:gd name="connsiteX84" fmla="*/ 7066511 w 12192000"/>
              <a:gd name="connsiteY84" fmla="*/ 463214 h 4999978"/>
              <a:gd name="connsiteX85" fmla="*/ 7109401 w 12192000"/>
              <a:gd name="connsiteY85" fmla="*/ 455268 h 4999978"/>
              <a:gd name="connsiteX86" fmla="*/ 7166830 w 12192000"/>
              <a:gd name="connsiteY86" fmla="*/ 477037 h 4999978"/>
              <a:gd name="connsiteX87" fmla="*/ 7190442 w 12192000"/>
              <a:gd name="connsiteY87" fmla="*/ 480090 h 4999978"/>
              <a:gd name="connsiteX88" fmla="*/ 7203083 w 12192000"/>
              <a:gd name="connsiteY88" fmla="*/ 483106 h 4999978"/>
              <a:gd name="connsiteX89" fmla="*/ 7203894 w 12192000"/>
              <a:gd name="connsiteY89" fmla="*/ 484190 h 4999978"/>
              <a:gd name="connsiteX90" fmla="*/ 7245004 w 12192000"/>
              <a:gd name="connsiteY90" fmla="*/ 476444 h 4999978"/>
              <a:gd name="connsiteX91" fmla="*/ 7250514 w 12192000"/>
              <a:gd name="connsiteY91" fmla="*/ 477506 h 4999978"/>
              <a:gd name="connsiteX92" fmla="*/ 7277246 w 12192000"/>
              <a:gd name="connsiteY92" fmla="*/ 469782 h 4999978"/>
              <a:gd name="connsiteX93" fmla="*/ 7291092 w 12192000"/>
              <a:gd name="connsiteY93" fmla="*/ 467217 h 4999978"/>
              <a:gd name="connsiteX94" fmla="*/ 7294933 w 12192000"/>
              <a:gd name="connsiteY94" fmla="*/ 463549 h 4999978"/>
              <a:gd name="connsiteX95" fmla="*/ 7315408 w 12192000"/>
              <a:gd name="connsiteY95" fmla="*/ 461260 h 4999978"/>
              <a:gd name="connsiteX96" fmla="*/ 7317786 w 12192000"/>
              <a:gd name="connsiteY96" fmla="*/ 462106 h 4999978"/>
              <a:gd name="connsiteX97" fmla="*/ 7334572 w 12192000"/>
              <a:gd name="connsiteY97" fmla="*/ 456088 h 4999978"/>
              <a:gd name="connsiteX98" fmla="*/ 7348520 w 12192000"/>
              <a:gd name="connsiteY98" fmla="*/ 446050 h 4999978"/>
              <a:gd name="connsiteX99" fmla="*/ 7522997 w 12192000"/>
              <a:gd name="connsiteY99" fmla="*/ 442209 h 4999978"/>
              <a:gd name="connsiteX100" fmla="*/ 7686985 w 12192000"/>
              <a:gd name="connsiteY100" fmla="*/ 419805 h 4999978"/>
              <a:gd name="connsiteX101" fmla="*/ 7854068 w 12192000"/>
              <a:gd name="connsiteY101" fmla="*/ 409774 h 4999978"/>
              <a:gd name="connsiteX102" fmla="*/ 8034165 w 12192000"/>
              <a:gd name="connsiteY102" fmla="*/ 391699 h 4999978"/>
              <a:gd name="connsiteX103" fmla="*/ 8094381 w 12192000"/>
              <a:gd name="connsiteY103" fmla="*/ 395718 h 4999978"/>
              <a:gd name="connsiteX104" fmla="*/ 8146898 w 12192000"/>
              <a:gd name="connsiteY104" fmla="*/ 378558 h 4999978"/>
              <a:gd name="connsiteX105" fmla="*/ 8168993 w 12192000"/>
              <a:gd name="connsiteY105" fmla="*/ 384830 h 4999978"/>
              <a:gd name="connsiteX106" fmla="*/ 8172809 w 12192000"/>
              <a:gd name="connsiteY106" fmla="*/ 386137 h 4999978"/>
              <a:gd name="connsiteX107" fmla="*/ 8187962 w 12192000"/>
              <a:gd name="connsiteY107" fmla="*/ 386433 h 4999978"/>
              <a:gd name="connsiteX108" fmla="*/ 8192382 w 12192000"/>
              <a:gd name="connsiteY108" fmla="*/ 392692 h 4999978"/>
              <a:gd name="connsiteX109" fmla="*/ 8375192 w 12192000"/>
              <a:gd name="connsiteY109" fmla="*/ 383879 h 4999978"/>
              <a:gd name="connsiteX110" fmla="*/ 8454377 w 12192000"/>
              <a:gd name="connsiteY110" fmla="*/ 380331 h 4999978"/>
              <a:gd name="connsiteX111" fmla="*/ 8484740 w 12192000"/>
              <a:gd name="connsiteY111" fmla="*/ 385159 h 4999978"/>
              <a:gd name="connsiteX112" fmla="*/ 8601673 w 12192000"/>
              <a:gd name="connsiteY112" fmla="*/ 397101 h 4999978"/>
              <a:gd name="connsiteX113" fmla="*/ 8701676 w 12192000"/>
              <a:gd name="connsiteY113" fmla="*/ 401351 h 4999978"/>
              <a:gd name="connsiteX114" fmla="*/ 8773288 w 12192000"/>
              <a:gd name="connsiteY114" fmla="*/ 378077 h 4999978"/>
              <a:gd name="connsiteX115" fmla="*/ 8779909 w 12192000"/>
              <a:gd name="connsiteY115" fmla="*/ 382446 h 4999978"/>
              <a:gd name="connsiteX116" fmla="*/ 8829932 w 12192000"/>
              <a:gd name="connsiteY116" fmla="*/ 379243 h 4999978"/>
              <a:gd name="connsiteX117" fmla="*/ 9003386 w 12192000"/>
              <a:gd name="connsiteY117" fmla="*/ 336242 h 4999978"/>
              <a:gd name="connsiteX118" fmla="*/ 9101185 w 12192000"/>
              <a:gd name="connsiteY118" fmla="*/ 330862 h 4999978"/>
              <a:gd name="connsiteX119" fmla="*/ 9136185 w 12192000"/>
              <a:gd name="connsiteY119" fmla="*/ 334078 h 4999978"/>
              <a:gd name="connsiteX120" fmla="*/ 9194801 w 12192000"/>
              <a:gd name="connsiteY120" fmla="*/ 339149 h 4999978"/>
              <a:gd name="connsiteX121" fmla="*/ 9239316 w 12192000"/>
              <a:gd name="connsiteY121" fmla="*/ 355558 h 4999978"/>
              <a:gd name="connsiteX122" fmla="*/ 9288052 w 12192000"/>
              <a:gd name="connsiteY122" fmla="*/ 354796 h 4999978"/>
              <a:gd name="connsiteX123" fmla="*/ 9298465 w 12192000"/>
              <a:gd name="connsiteY123" fmla="*/ 338296 h 4999978"/>
              <a:gd name="connsiteX124" fmla="*/ 9350892 w 12192000"/>
              <a:gd name="connsiteY124" fmla="*/ 342778 h 4999978"/>
              <a:gd name="connsiteX125" fmla="*/ 9430522 w 12192000"/>
              <a:gd name="connsiteY125" fmla="*/ 351368 h 4999978"/>
              <a:gd name="connsiteX126" fmla="*/ 9476215 w 12192000"/>
              <a:gd name="connsiteY126" fmla="*/ 352107 h 4999978"/>
              <a:gd name="connsiteX127" fmla="*/ 9601276 w 12192000"/>
              <a:gd name="connsiteY127" fmla="*/ 358704 h 4999978"/>
              <a:gd name="connsiteX128" fmla="*/ 9726733 w 12192000"/>
              <a:gd name="connsiteY128" fmla="*/ 368801 h 4999978"/>
              <a:gd name="connsiteX129" fmla="*/ 9802144 w 12192000"/>
              <a:gd name="connsiteY129" fmla="*/ 394479 h 4999978"/>
              <a:gd name="connsiteX130" fmla="*/ 9905153 w 12192000"/>
              <a:gd name="connsiteY130" fmla="*/ 400650 h 4999978"/>
              <a:gd name="connsiteX131" fmla="*/ 9922553 w 12192000"/>
              <a:gd name="connsiteY131" fmla="*/ 404569 h 4999978"/>
              <a:gd name="connsiteX132" fmla="*/ 10044658 w 12192000"/>
              <a:gd name="connsiteY132" fmla="*/ 418077 h 4999978"/>
              <a:gd name="connsiteX133" fmla="*/ 10184585 w 12192000"/>
              <a:gd name="connsiteY133" fmla="*/ 407138 h 4999978"/>
              <a:gd name="connsiteX134" fmla="*/ 10366435 w 12192000"/>
              <a:gd name="connsiteY134" fmla="*/ 462428 h 4999978"/>
              <a:gd name="connsiteX135" fmla="*/ 10688220 w 12192000"/>
              <a:gd name="connsiteY135" fmla="*/ 542258 h 4999978"/>
              <a:gd name="connsiteX136" fmla="*/ 11026690 w 12192000"/>
              <a:gd name="connsiteY136" fmla="*/ 550681 h 4999978"/>
              <a:gd name="connsiteX137" fmla="*/ 11113779 w 12192000"/>
              <a:gd name="connsiteY137" fmla="*/ 533868 h 4999978"/>
              <a:gd name="connsiteX138" fmla="*/ 11369556 w 12192000"/>
              <a:gd name="connsiteY138" fmla="*/ 491719 h 4999978"/>
              <a:gd name="connsiteX139" fmla="*/ 11623342 w 12192000"/>
              <a:gd name="connsiteY139" fmla="*/ 388428 h 4999978"/>
              <a:gd name="connsiteX140" fmla="*/ 11786511 w 12192000"/>
              <a:gd name="connsiteY140" fmla="*/ 358390 h 4999978"/>
              <a:gd name="connsiteX141" fmla="*/ 11862577 w 12192000"/>
              <a:gd name="connsiteY141" fmla="*/ 330549 h 4999978"/>
              <a:gd name="connsiteX142" fmla="*/ 11916612 w 12192000"/>
              <a:gd name="connsiteY142" fmla="*/ 323810 h 4999978"/>
              <a:gd name="connsiteX143" fmla="*/ 11948830 w 12192000"/>
              <a:gd name="connsiteY143" fmla="*/ 318062 h 4999978"/>
              <a:gd name="connsiteX144" fmla="*/ 12001583 w 12192000"/>
              <a:gd name="connsiteY144" fmla="*/ 279643 h 4999978"/>
              <a:gd name="connsiteX145" fmla="*/ 12174977 w 12192000"/>
              <a:gd name="connsiteY145" fmla="*/ 264652 h 4999978"/>
              <a:gd name="connsiteX146" fmla="*/ 12192000 w 12192000"/>
              <a:gd name="connsiteY146" fmla="*/ 256549 h 4999978"/>
              <a:gd name="connsiteX147" fmla="*/ 12192000 w 12192000"/>
              <a:gd name="connsiteY147" fmla="*/ 4999978 h 4999978"/>
              <a:gd name="connsiteX148" fmla="*/ 0 w 12192000"/>
              <a:gd name="connsiteY148" fmla="*/ 4999978 h 4999978"/>
              <a:gd name="connsiteX149" fmla="*/ 0 w 12192000"/>
              <a:gd name="connsiteY149" fmla="*/ 617449 h 4999978"/>
              <a:gd name="connsiteX150" fmla="*/ 11075 w 12192000"/>
              <a:gd name="connsiteY150" fmla="*/ 615178 h 4999978"/>
              <a:gd name="connsiteX151" fmla="*/ 44061 w 12192000"/>
              <a:gd name="connsiteY151" fmla="*/ 608596 h 4999978"/>
              <a:gd name="connsiteX152" fmla="*/ 136694 w 12192000"/>
              <a:gd name="connsiteY152" fmla="*/ 556415 h 4999978"/>
              <a:gd name="connsiteX153" fmla="*/ 170342 w 12192000"/>
              <a:gd name="connsiteY153" fmla="*/ 551077 h 4999978"/>
              <a:gd name="connsiteX154" fmla="*/ 168955 w 12192000"/>
              <a:gd name="connsiteY154" fmla="*/ 542164 h 4999978"/>
              <a:gd name="connsiteX155" fmla="*/ 181474 w 12192000"/>
              <a:gd name="connsiteY155" fmla="*/ 541281 h 4999978"/>
              <a:gd name="connsiteX156" fmla="*/ 209440 w 12192000"/>
              <a:gd name="connsiteY156" fmla="*/ 540561 h 4999978"/>
              <a:gd name="connsiteX157" fmla="*/ 293152 w 12192000"/>
              <a:gd name="connsiteY157" fmla="*/ 536576 h 4999978"/>
              <a:gd name="connsiteX158" fmla="*/ 315693 w 12192000"/>
              <a:gd name="connsiteY158" fmla="*/ 519030 h 4999978"/>
              <a:gd name="connsiteX159" fmla="*/ 337305 w 12192000"/>
              <a:gd name="connsiteY159" fmla="*/ 518372 h 4999978"/>
              <a:gd name="connsiteX160" fmla="*/ 462252 w 12192000"/>
              <a:gd name="connsiteY160" fmla="*/ 493151 h 4999978"/>
              <a:gd name="connsiteX161" fmla="*/ 479457 w 12192000"/>
              <a:gd name="connsiteY161" fmla="*/ 491123 h 4999978"/>
              <a:gd name="connsiteX162" fmla="*/ 488653 w 12192000"/>
              <a:gd name="connsiteY162" fmla="*/ 483257 h 4999978"/>
              <a:gd name="connsiteX163" fmla="*/ 522053 w 12192000"/>
              <a:gd name="connsiteY163" fmla="*/ 481125 h 4999978"/>
              <a:gd name="connsiteX164" fmla="*/ 523520 w 12192000"/>
              <a:gd name="connsiteY164" fmla="*/ 476713 h 4999978"/>
              <a:gd name="connsiteX165" fmla="*/ 632714 w 12192000"/>
              <a:gd name="connsiteY165" fmla="*/ 437101 h 4999978"/>
              <a:gd name="connsiteX166" fmla="*/ 651426 w 12192000"/>
              <a:gd name="connsiteY166" fmla="*/ 430544 h 4999978"/>
              <a:gd name="connsiteX167" fmla="*/ 667724 w 12192000"/>
              <a:gd name="connsiteY167" fmla="*/ 432138 h 4999978"/>
              <a:gd name="connsiteX168" fmla="*/ 757679 w 12192000"/>
              <a:gd name="connsiteY168" fmla="*/ 425145 h 4999978"/>
              <a:gd name="connsiteX169" fmla="*/ 779159 w 12192000"/>
              <a:gd name="connsiteY169" fmla="*/ 428059 h 4999978"/>
              <a:gd name="connsiteX170" fmla="*/ 788293 w 12192000"/>
              <a:gd name="connsiteY170" fmla="*/ 434863 h 4999978"/>
              <a:gd name="connsiteX171" fmla="*/ 822923 w 12192000"/>
              <a:gd name="connsiteY171" fmla="*/ 421074 h 4999978"/>
              <a:gd name="connsiteX172" fmla="*/ 876559 w 12192000"/>
              <a:gd name="connsiteY172" fmla="*/ 411088 h 4999978"/>
              <a:gd name="connsiteX173" fmla="*/ 902011 w 12192000"/>
              <a:gd name="connsiteY173" fmla="*/ 404118 h 4999978"/>
              <a:gd name="connsiteX174" fmla="*/ 922715 w 12192000"/>
              <a:gd name="connsiteY174" fmla="*/ 407699 h 4999978"/>
              <a:gd name="connsiteX175" fmla="*/ 1040139 w 12192000"/>
              <a:gd name="connsiteY175" fmla="*/ 406590 h 4999978"/>
              <a:gd name="connsiteX176" fmla="*/ 1067251 w 12192000"/>
              <a:gd name="connsiteY176" fmla="*/ 412384 h 4999978"/>
              <a:gd name="connsiteX177" fmla="*/ 1080272 w 12192000"/>
              <a:gd name="connsiteY177" fmla="*/ 424669 h 4999978"/>
              <a:gd name="connsiteX178" fmla="*/ 1090219 w 12192000"/>
              <a:gd name="connsiteY178" fmla="*/ 420026 h 4999978"/>
              <a:gd name="connsiteX179" fmla="*/ 1161226 w 12192000"/>
              <a:gd name="connsiteY179" fmla="*/ 418304 h 4999978"/>
              <a:gd name="connsiteX180" fmla="*/ 1207525 w 12192000"/>
              <a:gd name="connsiteY180" fmla="*/ 416039 h 4999978"/>
              <a:gd name="connsiteX181" fmla="*/ 1295331 w 12192000"/>
              <a:gd name="connsiteY181" fmla="*/ 402182 h 4999978"/>
              <a:gd name="connsiteX182" fmla="*/ 1347118 w 12192000"/>
              <a:gd name="connsiteY182" fmla="*/ 399704 h 4999978"/>
              <a:gd name="connsiteX183" fmla="*/ 1378108 w 12192000"/>
              <a:gd name="connsiteY183" fmla="*/ 398410 h 4999978"/>
              <a:gd name="connsiteX184" fmla="*/ 1459192 w 12192000"/>
              <a:gd name="connsiteY184" fmla="*/ 380919 h 4999978"/>
              <a:gd name="connsiteX185" fmla="*/ 1590120 w 12192000"/>
              <a:gd name="connsiteY185" fmla="*/ 317608 h 4999978"/>
              <a:gd name="connsiteX186" fmla="*/ 1631417 w 12192000"/>
              <a:gd name="connsiteY186" fmla="*/ 308227 h 4999978"/>
              <a:gd name="connsiteX187" fmla="*/ 1638727 w 12192000"/>
              <a:gd name="connsiteY187" fmla="*/ 311610 h 4999978"/>
              <a:gd name="connsiteX188" fmla="*/ 1844438 w 12192000"/>
              <a:gd name="connsiteY188" fmla="*/ 271304 h 4999978"/>
              <a:gd name="connsiteX189" fmla="*/ 1881324 w 12192000"/>
              <a:gd name="connsiteY189" fmla="*/ 268497 h 4999978"/>
              <a:gd name="connsiteX190" fmla="*/ 1908999 w 12192000"/>
              <a:gd name="connsiteY190" fmla="*/ 269338 h 4999978"/>
              <a:gd name="connsiteX191" fmla="*/ 1974956 w 12192000"/>
              <a:gd name="connsiteY191" fmla="*/ 255958 h 4999978"/>
              <a:gd name="connsiteX192" fmla="*/ 2082409 w 12192000"/>
              <a:gd name="connsiteY192" fmla="*/ 227290 h 4999978"/>
              <a:gd name="connsiteX193" fmla="*/ 2105639 w 12192000"/>
              <a:gd name="connsiteY193" fmla="*/ 222648 h 4999978"/>
              <a:gd name="connsiteX194" fmla="*/ 2126992 w 12192000"/>
              <a:gd name="connsiteY194" fmla="*/ 224468 h 4999978"/>
              <a:gd name="connsiteX195" fmla="*/ 2133154 w 12192000"/>
              <a:gd name="connsiteY195" fmla="*/ 229952 h 4999978"/>
              <a:gd name="connsiteX196" fmla="*/ 2146154 w 12192000"/>
              <a:gd name="connsiteY196" fmla="*/ 228332 h 4999978"/>
              <a:gd name="connsiteX197" fmla="*/ 2149901 w 12192000"/>
              <a:gd name="connsiteY197" fmla="*/ 229116 h 4999978"/>
              <a:gd name="connsiteX198" fmla="*/ 2171100 w 12192000"/>
              <a:gd name="connsiteY198" fmla="*/ 232389 h 4999978"/>
              <a:gd name="connsiteX199" fmla="*/ 2209148 w 12192000"/>
              <a:gd name="connsiteY199" fmla="*/ 209225 h 4999978"/>
              <a:gd name="connsiteX200" fmla="*/ 2261889 w 12192000"/>
              <a:gd name="connsiteY200" fmla="*/ 205532 h 4999978"/>
              <a:gd name="connsiteX201" fmla="*/ 2452315 w 12192000"/>
              <a:gd name="connsiteY201" fmla="*/ 152899 h 4999978"/>
              <a:gd name="connsiteX202" fmla="*/ 2487710 w 12192000"/>
              <a:gd name="connsiteY202" fmla="*/ 169267 h 4999978"/>
              <a:gd name="connsiteX203" fmla="*/ 2665623 w 12192000"/>
              <a:gd name="connsiteY203" fmla="*/ 96394 h 4999978"/>
              <a:gd name="connsiteX204" fmla="*/ 2763332 w 12192000"/>
              <a:gd name="connsiteY204" fmla="*/ 74831 h 4999978"/>
              <a:gd name="connsiteX205" fmla="*/ 2843870 w 12192000"/>
              <a:gd name="connsiteY205" fmla="*/ 47507 h 4999978"/>
              <a:gd name="connsiteX206" fmla="*/ 2862745 w 12192000"/>
              <a:gd name="connsiteY206" fmla="*/ 43242 h 4999978"/>
              <a:gd name="connsiteX207" fmla="*/ 2864596 w 12192000"/>
              <a:gd name="connsiteY207" fmla="*/ 39218 h 4999978"/>
              <a:gd name="connsiteX208" fmla="*/ 2875381 w 12192000"/>
              <a:gd name="connsiteY208" fmla="*/ 35003 h 4999978"/>
              <a:gd name="connsiteX209" fmla="*/ 2895139 w 12192000"/>
              <a:gd name="connsiteY209" fmla="*/ 24186 h 4999978"/>
              <a:gd name="connsiteX210" fmla="*/ 2900232 w 12192000"/>
              <a:gd name="connsiteY210" fmla="*/ 24518 h 4999978"/>
              <a:gd name="connsiteX211" fmla="*/ 2932205 w 12192000"/>
              <a:gd name="connsiteY211" fmla="*/ 11873 h 4999978"/>
              <a:gd name="connsiteX212" fmla="*/ 2933310 w 12192000"/>
              <a:gd name="connsiteY212" fmla="*/ 12816 h 4999978"/>
              <a:gd name="connsiteX213" fmla="*/ 2945218 w 12192000"/>
              <a:gd name="connsiteY213" fmla="*/ 14141 h 4999978"/>
              <a:gd name="connsiteX214" fmla="*/ 2966465 w 12192000"/>
              <a:gd name="connsiteY214" fmla="*/ 14117 h 4999978"/>
              <a:gd name="connsiteX215" fmla="*/ 3023668 w 12192000"/>
              <a:gd name="connsiteY215" fmla="*/ 27905 h 4999978"/>
              <a:gd name="connsiteX216" fmla="*/ 3057077 w 12192000"/>
              <a:gd name="connsiteY216" fmla="*/ 14845 h 4999978"/>
              <a:gd name="connsiteX217" fmla="*/ 3151915 w 12192000"/>
              <a:gd name="connsiteY217" fmla="*/ 11243 h 4999978"/>
              <a:gd name="connsiteX218" fmla="*/ 3251671 w 12192000"/>
              <a:gd name="connsiteY218" fmla="*/ 31575 h 4999978"/>
              <a:gd name="connsiteX219" fmla="*/ 3351400 w 12192000"/>
              <a:gd name="connsiteY219" fmla="*/ 32687 h 4999978"/>
              <a:gd name="connsiteX220" fmla="*/ 3387481 w 12192000"/>
              <a:gd name="connsiteY220" fmla="*/ 31443 h 4999978"/>
              <a:gd name="connsiteX221" fmla="*/ 3451923 w 12192000"/>
              <a:gd name="connsiteY221" fmla="*/ 36482 h 4999978"/>
              <a:gd name="connsiteX222" fmla="*/ 3481520 w 12192000"/>
              <a:gd name="connsiteY222" fmla="*/ 43287 h 4999978"/>
              <a:gd name="connsiteX223" fmla="*/ 3482804 w 12192000"/>
              <a:gd name="connsiteY223" fmla="*/ 42812 h 4999978"/>
              <a:gd name="connsiteX224" fmla="*/ 3485495 w 12192000"/>
              <a:gd name="connsiteY224" fmla="*/ 45921 h 4999978"/>
              <a:gd name="connsiteX225" fmla="*/ 3490972 w 12192000"/>
              <a:gd name="connsiteY225" fmla="*/ 47286 h 4999978"/>
              <a:gd name="connsiteX226" fmla="*/ 3505835 w 12192000"/>
              <a:gd name="connsiteY226" fmla="*/ 46077 h 4999978"/>
              <a:gd name="connsiteX227" fmla="*/ 3511410 w 12192000"/>
              <a:gd name="connsiteY227" fmla="*/ 44808 h 4999978"/>
              <a:gd name="connsiteX228" fmla="*/ 3519598 w 12192000"/>
              <a:gd name="connsiteY228" fmla="*/ 44683 h 4999978"/>
              <a:gd name="connsiteX229" fmla="*/ 3519807 w 12192000"/>
              <a:gd name="connsiteY229" fmla="*/ 44938 h 4999978"/>
              <a:gd name="connsiteX230" fmla="*/ 3527466 w 12192000"/>
              <a:gd name="connsiteY230" fmla="*/ 44316 h 4999978"/>
              <a:gd name="connsiteX231" fmla="*/ 3564889 w 12192000"/>
              <a:gd name="connsiteY231" fmla="*/ 57394 h 4999978"/>
              <a:gd name="connsiteX232" fmla="*/ 3614922 w 12192000"/>
              <a:gd name="connsiteY232" fmla="*/ 61804 h 4999978"/>
              <a:gd name="connsiteX233" fmla="*/ 3635506 w 12192000"/>
              <a:gd name="connsiteY233" fmla="*/ 65718 h 4999978"/>
              <a:gd name="connsiteX234" fmla="*/ 3646525 w 12192000"/>
              <a:gd name="connsiteY234" fmla="*/ 69193 h 4999978"/>
              <a:gd name="connsiteX235" fmla="*/ 3647224 w 12192000"/>
              <a:gd name="connsiteY235" fmla="*/ 70303 h 4999978"/>
              <a:gd name="connsiteX236" fmla="*/ 3683100 w 12192000"/>
              <a:gd name="connsiteY236" fmla="*/ 64109 h 4999978"/>
              <a:gd name="connsiteX237" fmla="*/ 3687901 w 12192000"/>
              <a:gd name="connsiteY237" fmla="*/ 65372 h 4999978"/>
              <a:gd name="connsiteX238" fmla="*/ 3711234 w 12192000"/>
              <a:gd name="connsiteY238" fmla="*/ 58665 h 4999978"/>
              <a:gd name="connsiteX239" fmla="*/ 3723318 w 12192000"/>
              <a:gd name="connsiteY239" fmla="*/ 56625 h 4999978"/>
              <a:gd name="connsiteX240" fmla="*/ 3726677 w 12192000"/>
              <a:gd name="connsiteY240" fmla="*/ 53112 h 4999978"/>
              <a:gd name="connsiteX241" fmla="*/ 3744535 w 12192000"/>
              <a:gd name="connsiteY241" fmla="*/ 51590 h 4999978"/>
              <a:gd name="connsiteX242" fmla="*/ 3746608 w 12192000"/>
              <a:gd name="connsiteY242" fmla="*/ 52522 h 4999978"/>
              <a:gd name="connsiteX243" fmla="*/ 3761262 w 12192000"/>
              <a:gd name="connsiteY243" fmla="*/ 47147 h 4999978"/>
              <a:gd name="connsiteX244" fmla="*/ 3803931 w 12192000"/>
              <a:gd name="connsiteY244" fmla="*/ 49309 h 4999978"/>
              <a:gd name="connsiteX245" fmla="*/ 3925626 w 12192000"/>
              <a:gd name="connsiteY245" fmla="*/ 40301 h 4999978"/>
              <a:gd name="connsiteX246" fmla="*/ 4033324 w 12192000"/>
              <a:gd name="connsiteY246" fmla="*/ 26451 h 4999978"/>
              <a:gd name="connsiteX0" fmla="*/ 4033324 w 12192000"/>
              <a:gd name="connsiteY0" fmla="*/ 26451 h 4999978"/>
              <a:gd name="connsiteX1" fmla="*/ 4138795 w 12192000"/>
              <a:gd name="connsiteY1" fmla="*/ 28995 h 4999978"/>
              <a:gd name="connsiteX2" fmla="*/ 4197186 w 12192000"/>
              <a:gd name="connsiteY2" fmla="*/ 16311 h 4999978"/>
              <a:gd name="connsiteX3" fmla="*/ 4371550 w 12192000"/>
              <a:gd name="connsiteY3" fmla="*/ 8916 h 4999978"/>
              <a:gd name="connsiteX4" fmla="*/ 4424056 w 12192000"/>
              <a:gd name="connsiteY4" fmla="*/ 15151 h 4999978"/>
              <a:gd name="connsiteX5" fmla="*/ 4469897 w 12192000"/>
              <a:gd name="connsiteY5" fmla="*/ 0 h 4999978"/>
              <a:gd name="connsiteX6" fmla="*/ 4489151 w 12192000"/>
              <a:gd name="connsiteY6" fmla="*/ 7067 h 4999978"/>
              <a:gd name="connsiteX7" fmla="*/ 4492479 w 12192000"/>
              <a:gd name="connsiteY7" fmla="*/ 8512 h 4999978"/>
              <a:gd name="connsiteX8" fmla="*/ 4505693 w 12192000"/>
              <a:gd name="connsiteY8" fmla="*/ 9366 h 4999978"/>
              <a:gd name="connsiteX9" fmla="*/ 4509529 w 12192000"/>
              <a:gd name="connsiteY9" fmla="*/ 15767 h 4999978"/>
              <a:gd name="connsiteX10" fmla="*/ 4529499 w 12192000"/>
              <a:gd name="connsiteY10" fmla="*/ 21469 h 4999978"/>
              <a:gd name="connsiteX11" fmla="*/ 4553795 w 12192000"/>
              <a:gd name="connsiteY11" fmla="*/ 21323 h 4999978"/>
              <a:gd name="connsiteX12" fmla="*/ 4640118 w 12192000"/>
              <a:gd name="connsiteY12" fmla="*/ 21481 h 4999978"/>
              <a:gd name="connsiteX13" fmla="*/ 4654127 w 12192000"/>
              <a:gd name="connsiteY13" fmla="*/ 17734 h 4999978"/>
              <a:gd name="connsiteX14" fmla="*/ 4700168 w 12192000"/>
              <a:gd name="connsiteY14" fmla="*/ 22735 h 4999978"/>
              <a:gd name="connsiteX15" fmla="*/ 4741127 w 12192000"/>
              <a:gd name="connsiteY15" fmla="*/ 23309 h 4999978"/>
              <a:gd name="connsiteX16" fmla="*/ 4767598 w 12192000"/>
              <a:gd name="connsiteY16" fmla="*/ 20054 h 4999978"/>
              <a:gd name="connsiteX17" fmla="*/ 4774592 w 12192000"/>
              <a:gd name="connsiteY17" fmla="*/ 22231 h 4999978"/>
              <a:gd name="connsiteX18" fmla="*/ 4801328 w 12192000"/>
              <a:gd name="connsiteY18" fmla="*/ 23236 h 4999978"/>
              <a:gd name="connsiteX19" fmla="*/ 4814870 w 12192000"/>
              <a:gd name="connsiteY19" fmla="*/ 19579 h 4999978"/>
              <a:gd name="connsiteX20" fmla="*/ 4828440 w 12192000"/>
              <a:gd name="connsiteY20" fmla="*/ 27197 h 4999978"/>
              <a:gd name="connsiteX21" fmla="*/ 4831826 w 12192000"/>
              <a:gd name="connsiteY21" fmla="*/ 32900 h 4999978"/>
              <a:gd name="connsiteX22" fmla="*/ 4850785 w 12192000"/>
              <a:gd name="connsiteY22" fmla="*/ 29972 h 4999978"/>
              <a:gd name="connsiteX23" fmla="*/ 4866468 w 12192000"/>
              <a:gd name="connsiteY23" fmla="*/ 35321 h 4999978"/>
              <a:gd name="connsiteX24" fmla="*/ 4879983 w 12192000"/>
              <a:gd name="connsiteY24" fmla="*/ 31397 h 4999978"/>
              <a:gd name="connsiteX25" fmla="*/ 4885635 w 12192000"/>
              <a:gd name="connsiteY25" fmla="*/ 32124 h 4999978"/>
              <a:gd name="connsiteX26" fmla="*/ 4899698 w 12192000"/>
              <a:gd name="connsiteY26" fmla="*/ 34658 h 4999978"/>
              <a:gd name="connsiteX27" fmla="*/ 4923986 w 12192000"/>
              <a:gd name="connsiteY27" fmla="*/ 40414 h 4999978"/>
              <a:gd name="connsiteX28" fmla="*/ 4931544 w 12192000"/>
              <a:gd name="connsiteY28" fmla="*/ 41140 h 4999978"/>
              <a:gd name="connsiteX29" fmla="*/ 4948135 w 12192000"/>
              <a:gd name="connsiteY29" fmla="*/ 50311 h 4999978"/>
              <a:gd name="connsiteX30" fmla="*/ 4980068 w 12192000"/>
              <a:gd name="connsiteY30" fmla="*/ 57834 h 4999978"/>
              <a:gd name="connsiteX31" fmla="*/ 5036541 w 12192000"/>
              <a:gd name="connsiteY31" fmla="*/ 85075 h 4999978"/>
              <a:gd name="connsiteX32" fmla="*/ 5069678 w 12192000"/>
              <a:gd name="connsiteY32" fmla="*/ 97961 h 4999978"/>
              <a:gd name="connsiteX33" fmla="*/ 5092160 w 12192000"/>
              <a:gd name="connsiteY33" fmla="*/ 109985 h 4999978"/>
              <a:gd name="connsiteX34" fmla="*/ 5158166 w 12192000"/>
              <a:gd name="connsiteY34" fmla="*/ 126350 h 4999978"/>
              <a:gd name="connsiteX35" fmla="*/ 5271252 w 12192000"/>
              <a:gd name="connsiteY35" fmla="*/ 147520 h 4999978"/>
              <a:gd name="connsiteX36" fmla="*/ 5294438 w 12192000"/>
              <a:gd name="connsiteY36" fmla="*/ 153338 h 4999978"/>
              <a:gd name="connsiteX37" fmla="*/ 5310840 w 12192000"/>
              <a:gd name="connsiteY37" fmla="*/ 163551 h 4999978"/>
              <a:gd name="connsiteX38" fmla="*/ 5311570 w 12192000"/>
              <a:gd name="connsiteY38" fmla="*/ 170463 h 4999978"/>
              <a:gd name="connsiteX39" fmla="*/ 5323756 w 12192000"/>
              <a:gd name="connsiteY39" fmla="*/ 174500 h 4999978"/>
              <a:gd name="connsiteX40" fmla="*/ 5326259 w 12192000"/>
              <a:gd name="connsiteY40" fmla="*/ 176662 h 4999978"/>
              <a:gd name="connsiteX41" fmla="*/ 5341357 w 12192000"/>
              <a:gd name="connsiteY41" fmla="*/ 187975 h 4999978"/>
              <a:gd name="connsiteX42" fmla="*/ 5391908 w 12192000"/>
              <a:gd name="connsiteY42" fmla="*/ 185073 h 4999978"/>
              <a:gd name="connsiteX43" fmla="*/ 5492371 w 12192000"/>
              <a:gd name="connsiteY43" fmla="*/ 230923 h 4999978"/>
              <a:gd name="connsiteX44" fmla="*/ 5640913 w 12192000"/>
              <a:gd name="connsiteY44" fmla="*/ 239810 h 4999978"/>
              <a:gd name="connsiteX45" fmla="*/ 5877770 w 12192000"/>
              <a:gd name="connsiteY45" fmla="*/ 283747 h 4999978"/>
              <a:gd name="connsiteX46" fmla="*/ 5989615 w 12192000"/>
              <a:gd name="connsiteY46" fmla="*/ 306445 h 4999978"/>
              <a:gd name="connsiteX47" fmla="*/ 5996857 w 12192000"/>
              <a:gd name="connsiteY47" fmla="*/ 310331 h 4999978"/>
              <a:gd name="connsiteX48" fmla="*/ 6037387 w 12192000"/>
              <a:gd name="connsiteY48" fmla="*/ 299308 h 4999978"/>
              <a:gd name="connsiteX49" fmla="*/ 6113074 w 12192000"/>
              <a:gd name="connsiteY49" fmla="*/ 312627 h 4999978"/>
              <a:gd name="connsiteX50" fmla="*/ 6280929 w 12192000"/>
              <a:gd name="connsiteY50" fmla="*/ 337226 h 4999978"/>
              <a:gd name="connsiteX51" fmla="*/ 6298665 w 12192000"/>
              <a:gd name="connsiteY51" fmla="*/ 329713 h 4999978"/>
              <a:gd name="connsiteX52" fmla="*/ 6317326 w 12192000"/>
              <a:gd name="connsiteY52" fmla="*/ 326576 h 4999978"/>
              <a:gd name="connsiteX53" fmla="*/ 6319212 w 12192000"/>
              <a:gd name="connsiteY53" fmla="*/ 327786 h 4999978"/>
              <a:gd name="connsiteX54" fmla="*/ 6339724 w 12192000"/>
              <a:gd name="connsiteY54" fmla="*/ 328880 h 4999978"/>
              <a:gd name="connsiteX55" fmla="*/ 6345010 w 12192000"/>
              <a:gd name="connsiteY55" fmla="*/ 325930 h 4999978"/>
              <a:gd name="connsiteX56" fmla="*/ 6359332 w 12192000"/>
              <a:gd name="connsiteY56" fmla="*/ 325681 h 4999978"/>
              <a:gd name="connsiteX57" fmla="*/ 6388220 w 12192000"/>
              <a:gd name="connsiteY57" fmla="*/ 322496 h 4999978"/>
              <a:gd name="connsiteX58" fmla="*/ 6392994 w 12192000"/>
              <a:gd name="connsiteY58" fmla="*/ 324426 h 4999978"/>
              <a:gd name="connsiteX59" fmla="*/ 6435581 w 12192000"/>
              <a:gd name="connsiteY59" fmla="*/ 323557 h 4999978"/>
              <a:gd name="connsiteX60" fmla="*/ 6435870 w 12192000"/>
              <a:gd name="connsiteY60" fmla="*/ 324745 h 4999978"/>
              <a:gd name="connsiteX61" fmla="*/ 6446571 w 12192000"/>
              <a:gd name="connsiteY61" fmla="*/ 329739 h 4999978"/>
              <a:gd name="connsiteX62" fmla="*/ 6467701 w 12192000"/>
              <a:gd name="connsiteY62" fmla="*/ 336547 h 4999978"/>
              <a:gd name="connsiteX63" fmla="*/ 6512727 w 12192000"/>
              <a:gd name="connsiteY63" fmla="*/ 367087 h 4999978"/>
              <a:gd name="connsiteX64" fmla="*/ 6557094 w 12192000"/>
              <a:gd name="connsiteY64" fmla="*/ 366314 h 4999978"/>
              <a:gd name="connsiteX65" fmla="*/ 6565879 w 12192000"/>
              <a:gd name="connsiteY65" fmla="*/ 366812 h 4999978"/>
              <a:gd name="connsiteX66" fmla="*/ 6565997 w 12192000"/>
              <a:gd name="connsiteY66" fmla="*/ 367092 h 4999978"/>
              <a:gd name="connsiteX67" fmla="*/ 6575147 w 12192000"/>
              <a:gd name="connsiteY67" fmla="*/ 368156 h 4999978"/>
              <a:gd name="connsiteX68" fmla="*/ 6581899 w 12192000"/>
              <a:gd name="connsiteY68" fmla="*/ 367720 h 4999978"/>
              <a:gd name="connsiteX69" fmla="*/ 6598943 w 12192000"/>
              <a:gd name="connsiteY69" fmla="*/ 368688 h 4999978"/>
              <a:gd name="connsiteX70" fmla="*/ 6604421 w 12192000"/>
              <a:gd name="connsiteY70" fmla="*/ 370815 h 4999978"/>
              <a:gd name="connsiteX71" fmla="*/ 6606035 w 12192000"/>
              <a:gd name="connsiteY71" fmla="*/ 374247 h 4999978"/>
              <a:gd name="connsiteX72" fmla="*/ 6607669 w 12192000"/>
              <a:gd name="connsiteY72" fmla="*/ 373968 h 4999978"/>
              <a:gd name="connsiteX73" fmla="*/ 6637532 w 12192000"/>
              <a:gd name="connsiteY73" fmla="*/ 384907 h 4999978"/>
              <a:gd name="connsiteX74" fmla="*/ 6706880 w 12192000"/>
              <a:gd name="connsiteY74" fmla="*/ 399163 h 4999978"/>
              <a:gd name="connsiteX75" fmla="*/ 6747500 w 12192000"/>
              <a:gd name="connsiteY75" fmla="*/ 403168 h 4999978"/>
              <a:gd name="connsiteX76" fmla="*/ 6857783 w 12192000"/>
              <a:gd name="connsiteY76" fmla="*/ 418687 h 4999978"/>
              <a:gd name="connsiteX77" fmla="*/ 6967720 w 12192000"/>
              <a:gd name="connsiteY77" fmla="*/ 437721 h 4999978"/>
              <a:gd name="connsiteX78" fmla="*/ 7018394 w 12192000"/>
              <a:gd name="connsiteY78" fmla="*/ 466613 h 4999978"/>
              <a:gd name="connsiteX79" fmla="*/ 7024679 w 12192000"/>
              <a:gd name="connsiteY79" fmla="*/ 467750 h 4999978"/>
              <a:gd name="connsiteX80" fmla="*/ 7041715 w 12192000"/>
              <a:gd name="connsiteY80" fmla="*/ 465902 h 4999978"/>
              <a:gd name="connsiteX81" fmla="*/ 7048103 w 12192000"/>
              <a:gd name="connsiteY81" fmla="*/ 464392 h 4999978"/>
              <a:gd name="connsiteX82" fmla="*/ 7057490 w 12192000"/>
              <a:gd name="connsiteY82" fmla="*/ 463917 h 4999978"/>
              <a:gd name="connsiteX83" fmla="*/ 7057730 w 12192000"/>
              <a:gd name="connsiteY83" fmla="*/ 464165 h 4999978"/>
              <a:gd name="connsiteX84" fmla="*/ 7066511 w 12192000"/>
              <a:gd name="connsiteY84" fmla="*/ 463214 h 4999978"/>
              <a:gd name="connsiteX85" fmla="*/ 7109401 w 12192000"/>
              <a:gd name="connsiteY85" fmla="*/ 455268 h 4999978"/>
              <a:gd name="connsiteX86" fmla="*/ 7166830 w 12192000"/>
              <a:gd name="connsiteY86" fmla="*/ 477037 h 4999978"/>
              <a:gd name="connsiteX87" fmla="*/ 7190442 w 12192000"/>
              <a:gd name="connsiteY87" fmla="*/ 480090 h 4999978"/>
              <a:gd name="connsiteX88" fmla="*/ 7203083 w 12192000"/>
              <a:gd name="connsiteY88" fmla="*/ 483106 h 4999978"/>
              <a:gd name="connsiteX89" fmla="*/ 7203894 w 12192000"/>
              <a:gd name="connsiteY89" fmla="*/ 484190 h 4999978"/>
              <a:gd name="connsiteX90" fmla="*/ 7245004 w 12192000"/>
              <a:gd name="connsiteY90" fmla="*/ 476444 h 4999978"/>
              <a:gd name="connsiteX91" fmla="*/ 7250514 w 12192000"/>
              <a:gd name="connsiteY91" fmla="*/ 477506 h 4999978"/>
              <a:gd name="connsiteX92" fmla="*/ 7277246 w 12192000"/>
              <a:gd name="connsiteY92" fmla="*/ 469782 h 4999978"/>
              <a:gd name="connsiteX93" fmla="*/ 7291092 w 12192000"/>
              <a:gd name="connsiteY93" fmla="*/ 467217 h 4999978"/>
              <a:gd name="connsiteX94" fmla="*/ 7294933 w 12192000"/>
              <a:gd name="connsiteY94" fmla="*/ 463549 h 4999978"/>
              <a:gd name="connsiteX95" fmla="*/ 7315408 w 12192000"/>
              <a:gd name="connsiteY95" fmla="*/ 461260 h 4999978"/>
              <a:gd name="connsiteX96" fmla="*/ 7317786 w 12192000"/>
              <a:gd name="connsiteY96" fmla="*/ 462106 h 4999978"/>
              <a:gd name="connsiteX97" fmla="*/ 7334572 w 12192000"/>
              <a:gd name="connsiteY97" fmla="*/ 456088 h 4999978"/>
              <a:gd name="connsiteX98" fmla="*/ 7348520 w 12192000"/>
              <a:gd name="connsiteY98" fmla="*/ 446050 h 4999978"/>
              <a:gd name="connsiteX99" fmla="*/ 7522997 w 12192000"/>
              <a:gd name="connsiteY99" fmla="*/ 442209 h 4999978"/>
              <a:gd name="connsiteX100" fmla="*/ 7686985 w 12192000"/>
              <a:gd name="connsiteY100" fmla="*/ 419805 h 4999978"/>
              <a:gd name="connsiteX101" fmla="*/ 7854068 w 12192000"/>
              <a:gd name="connsiteY101" fmla="*/ 409774 h 4999978"/>
              <a:gd name="connsiteX102" fmla="*/ 8034165 w 12192000"/>
              <a:gd name="connsiteY102" fmla="*/ 391699 h 4999978"/>
              <a:gd name="connsiteX103" fmla="*/ 8094381 w 12192000"/>
              <a:gd name="connsiteY103" fmla="*/ 395718 h 4999978"/>
              <a:gd name="connsiteX104" fmla="*/ 8146898 w 12192000"/>
              <a:gd name="connsiteY104" fmla="*/ 378558 h 4999978"/>
              <a:gd name="connsiteX105" fmla="*/ 8168993 w 12192000"/>
              <a:gd name="connsiteY105" fmla="*/ 384830 h 4999978"/>
              <a:gd name="connsiteX106" fmla="*/ 8172809 w 12192000"/>
              <a:gd name="connsiteY106" fmla="*/ 386137 h 4999978"/>
              <a:gd name="connsiteX107" fmla="*/ 8187962 w 12192000"/>
              <a:gd name="connsiteY107" fmla="*/ 386433 h 4999978"/>
              <a:gd name="connsiteX108" fmla="*/ 8192382 w 12192000"/>
              <a:gd name="connsiteY108" fmla="*/ 392692 h 4999978"/>
              <a:gd name="connsiteX109" fmla="*/ 8375192 w 12192000"/>
              <a:gd name="connsiteY109" fmla="*/ 383879 h 4999978"/>
              <a:gd name="connsiteX110" fmla="*/ 8454377 w 12192000"/>
              <a:gd name="connsiteY110" fmla="*/ 380331 h 4999978"/>
              <a:gd name="connsiteX111" fmla="*/ 8484740 w 12192000"/>
              <a:gd name="connsiteY111" fmla="*/ 385159 h 4999978"/>
              <a:gd name="connsiteX112" fmla="*/ 8601673 w 12192000"/>
              <a:gd name="connsiteY112" fmla="*/ 397101 h 4999978"/>
              <a:gd name="connsiteX113" fmla="*/ 8701676 w 12192000"/>
              <a:gd name="connsiteY113" fmla="*/ 401351 h 4999978"/>
              <a:gd name="connsiteX114" fmla="*/ 8773288 w 12192000"/>
              <a:gd name="connsiteY114" fmla="*/ 378077 h 4999978"/>
              <a:gd name="connsiteX115" fmla="*/ 8779909 w 12192000"/>
              <a:gd name="connsiteY115" fmla="*/ 382446 h 4999978"/>
              <a:gd name="connsiteX116" fmla="*/ 8829932 w 12192000"/>
              <a:gd name="connsiteY116" fmla="*/ 379243 h 4999978"/>
              <a:gd name="connsiteX117" fmla="*/ 9003386 w 12192000"/>
              <a:gd name="connsiteY117" fmla="*/ 336242 h 4999978"/>
              <a:gd name="connsiteX118" fmla="*/ 9101185 w 12192000"/>
              <a:gd name="connsiteY118" fmla="*/ 330862 h 4999978"/>
              <a:gd name="connsiteX119" fmla="*/ 9136185 w 12192000"/>
              <a:gd name="connsiteY119" fmla="*/ 334078 h 4999978"/>
              <a:gd name="connsiteX120" fmla="*/ 9194801 w 12192000"/>
              <a:gd name="connsiteY120" fmla="*/ 339149 h 4999978"/>
              <a:gd name="connsiteX121" fmla="*/ 9239316 w 12192000"/>
              <a:gd name="connsiteY121" fmla="*/ 355558 h 4999978"/>
              <a:gd name="connsiteX122" fmla="*/ 9288052 w 12192000"/>
              <a:gd name="connsiteY122" fmla="*/ 354796 h 4999978"/>
              <a:gd name="connsiteX123" fmla="*/ 9298465 w 12192000"/>
              <a:gd name="connsiteY123" fmla="*/ 338296 h 4999978"/>
              <a:gd name="connsiteX124" fmla="*/ 9350892 w 12192000"/>
              <a:gd name="connsiteY124" fmla="*/ 342778 h 4999978"/>
              <a:gd name="connsiteX125" fmla="*/ 9430522 w 12192000"/>
              <a:gd name="connsiteY125" fmla="*/ 351368 h 4999978"/>
              <a:gd name="connsiteX126" fmla="*/ 9476215 w 12192000"/>
              <a:gd name="connsiteY126" fmla="*/ 352107 h 4999978"/>
              <a:gd name="connsiteX127" fmla="*/ 9601276 w 12192000"/>
              <a:gd name="connsiteY127" fmla="*/ 358704 h 4999978"/>
              <a:gd name="connsiteX128" fmla="*/ 9726733 w 12192000"/>
              <a:gd name="connsiteY128" fmla="*/ 368801 h 4999978"/>
              <a:gd name="connsiteX129" fmla="*/ 9802144 w 12192000"/>
              <a:gd name="connsiteY129" fmla="*/ 394479 h 4999978"/>
              <a:gd name="connsiteX130" fmla="*/ 9905153 w 12192000"/>
              <a:gd name="connsiteY130" fmla="*/ 400650 h 4999978"/>
              <a:gd name="connsiteX131" fmla="*/ 9922553 w 12192000"/>
              <a:gd name="connsiteY131" fmla="*/ 404569 h 4999978"/>
              <a:gd name="connsiteX132" fmla="*/ 10044658 w 12192000"/>
              <a:gd name="connsiteY132" fmla="*/ 418077 h 4999978"/>
              <a:gd name="connsiteX133" fmla="*/ 10184585 w 12192000"/>
              <a:gd name="connsiteY133" fmla="*/ 407138 h 4999978"/>
              <a:gd name="connsiteX134" fmla="*/ 10366435 w 12192000"/>
              <a:gd name="connsiteY134" fmla="*/ 462428 h 4999978"/>
              <a:gd name="connsiteX135" fmla="*/ 10688220 w 12192000"/>
              <a:gd name="connsiteY135" fmla="*/ 542258 h 4999978"/>
              <a:gd name="connsiteX136" fmla="*/ 11026690 w 12192000"/>
              <a:gd name="connsiteY136" fmla="*/ 550681 h 4999978"/>
              <a:gd name="connsiteX137" fmla="*/ 11113779 w 12192000"/>
              <a:gd name="connsiteY137" fmla="*/ 533868 h 4999978"/>
              <a:gd name="connsiteX138" fmla="*/ 11369556 w 12192000"/>
              <a:gd name="connsiteY138" fmla="*/ 491719 h 4999978"/>
              <a:gd name="connsiteX139" fmla="*/ 11623342 w 12192000"/>
              <a:gd name="connsiteY139" fmla="*/ 388428 h 4999978"/>
              <a:gd name="connsiteX140" fmla="*/ 11786511 w 12192000"/>
              <a:gd name="connsiteY140" fmla="*/ 358390 h 4999978"/>
              <a:gd name="connsiteX141" fmla="*/ 11862577 w 12192000"/>
              <a:gd name="connsiteY141" fmla="*/ 330549 h 4999978"/>
              <a:gd name="connsiteX142" fmla="*/ 11916612 w 12192000"/>
              <a:gd name="connsiteY142" fmla="*/ 323810 h 4999978"/>
              <a:gd name="connsiteX143" fmla="*/ 11948830 w 12192000"/>
              <a:gd name="connsiteY143" fmla="*/ 318062 h 4999978"/>
              <a:gd name="connsiteX144" fmla="*/ 12001583 w 12192000"/>
              <a:gd name="connsiteY144" fmla="*/ 279643 h 4999978"/>
              <a:gd name="connsiteX145" fmla="*/ 12174977 w 12192000"/>
              <a:gd name="connsiteY145" fmla="*/ 264652 h 4999978"/>
              <a:gd name="connsiteX146" fmla="*/ 12192000 w 12192000"/>
              <a:gd name="connsiteY146" fmla="*/ 256549 h 4999978"/>
              <a:gd name="connsiteX147" fmla="*/ 12192000 w 12192000"/>
              <a:gd name="connsiteY147" fmla="*/ 4999978 h 4999978"/>
              <a:gd name="connsiteX148" fmla="*/ 0 w 12192000"/>
              <a:gd name="connsiteY148" fmla="*/ 4999978 h 4999978"/>
              <a:gd name="connsiteX149" fmla="*/ 0 w 12192000"/>
              <a:gd name="connsiteY149" fmla="*/ 617449 h 4999978"/>
              <a:gd name="connsiteX150" fmla="*/ 11075 w 12192000"/>
              <a:gd name="connsiteY150" fmla="*/ 615178 h 4999978"/>
              <a:gd name="connsiteX151" fmla="*/ 44061 w 12192000"/>
              <a:gd name="connsiteY151" fmla="*/ 608596 h 4999978"/>
              <a:gd name="connsiteX152" fmla="*/ 136694 w 12192000"/>
              <a:gd name="connsiteY152" fmla="*/ 556415 h 4999978"/>
              <a:gd name="connsiteX153" fmla="*/ 170342 w 12192000"/>
              <a:gd name="connsiteY153" fmla="*/ 551077 h 4999978"/>
              <a:gd name="connsiteX154" fmla="*/ 168955 w 12192000"/>
              <a:gd name="connsiteY154" fmla="*/ 542164 h 4999978"/>
              <a:gd name="connsiteX155" fmla="*/ 181474 w 12192000"/>
              <a:gd name="connsiteY155" fmla="*/ 541281 h 4999978"/>
              <a:gd name="connsiteX156" fmla="*/ 209440 w 12192000"/>
              <a:gd name="connsiteY156" fmla="*/ 540561 h 4999978"/>
              <a:gd name="connsiteX157" fmla="*/ 293152 w 12192000"/>
              <a:gd name="connsiteY157" fmla="*/ 536576 h 4999978"/>
              <a:gd name="connsiteX158" fmla="*/ 315693 w 12192000"/>
              <a:gd name="connsiteY158" fmla="*/ 519030 h 4999978"/>
              <a:gd name="connsiteX159" fmla="*/ 337305 w 12192000"/>
              <a:gd name="connsiteY159" fmla="*/ 518372 h 4999978"/>
              <a:gd name="connsiteX160" fmla="*/ 462252 w 12192000"/>
              <a:gd name="connsiteY160" fmla="*/ 493151 h 4999978"/>
              <a:gd name="connsiteX161" fmla="*/ 479457 w 12192000"/>
              <a:gd name="connsiteY161" fmla="*/ 491123 h 4999978"/>
              <a:gd name="connsiteX162" fmla="*/ 488653 w 12192000"/>
              <a:gd name="connsiteY162" fmla="*/ 483257 h 4999978"/>
              <a:gd name="connsiteX163" fmla="*/ 522053 w 12192000"/>
              <a:gd name="connsiteY163" fmla="*/ 481125 h 4999978"/>
              <a:gd name="connsiteX164" fmla="*/ 523520 w 12192000"/>
              <a:gd name="connsiteY164" fmla="*/ 476713 h 4999978"/>
              <a:gd name="connsiteX165" fmla="*/ 632714 w 12192000"/>
              <a:gd name="connsiteY165" fmla="*/ 437101 h 4999978"/>
              <a:gd name="connsiteX166" fmla="*/ 651426 w 12192000"/>
              <a:gd name="connsiteY166" fmla="*/ 430544 h 4999978"/>
              <a:gd name="connsiteX167" fmla="*/ 667724 w 12192000"/>
              <a:gd name="connsiteY167" fmla="*/ 432138 h 4999978"/>
              <a:gd name="connsiteX168" fmla="*/ 757679 w 12192000"/>
              <a:gd name="connsiteY168" fmla="*/ 425145 h 4999978"/>
              <a:gd name="connsiteX169" fmla="*/ 779159 w 12192000"/>
              <a:gd name="connsiteY169" fmla="*/ 428059 h 4999978"/>
              <a:gd name="connsiteX170" fmla="*/ 788293 w 12192000"/>
              <a:gd name="connsiteY170" fmla="*/ 434863 h 4999978"/>
              <a:gd name="connsiteX171" fmla="*/ 822923 w 12192000"/>
              <a:gd name="connsiteY171" fmla="*/ 421074 h 4999978"/>
              <a:gd name="connsiteX172" fmla="*/ 876559 w 12192000"/>
              <a:gd name="connsiteY172" fmla="*/ 411088 h 4999978"/>
              <a:gd name="connsiteX173" fmla="*/ 902011 w 12192000"/>
              <a:gd name="connsiteY173" fmla="*/ 404118 h 4999978"/>
              <a:gd name="connsiteX174" fmla="*/ 922715 w 12192000"/>
              <a:gd name="connsiteY174" fmla="*/ 407699 h 4999978"/>
              <a:gd name="connsiteX175" fmla="*/ 1040139 w 12192000"/>
              <a:gd name="connsiteY175" fmla="*/ 406590 h 4999978"/>
              <a:gd name="connsiteX176" fmla="*/ 1067251 w 12192000"/>
              <a:gd name="connsiteY176" fmla="*/ 412384 h 4999978"/>
              <a:gd name="connsiteX177" fmla="*/ 1080272 w 12192000"/>
              <a:gd name="connsiteY177" fmla="*/ 424669 h 4999978"/>
              <a:gd name="connsiteX178" fmla="*/ 1090219 w 12192000"/>
              <a:gd name="connsiteY178" fmla="*/ 420026 h 4999978"/>
              <a:gd name="connsiteX179" fmla="*/ 1161226 w 12192000"/>
              <a:gd name="connsiteY179" fmla="*/ 418304 h 4999978"/>
              <a:gd name="connsiteX180" fmla="*/ 1207525 w 12192000"/>
              <a:gd name="connsiteY180" fmla="*/ 416039 h 4999978"/>
              <a:gd name="connsiteX181" fmla="*/ 1295331 w 12192000"/>
              <a:gd name="connsiteY181" fmla="*/ 402182 h 4999978"/>
              <a:gd name="connsiteX182" fmla="*/ 1347118 w 12192000"/>
              <a:gd name="connsiteY182" fmla="*/ 399704 h 4999978"/>
              <a:gd name="connsiteX183" fmla="*/ 1378108 w 12192000"/>
              <a:gd name="connsiteY183" fmla="*/ 398410 h 4999978"/>
              <a:gd name="connsiteX184" fmla="*/ 1459192 w 12192000"/>
              <a:gd name="connsiteY184" fmla="*/ 380919 h 4999978"/>
              <a:gd name="connsiteX185" fmla="*/ 1590120 w 12192000"/>
              <a:gd name="connsiteY185" fmla="*/ 317608 h 4999978"/>
              <a:gd name="connsiteX186" fmla="*/ 1631417 w 12192000"/>
              <a:gd name="connsiteY186" fmla="*/ 308227 h 4999978"/>
              <a:gd name="connsiteX187" fmla="*/ 1638727 w 12192000"/>
              <a:gd name="connsiteY187" fmla="*/ 311610 h 4999978"/>
              <a:gd name="connsiteX188" fmla="*/ 1844438 w 12192000"/>
              <a:gd name="connsiteY188" fmla="*/ 271304 h 4999978"/>
              <a:gd name="connsiteX189" fmla="*/ 1881324 w 12192000"/>
              <a:gd name="connsiteY189" fmla="*/ 268497 h 4999978"/>
              <a:gd name="connsiteX190" fmla="*/ 1908999 w 12192000"/>
              <a:gd name="connsiteY190" fmla="*/ 269338 h 4999978"/>
              <a:gd name="connsiteX191" fmla="*/ 1974956 w 12192000"/>
              <a:gd name="connsiteY191" fmla="*/ 255958 h 4999978"/>
              <a:gd name="connsiteX192" fmla="*/ 2082409 w 12192000"/>
              <a:gd name="connsiteY192" fmla="*/ 227290 h 4999978"/>
              <a:gd name="connsiteX193" fmla="*/ 2105639 w 12192000"/>
              <a:gd name="connsiteY193" fmla="*/ 222648 h 4999978"/>
              <a:gd name="connsiteX194" fmla="*/ 2126992 w 12192000"/>
              <a:gd name="connsiteY194" fmla="*/ 224468 h 4999978"/>
              <a:gd name="connsiteX195" fmla="*/ 2133154 w 12192000"/>
              <a:gd name="connsiteY195" fmla="*/ 229952 h 4999978"/>
              <a:gd name="connsiteX196" fmla="*/ 2146154 w 12192000"/>
              <a:gd name="connsiteY196" fmla="*/ 228332 h 4999978"/>
              <a:gd name="connsiteX197" fmla="*/ 2149901 w 12192000"/>
              <a:gd name="connsiteY197" fmla="*/ 229116 h 4999978"/>
              <a:gd name="connsiteX198" fmla="*/ 2171100 w 12192000"/>
              <a:gd name="connsiteY198" fmla="*/ 232389 h 4999978"/>
              <a:gd name="connsiteX199" fmla="*/ 2209148 w 12192000"/>
              <a:gd name="connsiteY199" fmla="*/ 209225 h 4999978"/>
              <a:gd name="connsiteX200" fmla="*/ 2261889 w 12192000"/>
              <a:gd name="connsiteY200" fmla="*/ 205532 h 4999978"/>
              <a:gd name="connsiteX201" fmla="*/ 2452315 w 12192000"/>
              <a:gd name="connsiteY201" fmla="*/ 152899 h 4999978"/>
              <a:gd name="connsiteX202" fmla="*/ 2495330 w 12192000"/>
              <a:gd name="connsiteY202" fmla="*/ 142101 h 4999978"/>
              <a:gd name="connsiteX203" fmla="*/ 2665623 w 12192000"/>
              <a:gd name="connsiteY203" fmla="*/ 96394 h 4999978"/>
              <a:gd name="connsiteX204" fmla="*/ 2763332 w 12192000"/>
              <a:gd name="connsiteY204" fmla="*/ 74831 h 4999978"/>
              <a:gd name="connsiteX205" fmla="*/ 2843870 w 12192000"/>
              <a:gd name="connsiteY205" fmla="*/ 47507 h 4999978"/>
              <a:gd name="connsiteX206" fmla="*/ 2862745 w 12192000"/>
              <a:gd name="connsiteY206" fmla="*/ 43242 h 4999978"/>
              <a:gd name="connsiteX207" fmla="*/ 2864596 w 12192000"/>
              <a:gd name="connsiteY207" fmla="*/ 39218 h 4999978"/>
              <a:gd name="connsiteX208" fmla="*/ 2875381 w 12192000"/>
              <a:gd name="connsiteY208" fmla="*/ 35003 h 4999978"/>
              <a:gd name="connsiteX209" fmla="*/ 2895139 w 12192000"/>
              <a:gd name="connsiteY209" fmla="*/ 24186 h 4999978"/>
              <a:gd name="connsiteX210" fmla="*/ 2900232 w 12192000"/>
              <a:gd name="connsiteY210" fmla="*/ 24518 h 4999978"/>
              <a:gd name="connsiteX211" fmla="*/ 2932205 w 12192000"/>
              <a:gd name="connsiteY211" fmla="*/ 11873 h 4999978"/>
              <a:gd name="connsiteX212" fmla="*/ 2933310 w 12192000"/>
              <a:gd name="connsiteY212" fmla="*/ 12816 h 4999978"/>
              <a:gd name="connsiteX213" fmla="*/ 2945218 w 12192000"/>
              <a:gd name="connsiteY213" fmla="*/ 14141 h 4999978"/>
              <a:gd name="connsiteX214" fmla="*/ 2966465 w 12192000"/>
              <a:gd name="connsiteY214" fmla="*/ 14117 h 4999978"/>
              <a:gd name="connsiteX215" fmla="*/ 3023668 w 12192000"/>
              <a:gd name="connsiteY215" fmla="*/ 27905 h 4999978"/>
              <a:gd name="connsiteX216" fmla="*/ 3057077 w 12192000"/>
              <a:gd name="connsiteY216" fmla="*/ 14845 h 4999978"/>
              <a:gd name="connsiteX217" fmla="*/ 3151915 w 12192000"/>
              <a:gd name="connsiteY217" fmla="*/ 11243 h 4999978"/>
              <a:gd name="connsiteX218" fmla="*/ 3251671 w 12192000"/>
              <a:gd name="connsiteY218" fmla="*/ 31575 h 4999978"/>
              <a:gd name="connsiteX219" fmla="*/ 3351400 w 12192000"/>
              <a:gd name="connsiteY219" fmla="*/ 32687 h 4999978"/>
              <a:gd name="connsiteX220" fmla="*/ 3387481 w 12192000"/>
              <a:gd name="connsiteY220" fmla="*/ 31443 h 4999978"/>
              <a:gd name="connsiteX221" fmla="*/ 3451923 w 12192000"/>
              <a:gd name="connsiteY221" fmla="*/ 36482 h 4999978"/>
              <a:gd name="connsiteX222" fmla="*/ 3481520 w 12192000"/>
              <a:gd name="connsiteY222" fmla="*/ 43287 h 4999978"/>
              <a:gd name="connsiteX223" fmla="*/ 3482804 w 12192000"/>
              <a:gd name="connsiteY223" fmla="*/ 42812 h 4999978"/>
              <a:gd name="connsiteX224" fmla="*/ 3485495 w 12192000"/>
              <a:gd name="connsiteY224" fmla="*/ 45921 h 4999978"/>
              <a:gd name="connsiteX225" fmla="*/ 3490972 w 12192000"/>
              <a:gd name="connsiteY225" fmla="*/ 47286 h 4999978"/>
              <a:gd name="connsiteX226" fmla="*/ 3505835 w 12192000"/>
              <a:gd name="connsiteY226" fmla="*/ 46077 h 4999978"/>
              <a:gd name="connsiteX227" fmla="*/ 3511410 w 12192000"/>
              <a:gd name="connsiteY227" fmla="*/ 44808 h 4999978"/>
              <a:gd name="connsiteX228" fmla="*/ 3519598 w 12192000"/>
              <a:gd name="connsiteY228" fmla="*/ 44683 h 4999978"/>
              <a:gd name="connsiteX229" fmla="*/ 3519807 w 12192000"/>
              <a:gd name="connsiteY229" fmla="*/ 44938 h 4999978"/>
              <a:gd name="connsiteX230" fmla="*/ 3527466 w 12192000"/>
              <a:gd name="connsiteY230" fmla="*/ 44316 h 4999978"/>
              <a:gd name="connsiteX231" fmla="*/ 3564889 w 12192000"/>
              <a:gd name="connsiteY231" fmla="*/ 57394 h 4999978"/>
              <a:gd name="connsiteX232" fmla="*/ 3614922 w 12192000"/>
              <a:gd name="connsiteY232" fmla="*/ 61804 h 4999978"/>
              <a:gd name="connsiteX233" fmla="*/ 3635506 w 12192000"/>
              <a:gd name="connsiteY233" fmla="*/ 65718 h 4999978"/>
              <a:gd name="connsiteX234" fmla="*/ 3646525 w 12192000"/>
              <a:gd name="connsiteY234" fmla="*/ 69193 h 4999978"/>
              <a:gd name="connsiteX235" fmla="*/ 3647224 w 12192000"/>
              <a:gd name="connsiteY235" fmla="*/ 70303 h 4999978"/>
              <a:gd name="connsiteX236" fmla="*/ 3683100 w 12192000"/>
              <a:gd name="connsiteY236" fmla="*/ 64109 h 4999978"/>
              <a:gd name="connsiteX237" fmla="*/ 3687901 w 12192000"/>
              <a:gd name="connsiteY237" fmla="*/ 65372 h 4999978"/>
              <a:gd name="connsiteX238" fmla="*/ 3711234 w 12192000"/>
              <a:gd name="connsiteY238" fmla="*/ 58665 h 4999978"/>
              <a:gd name="connsiteX239" fmla="*/ 3723318 w 12192000"/>
              <a:gd name="connsiteY239" fmla="*/ 56625 h 4999978"/>
              <a:gd name="connsiteX240" fmla="*/ 3726677 w 12192000"/>
              <a:gd name="connsiteY240" fmla="*/ 53112 h 4999978"/>
              <a:gd name="connsiteX241" fmla="*/ 3744535 w 12192000"/>
              <a:gd name="connsiteY241" fmla="*/ 51590 h 4999978"/>
              <a:gd name="connsiteX242" fmla="*/ 3746608 w 12192000"/>
              <a:gd name="connsiteY242" fmla="*/ 52522 h 4999978"/>
              <a:gd name="connsiteX243" fmla="*/ 3761262 w 12192000"/>
              <a:gd name="connsiteY243" fmla="*/ 47147 h 4999978"/>
              <a:gd name="connsiteX244" fmla="*/ 3803931 w 12192000"/>
              <a:gd name="connsiteY244" fmla="*/ 49309 h 4999978"/>
              <a:gd name="connsiteX245" fmla="*/ 3925626 w 12192000"/>
              <a:gd name="connsiteY245" fmla="*/ 40301 h 4999978"/>
              <a:gd name="connsiteX246" fmla="*/ 4033324 w 12192000"/>
              <a:gd name="connsiteY246" fmla="*/ 26451 h 4999978"/>
              <a:gd name="connsiteX0" fmla="*/ 4033324 w 12192000"/>
              <a:gd name="connsiteY0" fmla="*/ 26451 h 4999978"/>
              <a:gd name="connsiteX1" fmla="*/ 4138795 w 12192000"/>
              <a:gd name="connsiteY1" fmla="*/ 28995 h 4999978"/>
              <a:gd name="connsiteX2" fmla="*/ 4197186 w 12192000"/>
              <a:gd name="connsiteY2" fmla="*/ 16311 h 4999978"/>
              <a:gd name="connsiteX3" fmla="*/ 4371550 w 12192000"/>
              <a:gd name="connsiteY3" fmla="*/ 8916 h 4999978"/>
              <a:gd name="connsiteX4" fmla="*/ 4424056 w 12192000"/>
              <a:gd name="connsiteY4" fmla="*/ 15151 h 4999978"/>
              <a:gd name="connsiteX5" fmla="*/ 4469897 w 12192000"/>
              <a:gd name="connsiteY5" fmla="*/ 0 h 4999978"/>
              <a:gd name="connsiteX6" fmla="*/ 4489151 w 12192000"/>
              <a:gd name="connsiteY6" fmla="*/ 7067 h 4999978"/>
              <a:gd name="connsiteX7" fmla="*/ 4492479 w 12192000"/>
              <a:gd name="connsiteY7" fmla="*/ 8512 h 4999978"/>
              <a:gd name="connsiteX8" fmla="*/ 4505693 w 12192000"/>
              <a:gd name="connsiteY8" fmla="*/ 9366 h 4999978"/>
              <a:gd name="connsiteX9" fmla="*/ 4509529 w 12192000"/>
              <a:gd name="connsiteY9" fmla="*/ 15767 h 4999978"/>
              <a:gd name="connsiteX10" fmla="*/ 4529499 w 12192000"/>
              <a:gd name="connsiteY10" fmla="*/ 21469 h 4999978"/>
              <a:gd name="connsiteX11" fmla="*/ 4553795 w 12192000"/>
              <a:gd name="connsiteY11" fmla="*/ 21323 h 4999978"/>
              <a:gd name="connsiteX12" fmla="*/ 4640118 w 12192000"/>
              <a:gd name="connsiteY12" fmla="*/ 21481 h 4999978"/>
              <a:gd name="connsiteX13" fmla="*/ 4654127 w 12192000"/>
              <a:gd name="connsiteY13" fmla="*/ 17734 h 4999978"/>
              <a:gd name="connsiteX14" fmla="*/ 4700168 w 12192000"/>
              <a:gd name="connsiteY14" fmla="*/ 22735 h 4999978"/>
              <a:gd name="connsiteX15" fmla="*/ 4741127 w 12192000"/>
              <a:gd name="connsiteY15" fmla="*/ 23309 h 4999978"/>
              <a:gd name="connsiteX16" fmla="*/ 4767598 w 12192000"/>
              <a:gd name="connsiteY16" fmla="*/ 20054 h 4999978"/>
              <a:gd name="connsiteX17" fmla="*/ 4774592 w 12192000"/>
              <a:gd name="connsiteY17" fmla="*/ 22231 h 4999978"/>
              <a:gd name="connsiteX18" fmla="*/ 4801328 w 12192000"/>
              <a:gd name="connsiteY18" fmla="*/ 23236 h 4999978"/>
              <a:gd name="connsiteX19" fmla="*/ 4814870 w 12192000"/>
              <a:gd name="connsiteY19" fmla="*/ 19579 h 4999978"/>
              <a:gd name="connsiteX20" fmla="*/ 4828440 w 12192000"/>
              <a:gd name="connsiteY20" fmla="*/ 27197 h 4999978"/>
              <a:gd name="connsiteX21" fmla="*/ 4831826 w 12192000"/>
              <a:gd name="connsiteY21" fmla="*/ 32900 h 4999978"/>
              <a:gd name="connsiteX22" fmla="*/ 4850785 w 12192000"/>
              <a:gd name="connsiteY22" fmla="*/ 29972 h 4999978"/>
              <a:gd name="connsiteX23" fmla="*/ 4866468 w 12192000"/>
              <a:gd name="connsiteY23" fmla="*/ 35321 h 4999978"/>
              <a:gd name="connsiteX24" fmla="*/ 4879983 w 12192000"/>
              <a:gd name="connsiteY24" fmla="*/ 31397 h 4999978"/>
              <a:gd name="connsiteX25" fmla="*/ 4885635 w 12192000"/>
              <a:gd name="connsiteY25" fmla="*/ 32124 h 4999978"/>
              <a:gd name="connsiteX26" fmla="*/ 4899698 w 12192000"/>
              <a:gd name="connsiteY26" fmla="*/ 34658 h 4999978"/>
              <a:gd name="connsiteX27" fmla="*/ 4923986 w 12192000"/>
              <a:gd name="connsiteY27" fmla="*/ 40414 h 4999978"/>
              <a:gd name="connsiteX28" fmla="*/ 4931544 w 12192000"/>
              <a:gd name="connsiteY28" fmla="*/ 41140 h 4999978"/>
              <a:gd name="connsiteX29" fmla="*/ 4948135 w 12192000"/>
              <a:gd name="connsiteY29" fmla="*/ 50311 h 4999978"/>
              <a:gd name="connsiteX30" fmla="*/ 4980068 w 12192000"/>
              <a:gd name="connsiteY30" fmla="*/ 57834 h 4999978"/>
              <a:gd name="connsiteX31" fmla="*/ 5036541 w 12192000"/>
              <a:gd name="connsiteY31" fmla="*/ 85075 h 4999978"/>
              <a:gd name="connsiteX32" fmla="*/ 5069678 w 12192000"/>
              <a:gd name="connsiteY32" fmla="*/ 97961 h 4999978"/>
              <a:gd name="connsiteX33" fmla="*/ 5092160 w 12192000"/>
              <a:gd name="connsiteY33" fmla="*/ 109985 h 4999978"/>
              <a:gd name="connsiteX34" fmla="*/ 5158166 w 12192000"/>
              <a:gd name="connsiteY34" fmla="*/ 126350 h 4999978"/>
              <a:gd name="connsiteX35" fmla="*/ 5271252 w 12192000"/>
              <a:gd name="connsiteY35" fmla="*/ 147520 h 4999978"/>
              <a:gd name="connsiteX36" fmla="*/ 5294438 w 12192000"/>
              <a:gd name="connsiteY36" fmla="*/ 153338 h 4999978"/>
              <a:gd name="connsiteX37" fmla="*/ 5310840 w 12192000"/>
              <a:gd name="connsiteY37" fmla="*/ 163551 h 4999978"/>
              <a:gd name="connsiteX38" fmla="*/ 5311570 w 12192000"/>
              <a:gd name="connsiteY38" fmla="*/ 170463 h 4999978"/>
              <a:gd name="connsiteX39" fmla="*/ 5323756 w 12192000"/>
              <a:gd name="connsiteY39" fmla="*/ 174500 h 4999978"/>
              <a:gd name="connsiteX40" fmla="*/ 5326259 w 12192000"/>
              <a:gd name="connsiteY40" fmla="*/ 176662 h 4999978"/>
              <a:gd name="connsiteX41" fmla="*/ 5341357 w 12192000"/>
              <a:gd name="connsiteY41" fmla="*/ 187975 h 4999978"/>
              <a:gd name="connsiteX42" fmla="*/ 5391908 w 12192000"/>
              <a:gd name="connsiteY42" fmla="*/ 185073 h 4999978"/>
              <a:gd name="connsiteX43" fmla="*/ 5492371 w 12192000"/>
              <a:gd name="connsiteY43" fmla="*/ 230923 h 4999978"/>
              <a:gd name="connsiteX44" fmla="*/ 5640913 w 12192000"/>
              <a:gd name="connsiteY44" fmla="*/ 239810 h 4999978"/>
              <a:gd name="connsiteX45" fmla="*/ 5877770 w 12192000"/>
              <a:gd name="connsiteY45" fmla="*/ 283747 h 4999978"/>
              <a:gd name="connsiteX46" fmla="*/ 5989615 w 12192000"/>
              <a:gd name="connsiteY46" fmla="*/ 306445 h 4999978"/>
              <a:gd name="connsiteX47" fmla="*/ 5996857 w 12192000"/>
              <a:gd name="connsiteY47" fmla="*/ 310331 h 4999978"/>
              <a:gd name="connsiteX48" fmla="*/ 6037387 w 12192000"/>
              <a:gd name="connsiteY48" fmla="*/ 299308 h 4999978"/>
              <a:gd name="connsiteX49" fmla="*/ 6113074 w 12192000"/>
              <a:gd name="connsiteY49" fmla="*/ 312627 h 4999978"/>
              <a:gd name="connsiteX50" fmla="*/ 6280929 w 12192000"/>
              <a:gd name="connsiteY50" fmla="*/ 337226 h 4999978"/>
              <a:gd name="connsiteX51" fmla="*/ 6298665 w 12192000"/>
              <a:gd name="connsiteY51" fmla="*/ 329713 h 4999978"/>
              <a:gd name="connsiteX52" fmla="*/ 6317326 w 12192000"/>
              <a:gd name="connsiteY52" fmla="*/ 326576 h 4999978"/>
              <a:gd name="connsiteX53" fmla="*/ 6319212 w 12192000"/>
              <a:gd name="connsiteY53" fmla="*/ 327786 h 4999978"/>
              <a:gd name="connsiteX54" fmla="*/ 6339724 w 12192000"/>
              <a:gd name="connsiteY54" fmla="*/ 328880 h 4999978"/>
              <a:gd name="connsiteX55" fmla="*/ 6345010 w 12192000"/>
              <a:gd name="connsiteY55" fmla="*/ 325930 h 4999978"/>
              <a:gd name="connsiteX56" fmla="*/ 6359332 w 12192000"/>
              <a:gd name="connsiteY56" fmla="*/ 325681 h 4999978"/>
              <a:gd name="connsiteX57" fmla="*/ 6388220 w 12192000"/>
              <a:gd name="connsiteY57" fmla="*/ 322496 h 4999978"/>
              <a:gd name="connsiteX58" fmla="*/ 6392994 w 12192000"/>
              <a:gd name="connsiteY58" fmla="*/ 324426 h 4999978"/>
              <a:gd name="connsiteX59" fmla="*/ 6435581 w 12192000"/>
              <a:gd name="connsiteY59" fmla="*/ 323557 h 4999978"/>
              <a:gd name="connsiteX60" fmla="*/ 6435870 w 12192000"/>
              <a:gd name="connsiteY60" fmla="*/ 324745 h 4999978"/>
              <a:gd name="connsiteX61" fmla="*/ 6446571 w 12192000"/>
              <a:gd name="connsiteY61" fmla="*/ 329739 h 4999978"/>
              <a:gd name="connsiteX62" fmla="*/ 6467701 w 12192000"/>
              <a:gd name="connsiteY62" fmla="*/ 336547 h 4999978"/>
              <a:gd name="connsiteX63" fmla="*/ 6512727 w 12192000"/>
              <a:gd name="connsiteY63" fmla="*/ 367087 h 4999978"/>
              <a:gd name="connsiteX64" fmla="*/ 6557094 w 12192000"/>
              <a:gd name="connsiteY64" fmla="*/ 366314 h 4999978"/>
              <a:gd name="connsiteX65" fmla="*/ 6565879 w 12192000"/>
              <a:gd name="connsiteY65" fmla="*/ 366812 h 4999978"/>
              <a:gd name="connsiteX66" fmla="*/ 6565997 w 12192000"/>
              <a:gd name="connsiteY66" fmla="*/ 367092 h 4999978"/>
              <a:gd name="connsiteX67" fmla="*/ 6575147 w 12192000"/>
              <a:gd name="connsiteY67" fmla="*/ 368156 h 4999978"/>
              <a:gd name="connsiteX68" fmla="*/ 6581899 w 12192000"/>
              <a:gd name="connsiteY68" fmla="*/ 367720 h 4999978"/>
              <a:gd name="connsiteX69" fmla="*/ 6598943 w 12192000"/>
              <a:gd name="connsiteY69" fmla="*/ 368688 h 4999978"/>
              <a:gd name="connsiteX70" fmla="*/ 6604421 w 12192000"/>
              <a:gd name="connsiteY70" fmla="*/ 370815 h 4999978"/>
              <a:gd name="connsiteX71" fmla="*/ 6606035 w 12192000"/>
              <a:gd name="connsiteY71" fmla="*/ 374247 h 4999978"/>
              <a:gd name="connsiteX72" fmla="*/ 6607669 w 12192000"/>
              <a:gd name="connsiteY72" fmla="*/ 373968 h 4999978"/>
              <a:gd name="connsiteX73" fmla="*/ 6637532 w 12192000"/>
              <a:gd name="connsiteY73" fmla="*/ 384907 h 4999978"/>
              <a:gd name="connsiteX74" fmla="*/ 6706880 w 12192000"/>
              <a:gd name="connsiteY74" fmla="*/ 399163 h 4999978"/>
              <a:gd name="connsiteX75" fmla="*/ 6747500 w 12192000"/>
              <a:gd name="connsiteY75" fmla="*/ 403168 h 4999978"/>
              <a:gd name="connsiteX76" fmla="*/ 6857783 w 12192000"/>
              <a:gd name="connsiteY76" fmla="*/ 418687 h 4999978"/>
              <a:gd name="connsiteX77" fmla="*/ 6967720 w 12192000"/>
              <a:gd name="connsiteY77" fmla="*/ 437721 h 4999978"/>
              <a:gd name="connsiteX78" fmla="*/ 7018394 w 12192000"/>
              <a:gd name="connsiteY78" fmla="*/ 466613 h 4999978"/>
              <a:gd name="connsiteX79" fmla="*/ 7024679 w 12192000"/>
              <a:gd name="connsiteY79" fmla="*/ 467750 h 4999978"/>
              <a:gd name="connsiteX80" fmla="*/ 7041715 w 12192000"/>
              <a:gd name="connsiteY80" fmla="*/ 465902 h 4999978"/>
              <a:gd name="connsiteX81" fmla="*/ 7048103 w 12192000"/>
              <a:gd name="connsiteY81" fmla="*/ 464392 h 4999978"/>
              <a:gd name="connsiteX82" fmla="*/ 7057490 w 12192000"/>
              <a:gd name="connsiteY82" fmla="*/ 463917 h 4999978"/>
              <a:gd name="connsiteX83" fmla="*/ 7057730 w 12192000"/>
              <a:gd name="connsiteY83" fmla="*/ 464165 h 4999978"/>
              <a:gd name="connsiteX84" fmla="*/ 7066511 w 12192000"/>
              <a:gd name="connsiteY84" fmla="*/ 463214 h 4999978"/>
              <a:gd name="connsiteX85" fmla="*/ 7109401 w 12192000"/>
              <a:gd name="connsiteY85" fmla="*/ 455268 h 4999978"/>
              <a:gd name="connsiteX86" fmla="*/ 7166830 w 12192000"/>
              <a:gd name="connsiteY86" fmla="*/ 477037 h 4999978"/>
              <a:gd name="connsiteX87" fmla="*/ 7190442 w 12192000"/>
              <a:gd name="connsiteY87" fmla="*/ 480090 h 4999978"/>
              <a:gd name="connsiteX88" fmla="*/ 7203083 w 12192000"/>
              <a:gd name="connsiteY88" fmla="*/ 483106 h 4999978"/>
              <a:gd name="connsiteX89" fmla="*/ 7203894 w 12192000"/>
              <a:gd name="connsiteY89" fmla="*/ 484190 h 4999978"/>
              <a:gd name="connsiteX90" fmla="*/ 7245004 w 12192000"/>
              <a:gd name="connsiteY90" fmla="*/ 476444 h 4999978"/>
              <a:gd name="connsiteX91" fmla="*/ 7250514 w 12192000"/>
              <a:gd name="connsiteY91" fmla="*/ 477506 h 4999978"/>
              <a:gd name="connsiteX92" fmla="*/ 7277246 w 12192000"/>
              <a:gd name="connsiteY92" fmla="*/ 469782 h 4999978"/>
              <a:gd name="connsiteX93" fmla="*/ 7291092 w 12192000"/>
              <a:gd name="connsiteY93" fmla="*/ 467217 h 4999978"/>
              <a:gd name="connsiteX94" fmla="*/ 7294933 w 12192000"/>
              <a:gd name="connsiteY94" fmla="*/ 463549 h 4999978"/>
              <a:gd name="connsiteX95" fmla="*/ 7315408 w 12192000"/>
              <a:gd name="connsiteY95" fmla="*/ 461260 h 4999978"/>
              <a:gd name="connsiteX96" fmla="*/ 7317786 w 12192000"/>
              <a:gd name="connsiteY96" fmla="*/ 462106 h 4999978"/>
              <a:gd name="connsiteX97" fmla="*/ 7334572 w 12192000"/>
              <a:gd name="connsiteY97" fmla="*/ 456088 h 4999978"/>
              <a:gd name="connsiteX98" fmla="*/ 7348520 w 12192000"/>
              <a:gd name="connsiteY98" fmla="*/ 446050 h 4999978"/>
              <a:gd name="connsiteX99" fmla="*/ 7522997 w 12192000"/>
              <a:gd name="connsiteY99" fmla="*/ 442209 h 4999978"/>
              <a:gd name="connsiteX100" fmla="*/ 7686985 w 12192000"/>
              <a:gd name="connsiteY100" fmla="*/ 419805 h 4999978"/>
              <a:gd name="connsiteX101" fmla="*/ 7854068 w 12192000"/>
              <a:gd name="connsiteY101" fmla="*/ 409774 h 4999978"/>
              <a:gd name="connsiteX102" fmla="*/ 8034165 w 12192000"/>
              <a:gd name="connsiteY102" fmla="*/ 391699 h 4999978"/>
              <a:gd name="connsiteX103" fmla="*/ 8094381 w 12192000"/>
              <a:gd name="connsiteY103" fmla="*/ 395718 h 4999978"/>
              <a:gd name="connsiteX104" fmla="*/ 8146898 w 12192000"/>
              <a:gd name="connsiteY104" fmla="*/ 378558 h 4999978"/>
              <a:gd name="connsiteX105" fmla="*/ 8168993 w 12192000"/>
              <a:gd name="connsiteY105" fmla="*/ 384830 h 4999978"/>
              <a:gd name="connsiteX106" fmla="*/ 8172809 w 12192000"/>
              <a:gd name="connsiteY106" fmla="*/ 386137 h 4999978"/>
              <a:gd name="connsiteX107" fmla="*/ 8187962 w 12192000"/>
              <a:gd name="connsiteY107" fmla="*/ 386433 h 4999978"/>
              <a:gd name="connsiteX108" fmla="*/ 8192382 w 12192000"/>
              <a:gd name="connsiteY108" fmla="*/ 392692 h 4999978"/>
              <a:gd name="connsiteX109" fmla="*/ 8375192 w 12192000"/>
              <a:gd name="connsiteY109" fmla="*/ 383879 h 4999978"/>
              <a:gd name="connsiteX110" fmla="*/ 8454377 w 12192000"/>
              <a:gd name="connsiteY110" fmla="*/ 380331 h 4999978"/>
              <a:gd name="connsiteX111" fmla="*/ 8484740 w 12192000"/>
              <a:gd name="connsiteY111" fmla="*/ 385159 h 4999978"/>
              <a:gd name="connsiteX112" fmla="*/ 8601673 w 12192000"/>
              <a:gd name="connsiteY112" fmla="*/ 397101 h 4999978"/>
              <a:gd name="connsiteX113" fmla="*/ 8701676 w 12192000"/>
              <a:gd name="connsiteY113" fmla="*/ 401351 h 4999978"/>
              <a:gd name="connsiteX114" fmla="*/ 8773288 w 12192000"/>
              <a:gd name="connsiteY114" fmla="*/ 378077 h 4999978"/>
              <a:gd name="connsiteX115" fmla="*/ 8779909 w 12192000"/>
              <a:gd name="connsiteY115" fmla="*/ 382446 h 4999978"/>
              <a:gd name="connsiteX116" fmla="*/ 8829932 w 12192000"/>
              <a:gd name="connsiteY116" fmla="*/ 379243 h 4999978"/>
              <a:gd name="connsiteX117" fmla="*/ 9003386 w 12192000"/>
              <a:gd name="connsiteY117" fmla="*/ 336242 h 4999978"/>
              <a:gd name="connsiteX118" fmla="*/ 9101185 w 12192000"/>
              <a:gd name="connsiteY118" fmla="*/ 330862 h 4999978"/>
              <a:gd name="connsiteX119" fmla="*/ 9136185 w 12192000"/>
              <a:gd name="connsiteY119" fmla="*/ 334078 h 4999978"/>
              <a:gd name="connsiteX120" fmla="*/ 9194801 w 12192000"/>
              <a:gd name="connsiteY120" fmla="*/ 339149 h 4999978"/>
              <a:gd name="connsiteX121" fmla="*/ 9239316 w 12192000"/>
              <a:gd name="connsiteY121" fmla="*/ 355558 h 4999978"/>
              <a:gd name="connsiteX122" fmla="*/ 9288052 w 12192000"/>
              <a:gd name="connsiteY122" fmla="*/ 354796 h 4999978"/>
              <a:gd name="connsiteX123" fmla="*/ 9298465 w 12192000"/>
              <a:gd name="connsiteY123" fmla="*/ 338296 h 4999978"/>
              <a:gd name="connsiteX124" fmla="*/ 9350892 w 12192000"/>
              <a:gd name="connsiteY124" fmla="*/ 342778 h 4999978"/>
              <a:gd name="connsiteX125" fmla="*/ 9430522 w 12192000"/>
              <a:gd name="connsiteY125" fmla="*/ 351368 h 4999978"/>
              <a:gd name="connsiteX126" fmla="*/ 9476215 w 12192000"/>
              <a:gd name="connsiteY126" fmla="*/ 352107 h 4999978"/>
              <a:gd name="connsiteX127" fmla="*/ 9601276 w 12192000"/>
              <a:gd name="connsiteY127" fmla="*/ 358704 h 4999978"/>
              <a:gd name="connsiteX128" fmla="*/ 9726733 w 12192000"/>
              <a:gd name="connsiteY128" fmla="*/ 368801 h 4999978"/>
              <a:gd name="connsiteX129" fmla="*/ 9802144 w 12192000"/>
              <a:gd name="connsiteY129" fmla="*/ 394479 h 4999978"/>
              <a:gd name="connsiteX130" fmla="*/ 9905153 w 12192000"/>
              <a:gd name="connsiteY130" fmla="*/ 400650 h 4999978"/>
              <a:gd name="connsiteX131" fmla="*/ 9922553 w 12192000"/>
              <a:gd name="connsiteY131" fmla="*/ 404569 h 4999978"/>
              <a:gd name="connsiteX132" fmla="*/ 10044658 w 12192000"/>
              <a:gd name="connsiteY132" fmla="*/ 418077 h 4999978"/>
              <a:gd name="connsiteX133" fmla="*/ 10184585 w 12192000"/>
              <a:gd name="connsiteY133" fmla="*/ 407138 h 4999978"/>
              <a:gd name="connsiteX134" fmla="*/ 10366435 w 12192000"/>
              <a:gd name="connsiteY134" fmla="*/ 462428 h 4999978"/>
              <a:gd name="connsiteX135" fmla="*/ 10688220 w 12192000"/>
              <a:gd name="connsiteY135" fmla="*/ 542258 h 4999978"/>
              <a:gd name="connsiteX136" fmla="*/ 11026690 w 12192000"/>
              <a:gd name="connsiteY136" fmla="*/ 550681 h 4999978"/>
              <a:gd name="connsiteX137" fmla="*/ 11113779 w 12192000"/>
              <a:gd name="connsiteY137" fmla="*/ 533868 h 4999978"/>
              <a:gd name="connsiteX138" fmla="*/ 11369556 w 12192000"/>
              <a:gd name="connsiteY138" fmla="*/ 491719 h 4999978"/>
              <a:gd name="connsiteX139" fmla="*/ 11623342 w 12192000"/>
              <a:gd name="connsiteY139" fmla="*/ 388428 h 4999978"/>
              <a:gd name="connsiteX140" fmla="*/ 11786511 w 12192000"/>
              <a:gd name="connsiteY140" fmla="*/ 358390 h 4999978"/>
              <a:gd name="connsiteX141" fmla="*/ 11862577 w 12192000"/>
              <a:gd name="connsiteY141" fmla="*/ 330549 h 4999978"/>
              <a:gd name="connsiteX142" fmla="*/ 11916612 w 12192000"/>
              <a:gd name="connsiteY142" fmla="*/ 323810 h 4999978"/>
              <a:gd name="connsiteX143" fmla="*/ 11948830 w 12192000"/>
              <a:gd name="connsiteY143" fmla="*/ 318062 h 4999978"/>
              <a:gd name="connsiteX144" fmla="*/ 12001583 w 12192000"/>
              <a:gd name="connsiteY144" fmla="*/ 279643 h 4999978"/>
              <a:gd name="connsiteX145" fmla="*/ 12174977 w 12192000"/>
              <a:gd name="connsiteY145" fmla="*/ 264652 h 4999978"/>
              <a:gd name="connsiteX146" fmla="*/ 12192000 w 12192000"/>
              <a:gd name="connsiteY146" fmla="*/ 256549 h 4999978"/>
              <a:gd name="connsiteX147" fmla="*/ 12192000 w 12192000"/>
              <a:gd name="connsiteY147" fmla="*/ 4999978 h 4999978"/>
              <a:gd name="connsiteX148" fmla="*/ 0 w 12192000"/>
              <a:gd name="connsiteY148" fmla="*/ 4999978 h 4999978"/>
              <a:gd name="connsiteX149" fmla="*/ 0 w 12192000"/>
              <a:gd name="connsiteY149" fmla="*/ 617449 h 4999978"/>
              <a:gd name="connsiteX150" fmla="*/ 11075 w 12192000"/>
              <a:gd name="connsiteY150" fmla="*/ 615178 h 4999978"/>
              <a:gd name="connsiteX151" fmla="*/ 44061 w 12192000"/>
              <a:gd name="connsiteY151" fmla="*/ 608596 h 4999978"/>
              <a:gd name="connsiteX152" fmla="*/ 136694 w 12192000"/>
              <a:gd name="connsiteY152" fmla="*/ 556415 h 4999978"/>
              <a:gd name="connsiteX153" fmla="*/ 170342 w 12192000"/>
              <a:gd name="connsiteY153" fmla="*/ 551077 h 4999978"/>
              <a:gd name="connsiteX154" fmla="*/ 168955 w 12192000"/>
              <a:gd name="connsiteY154" fmla="*/ 542164 h 4999978"/>
              <a:gd name="connsiteX155" fmla="*/ 181474 w 12192000"/>
              <a:gd name="connsiteY155" fmla="*/ 541281 h 4999978"/>
              <a:gd name="connsiteX156" fmla="*/ 209440 w 12192000"/>
              <a:gd name="connsiteY156" fmla="*/ 540561 h 4999978"/>
              <a:gd name="connsiteX157" fmla="*/ 293152 w 12192000"/>
              <a:gd name="connsiteY157" fmla="*/ 536576 h 4999978"/>
              <a:gd name="connsiteX158" fmla="*/ 315693 w 12192000"/>
              <a:gd name="connsiteY158" fmla="*/ 519030 h 4999978"/>
              <a:gd name="connsiteX159" fmla="*/ 337305 w 12192000"/>
              <a:gd name="connsiteY159" fmla="*/ 518372 h 4999978"/>
              <a:gd name="connsiteX160" fmla="*/ 462252 w 12192000"/>
              <a:gd name="connsiteY160" fmla="*/ 493151 h 4999978"/>
              <a:gd name="connsiteX161" fmla="*/ 479457 w 12192000"/>
              <a:gd name="connsiteY161" fmla="*/ 491123 h 4999978"/>
              <a:gd name="connsiteX162" fmla="*/ 488653 w 12192000"/>
              <a:gd name="connsiteY162" fmla="*/ 483257 h 4999978"/>
              <a:gd name="connsiteX163" fmla="*/ 522053 w 12192000"/>
              <a:gd name="connsiteY163" fmla="*/ 481125 h 4999978"/>
              <a:gd name="connsiteX164" fmla="*/ 523520 w 12192000"/>
              <a:gd name="connsiteY164" fmla="*/ 476713 h 4999978"/>
              <a:gd name="connsiteX165" fmla="*/ 632714 w 12192000"/>
              <a:gd name="connsiteY165" fmla="*/ 437101 h 4999978"/>
              <a:gd name="connsiteX166" fmla="*/ 651426 w 12192000"/>
              <a:gd name="connsiteY166" fmla="*/ 430544 h 4999978"/>
              <a:gd name="connsiteX167" fmla="*/ 667724 w 12192000"/>
              <a:gd name="connsiteY167" fmla="*/ 432138 h 4999978"/>
              <a:gd name="connsiteX168" fmla="*/ 757679 w 12192000"/>
              <a:gd name="connsiteY168" fmla="*/ 425145 h 4999978"/>
              <a:gd name="connsiteX169" fmla="*/ 779159 w 12192000"/>
              <a:gd name="connsiteY169" fmla="*/ 428059 h 4999978"/>
              <a:gd name="connsiteX170" fmla="*/ 788293 w 12192000"/>
              <a:gd name="connsiteY170" fmla="*/ 434863 h 4999978"/>
              <a:gd name="connsiteX171" fmla="*/ 822923 w 12192000"/>
              <a:gd name="connsiteY171" fmla="*/ 421074 h 4999978"/>
              <a:gd name="connsiteX172" fmla="*/ 876559 w 12192000"/>
              <a:gd name="connsiteY172" fmla="*/ 411088 h 4999978"/>
              <a:gd name="connsiteX173" fmla="*/ 902011 w 12192000"/>
              <a:gd name="connsiteY173" fmla="*/ 404118 h 4999978"/>
              <a:gd name="connsiteX174" fmla="*/ 922715 w 12192000"/>
              <a:gd name="connsiteY174" fmla="*/ 407699 h 4999978"/>
              <a:gd name="connsiteX175" fmla="*/ 1040139 w 12192000"/>
              <a:gd name="connsiteY175" fmla="*/ 406590 h 4999978"/>
              <a:gd name="connsiteX176" fmla="*/ 1067251 w 12192000"/>
              <a:gd name="connsiteY176" fmla="*/ 412384 h 4999978"/>
              <a:gd name="connsiteX177" fmla="*/ 1080272 w 12192000"/>
              <a:gd name="connsiteY177" fmla="*/ 424669 h 4999978"/>
              <a:gd name="connsiteX178" fmla="*/ 1090219 w 12192000"/>
              <a:gd name="connsiteY178" fmla="*/ 420026 h 4999978"/>
              <a:gd name="connsiteX179" fmla="*/ 1161226 w 12192000"/>
              <a:gd name="connsiteY179" fmla="*/ 418304 h 4999978"/>
              <a:gd name="connsiteX180" fmla="*/ 1207525 w 12192000"/>
              <a:gd name="connsiteY180" fmla="*/ 416039 h 4999978"/>
              <a:gd name="connsiteX181" fmla="*/ 1295331 w 12192000"/>
              <a:gd name="connsiteY181" fmla="*/ 402182 h 4999978"/>
              <a:gd name="connsiteX182" fmla="*/ 1347118 w 12192000"/>
              <a:gd name="connsiteY182" fmla="*/ 399704 h 4999978"/>
              <a:gd name="connsiteX183" fmla="*/ 1378108 w 12192000"/>
              <a:gd name="connsiteY183" fmla="*/ 398410 h 4999978"/>
              <a:gd name="connsiteX184" fmla="*/ 1459192 w 12192000"/>
              <a:gd name="connsiteY184" fmla="*/ 380919 h 4999978"/>
              <a:gd name="connsiteX185" fmla="*/ 1590120 w 12192000"/>
              <a:gd name="connsiteY185" fmla="*/ 317608 h 4999978"/>
              <a:gd name="connsiteX186" fmla="*/ 1631417 w 12192000"/>
              <a:gd name="connsiteY186" fmla="*/ 308227 h 4999978"/>
              <a:gd name="connsiteX187" fmla="*/ 1638727 w 12192000"/>
              <a:gd name="connsiteY187" fmla="*/ 311610 h 4999978"/>
              <a:gd name="connsiteX188" fmla="*/ 1844438 w 12192000"/>
              <a:gd name="connsiteY188" fmla="*/ 271304 h 4999978"/>
              <a:gd name="connsiteX189" fmla="*/ 1881324 w 12192000"/>
              <a:gd name="connsiteY189" fmla="*/ 268497 h 4999978"/>
              <a:gd name="connsiteX190" fmla="*/ 1908999 w 12192000"/>
              <a:gd name="connsiteY190" fmla="*/ 269338 h 4999978"/>
              <a:gd name="connsiteX191" fmla="*/ 1974956 w 12192000"/>
              <a:gd name="connsiteY191" fmla="*/ 255958 h 4999978"/>
              <a:gd name="connsiteX192" fmla="*/ 2082409 w 12192000"/>
              <a:gd name="connsiteY192" fmla="*/ 227290 h 4999978"/>
              <a:gd name="connsiteX193" fmla="*/ 2105639 w 12192000"/>
              <a:gd name="connsiteY193" fmla="*/ 222648 h 4999978"/>
              <a:gd name="connsiteX194" fmla="*/ 2126992 w 12192000"/>
              <a:gd name="connsiteY194" fmla="*/ 224468 h 4999978"/>
              <a:gd name="connsiteX195" fmla="*/ 2133154 w 12192000"/>
              <a:gd name="connsiteY195" fmla="*/ 229952 h 4999978"/>
              <a:gd name="connsiteX196" fmla="*/ 2146154 w 12192000"/>
              <a:gd name="connsiteY196" fmla="*/ 228332 h 4999978"/>
              <a:gd name="connsiteX197" fmla="*/ 2149901 w 12192000"/>
              <a:gd name="connsiteY197" fmla="*/ 229116 h 4999978"/>
              <a:gd name="connsiteX198" fmla="*/ 2171100 w 12192000"/>
              <a:gd name="connsiteY198" fmla="*/ 232389 h 4999978"/>
              <a:gd name="connsiteX199" fmla="*/ 2209148 w 12192000"/>
              <a:gd name="connsiteY199" fmla="*/ 209225 h 4999978"/>
              <a:gd name="connsiteX200" fmla="*/ 2261889 w 12192000"/>
              <a:gd name="connsiteY200" fmla="*/ 205532 h 4999978"/>
              <a:gd name="connsiteX201" fmla="*/ 2452315 w 12192000"/>
              <a:gd name="connsiteY201" fmla="*/ 152899 h 4999978"/>
              <a:gd name="connsiteX202" fmla="*/ 2495330 w 12192000"/>
              <a:gd name="connsiteY202" fmla="*/ 142101 h 4999978"/>
              <a:gd name="connsiteX203" fmla="*/ 2665623 w 12192000"/>
              <a:gd name="connsiteY203" fmla="*/ 96394 h 4999978"/>
              <a:gd name="connsiteX204" fmla="*/ 2763332 w 12192000"/>
              <a:gd name="connsiteY204" fmla="*/ 74831 h 4999978"/>
              <a:gd name="connsiteX205" fmla="*/ 2843870 w 12192000"/>
              <a:gd name="connsiteY205" fmla="*/ 47507 h 4999978"/>
              <a:gd name="connsiteX206" fmla="*/ 2862745 w 12192000"/>
              <a:gd name="connsiteY206" fmla="*/ 43242 h 4999978"/>
              <a:gd name="connsiteX207" fmla="*/ 2864596 w 12192000"/>
              <a:gd name="connsiteY207" fmla="*/ 39218 h 4999978"/>
              <a:gd name="connsiteX208" fmla="*/ 2875381 w 12192000"/>
              <a:gd name="connsiteY208" fmla="*/ 35003 h 4999978"/>
              <a:gd name="connsiteX209" fmla="*/ 2895139 w 12192000"/>
              <a:gd name="connsiteY209" fmla="*/ 24186 h 4999978"/>
              <a:gd name="connsiteX210" fmla="*/ 2932205 w 12192000"/>
              <a:gd name="connsiteY210" fmla="*/ 11873 h 4999978"/>
              <a:gd name="connsiteX211" fmla="*/ 2933310 w 12192000"/>
              <a:gd name="connsiteY211" fmla="*/ 12816 h 4999978"/>
              <a:gd name="connsiteX212" fmla="*/ 2945218 w 12192000"/>
              <a:gd name="connsiteY212" fmla="*/ 14141 h 4999978"/>
              <a:gd name="connsiteX213" fmla="*/ 2966465 w 12192000"/>
              <a:gd name="connsiteY213" fmla="*/ 14117 h 4999978"/>
              <a:gd name="connsiteX214" fmla="*/ 3023668 w 12192000"/>
              <a:gd name="connsiteY214" fmla="*/ 27905 h 4999978"/>
              <a:gd name="connsiteX215" fmla="*/ 3057077 w 12192000"/>
              <a:gd name="connsiteY215" fmla="*/ 14845 h 4999978"/>
              <a:gd name="connsiteX216" fmla="*/ 3151915 w 12192000"/>
              <a:gd name="connsiteY216" fmla="*/ 11243 h 4999978"/>
              <a:gd name="connsiteX217" fmla="*/ 3251671 w 12192000"/>
              <a:gd name="connsiteY217" fmla="*/ 31575 h 4999978"/>
              <a:gd name="connsiteX218" fmla="*/ 3351400 w 12192000"/>
              <a:gd name="connsiteY218" fmla="*/ 32687 h 4999978"/>
              <a:gd name="connsiteX219" fmla="*/ 3387481 w 12192000"/>
              <a:gd name="connsiteY219" fmla="*/ 31443 h 4999978"/>
              <a:gd name="connsiteX220" fmla="*/ 3451923 w 12192000"/>
              <a:gd name="connsiteY220" fmla="*/ 36482 h 4999978"/>
              <a:gd name="connsiteX221" fmla="*/ 3481520 w 12192000"/>
              <a:gd name="connsiteY221" fmla="*/ 43287 h 4999978"/>
              <a:gd name="connsiteX222" fmla="*/ 3482804 w 12192000"/>
              <a:gd name="connsiteY222" fmla="*/ 42812 h 4999978"/>
              <a:gd name="connsiteX223" fmla="*/ 3485495 w 12192000"/>
              <a:gd name="connsiteY223" fmla="*/ 45921 h 4999978"/>
              <a:gd name="connsiteX224" fmla="*/ 3490972 w 12192000"/>
              <a:gd name="connsiteY224" fmla="*/ 47286 h 4999978"/>
              <a:gd name="connsiteX225" fmla="*/ 3505835 w 12192000"/>
              <a:gd name="connsiteY225" fmla="*/ 46077 h 4999978"/>
              <a:gd name="connsiteX226" fmla="*/ 3511410 w 12192000"/>
              <a:gd name="connsiteY226" fmla="*/ 44808 h 4999978"/>
              <a:gd name="connsiteX227" fmla="*/ 3519598 w 12192000"/>
              <a:gd name="connsiteY227" fmla="*/ 44683 h 4999978"/>
              <a:gd name="connsiteX228" fmla="*/ 3519807 w 12192000"/>
              <a:gd name="connsiteY228" fmla="*/ 44938 h 4999978"/>
              <a:gd name="connsiteX229" fmla="*/ 3527466 w 12192000"/>
              <a:gd name="connsiteY229" fmla="*/ 44316 h 4999978"/>
              <a:gd name="connsiteX230" fmla="*/ 3564889 w 12192000"/>
              <a:gd name="connsiteY230" fmla="*/ 57394 h 4999978"/>
              <a:gd name="connsiteX231" fmla="*/ 3614922 w 12192000"/>
              <a:gd name="connsiteY231" fmla="*/ 61804 h 4999978"/>
              <a:gd name="connsiteX232" fmla="*/ 3635506 w 12192000"/>
              <a:gd name="connsiteY232" fmla="*/ 65718 h 4999978"/>
              <a:gd name="connsiteX233" fmla="*/ 3646525 w 12192000"/>
              <a:gd name="connsiteY233" fmla="*/ 69193 h 4999978"/>
              <a:gd name="connsiteX234" fmla="*/ 3647224 w 12192000"/>
              <a:gd name="connsiteY234" fmla="*/ 70303 h 4999978"/>
              <a:gd name="connsiteX235" fmla="*/ 3683100 w 12192000"/>
              <a:gd name="connsiteY235" fmla="*/ 64109 h 4999978"/>
              <a:gd name="connsiteX236" fmla="*/ 3687901 w 12192000"/>
              <a:gd name="connsiteY236" fmla="*/ 65372 h 4999978"/>
              <a:gd name="connsiteX237" fmla="*/ 3711234 w 12192000"/>
              <a:gd name="connsiteY237" fmla="*/ 58665 h 4999978"/>
              <a:gd name="connsiteX238" fmla="*/ 3723318 w 12192000"/>
              <a:gd name="connsiteY238" fmla="*/ 56625 h 4999978"/>
              <a:gd name="connsiteX239" fmla="*/ 3726677 w 12192000"/>
              <a:gd name="connsiteY239" fmla="*/ 53112 h 4999978"/>
              <a:gd name="connsiteX240" fmla="*/ 3744535 w 12192000"/>
              <a:gd name="connsiteY240" fmla="*/ 51590 h 4999978"/>
              <a:gd name="connsiteX241" fmla="*/ 3746608 w 12192000"/>
              <a:gd name="connsiteY241" fmla="*/ 52522 h 4999978"/>
              <a:gd name="connsiteX242" fmla="*/ 3761262 w 12192000"/>
              <a:gd name="connsiteY242" fmla="*/ 47147 h 4999978"/>
              <a:gd name="connsiteX243" fmla="*/ 3803931 w 12192000"/>
              <a:gd name="connsiteY243" fmla="*/ 49309 h 4999978"/>
              <a:gd name="connsiteX244" fmla="*/ 3925626 w 12192000"/>
              <a:gd name="connsiteY244" fmla="*/ 40301 h 4999978"/>
              <a:gd name="connsiteX245" fmla="*/ 4033324 w 12192000"/>
              <a:gd name="connsiteY245" fmla="*/ 26451 h 4999978"/>
              <a:gd name="connsiteX0" fmla="*/ 4033324 w 12192000"/>
              <a:gd name="connsiteY0" fmla="*/ 26451 h 4999978"/>
              <a:gd name="connsiteX1" fmla="*/ 4138795 w 12192000"/>
              <a:gd name="connsiteY1" fmla="*/ 28995 h 4999978"/>
              <a:gd name="connsiteX2" fmla="*/ 4197186 w 12192000"/>
              <a:gd name="connsiteY2" fmla="*/ 16311 h 4999978"/>
              <a:gd name="connsiteX3" fmla="*/ 4371550 w 12192000"/>
              <a:gd name="connsiteY3" fmla="*/ 8916 h 4999978"/>
              <a:gd name="connsiteX4" fmla="*/ 4424056 w 12192000"/>
              <a:gd name="connsiteY4" fmla="*/ 15151 h 4999978"/>
              <a:gd name="connsiteX5" fmla="*/ 4469897 w 12192000"/>
              <a:gd name="connsiteY5" fmla="*/ 0 h 4999978"/>
              <a:gd name="connsiteX6" fmla="*/ 4489151 w 12192000"/>
              <a:gd name="connsiteY6" fmla="*/ 7067 h 4999978"/>
              <a:gd name="connsiteX7" fmla="*/ 4492479 w 12192000"/>
              <a:gd name="connsiteY7" fmla="*/ 8512 h 4999978"/>
              <a:gd name="connsiteX8" fmla="*/ 4505693 w 12192000"/>
              <a:gd name="connsiteY8" fmla="*/ 9366 h 4999978"/>
              <a:gd name="connsiteX9" fmla="*/ 4509529 w 12192000"/>
              <a:gd name="connsiteY9" fmla="*/ 15767 h 4999978"/>
              <a:gd name="connsiteX10" fmla="*/ 4529499 w 12192000"/>
              <a:gd name="connsiteY10" fmla="*/ 21469 h 4999978"/>
              <a:gd name="connsiteX11" fmla="*/ 4553795 w 12192000"/>
              <a:gd name="connsiteY11" fmla="*/ 21323 h 4999978"/>
              <a:gd name="connsiteX12" fmla="*/ 4640118 w 12192000"/>
              <a:gd name="connsiteY12" fmla="*/ 21481 h 4999978"/>
              <a:gd name="connsiteX13" fmla="*/ 4654127 w 12192000"/>
              <a:gd name="connsiteY13" fmla="*/ 17734 h 4999978"/>
              <a:gd name="connsiteX14" fmla="*/ 4700168 w 12192000"/>
              <a:gd name="connsiteY14" fmla="*/ 22735 h 4999978"/>
              <a:gd name="connsiteX15" fmla="*/ 4741127 w 12192000"/>
              <a:gd name="connsiteY15" fmla="*/ 23309 h 4999978"/>
              <a:gd name="connsiteX16" fmla="*/ 4767598 w 12192000"/>
              <a:gd name="connsiteY16" fmla="*/ 20054 h 4999978"/>
              <a:gd name="connsiteX17" fmla="*/ 4774592 w 12192000"/>
              <a:gd name="connsiteY17" fmla="*/ 22231 h 4999978"/>
              <a:gd name="connsiteX18" fmla="*/ 4801328 w 12192000"/>
              <a:gd name="connsiteY18" fmla="*/ 23236 h 4999978"/>
              <a:gd name="connsiteX19" fmla="*/ 4814870 w 12192000"/>
              <a:gd name="connsiteY19" fmla="*/ 19579 h 4999978"/>
              <a:gd name="connsiteX20" fmla="*/ 4828440 w 12192000"/>
              <a:gd name="connsiteY20" fmla="*/ 27197 h 4999978"/>
              <a:gd name="connsiteX21" fmla="*/ 4831826 w 12192000"/>
              <a:gd name="connsiteY21" fmla="*/ 32900 h 4999978"/>
              <a:gd name="connsiteX22" fmla="*/ 4850785 w 12192000"/>
              <a:gd name="connsiteY22" fmla="*/ 29972 h 4999978"/>
              <a:gd name="connsiteX23" fmla="*/ 4866468 w 12192000"/>
              <a:gd name="connsiteY23" fmla="*/ 35321 h 4999978"/>
              <a:gd name="connsiteX24" fmla="*/ 4879983 w 12192000"/>
              <a:gd name="connsiteY24" fmla="*/ 31397 h 4999978"/>
              <a:gd name="connsiteX25" fmla="*/ 4885635 w 12192000"/>
              <a:gd name="connsiteY25" fmla="*/ 32124 h 4999978"/>
              <a:gd name="connsiteX26" fmla="*/ 4899698 w 12192000"/>
              <a:gd name="connsiteY26" fmla="*/ 34658 h 4999978"/>
              <a:gd name="connsiteX27" fmla="*/ 4923986 w 12192000"/>
              <a:gd name="connsiteY27" fmla="*/ 40414 h 4999978"/>
              <a:gd name="connsiteX28" fmla="*/ 4931544 w 12192000"/>
              <a:gd name="connsiteY28" fmla="*/ 41140 h 4999978"/>
              <a:gd name="connsiteX29" fmla="*/ 4948135 w 12192000"/>
              <a:gd name="connsiteY29" fmla="*/ 50311 h 4999978"/>
              <a:gd name="connsiteX30" fmla="*/ 4980068 w 12192000"/>
              <a:gd name="connsiteY30" fmla="*/ 57834 h 4999978"/>
              <a:gd name="connsiteX31" fmla="*/ 5036541 w 12192000"/>
              <a:gd name="connsiteY31" fmla="*/ 85075 h 4999978"/>
              <a:gd name="connsiteX32" fmla="*/ 5069678 w 12192000"/>
              <a:gd name="connsiteY32" fmla="*/ 97961 h 4999978"/>
              <a:gd name="connsiteX33" fmla="*/ 5092160 w 12192000"/>
              <a:gd name="connsiteY33" fmla="*/ 109985 h 4999978"/>
              <a:gd name="connsiteX34" fmla="*/ 5158166 w 12192000"/>
              <a:gd name="connsiteY34" fmla="*/ 126350 h 4999978"/>
              <a:gd name="connsiteX35" fmla="*/ 5271252 w 12192000"/>
              <a:gd name="connsiteY35" fmla="*/ 147520 h 4999978"/>
              <a:gd name="connsiteX36" fmla="*/ 5294438 w 12192000"/>
              <a:gd name="connsiteY36" fmla="*/ 153338 h 4999978"/>
              <a:gd name="connsiteX37" fmla="*/ 5310840 w 12192000"/>
              <a:gd name="connsiteY37" fmla="*/ 163551 h 4999978"/>
              <a:gd name="connsiteX38" fmla="*/ 5311570 w 12192000"/>
              <a:gd name="connsiteY38" fmla="*/ 170463 h 4999978"/>
              <a:gd name="connsiteX39" fmla="*/ 5323756 w 12192000"/>
              <a:gd name="connsiteY39" fmla="*/ 174500 h 4999978"/>
              <a:gd name="connsiteX40" fmla="*/ 5326259 w 12192000"/>
              <a:gd name="connsiteY40" fmla="*/ 176662 h 4999978"/>
              <a:gd name="connsiteX41" fmla="*/ 5341357 w 12192000"/>
              <a:gd name="connsiteY41" fmla="*/ 187975 h 4999978"/>
              <a:gd name="connsiteX42" fmla="*/ 5391908 w 12192000"/>
              <a:gd name="connsiteY42" fmla="*/ 185073 h 4999978"/>
              <a:gd name="connsiteX43" fmla="*/ 5492371 w 12192000"/>
              <a:gd name="connsiteY43" fmla="*/ 230923 h 4999978"/>
              <a:gd name="connsiteX44" fmla="*/ 5640913 w 12192000"/>
              <a:gd name="connsiteY44" fmla="*/ 239810 h 4999978"/>
              <a:gd name="connsiteX45" fmla="*/ 5877770 w 12192000"/>
              <a:gd name="connsiteY45" fmla="*/ 283747 h 4999978"/>
              <a:gd name="connsiteX46" fmla="*/ 5989615 w 12192000"/>
              <a:gd name="connsiteY46" fmla="*/ 306445 h 4999978"/>
              <a:gd name="connsiteX47" fmla="*/ 5996857 w 12192000"/>
              <a:gd name="connsiteY47" fmla="*/ 310331 h 4999978"/>
              <a:gd name="connsiteX48" fmla="*/ 6037387 w 12192000"/>
              <a:gd name="connsiteY48" fmla="*/ 299308 h 4999978"/>
              <a:gd name="connsiteX49" fmla="*/ 6113074 w 12192000"/>
              <a:gd name="connsiteY49" fmla="*/ 312627 h 4999978"/>
              <a:gd name="connsiteX50" fmla="*/ 6280929 w 12192000"/>
              <a:gd name="connsiteY50" fmla="*/ 337226 h 4999978"/>
              <a:gd name="connsiteX51" fmla="*/ 6298665 w 12192000"/>
              <a:gd name="connsiteY51" fmla="*/ 329713 h 4999978"/>
              <a:gd name="connsiteX52" fmla="*/ 6317326 w 12192000"/>
              <a:gd name="connsiteY52" fmla="*/ 326576 h 4999978"/>
              <a:gd name="connsiteX53" fmla="*/ 6319212 w 12192000"/>
              <a:gd name="connsiteY53" fmla="*/ 327786 h 4999978"/>
              <a:gd name="connsiteX54" fmla="*/ 6339724 w 12192000"/>
              <a:gd name="connsiteY54" fmla="*/ 328880 h 4999978"/>
              <a:gd name="connsiteX55" fmla="*/ 6345010 w 12192000"/>
              <a:gd name="connsiteY55" fmla="*/ 325930 h 4999978"/>
              <a:gd name="connsiteX56" fmla="*/ 6359332 w 12192000"/>
              <a:gd name="connsiteY56" fmla="*/ 325681 h 4999978"/>
              <a:gd name="connsiteX57" fmla="*/ 6388220 w 12192000"/>
              <a:gd name="connsiteY57" fmla="*/ 322496 h 4999978"/>
              <a:gd name="connsiteX58" fmla="*/ 6392994 w 12192000"/>
              <a:gd name="connsiteY58" fmla="*/ 324426 h 4999978"/>
              <a:gd name="connsiteX59" fmla="*/ 6435581 w 12192000"/>
              <a:gd name="connsiteY59" fmla="*/ 323557 h 4999978"/>
              <a:gd name="connsiteX60" fmla="*/ 6435870 w 12192000"/>
              <a:gd name="connsiteY60" fmla="*/ 324745 h 4999978"/>
              <a:gd name="connsiteX61" fmla="*/ 6446571 w 12192000"/>
              <a:gd name="connsiteY61" fmla="*/ 329739 h 4999978"/>
              <a:gd name="connsiteX62" fmla="*/ 6467701 w 12192000"/>
              <a:gd name="connsiteY62" fmla="*/ 336547 h 4999978"/>
              <a:gd name="connsiteX63" fmla="*/ 6512727 w 12192000"/>
              <a:gd name="connsiteY63" fmla="*/ 367087 h 4999978"/>
              <a:gd name="connsiteX64" fmla="*/ 6557094 w 12192000"/>
              <a:gd name="connsiteY64" fmla="*/ 366314 h 4999978"/>
              <a:gd name="connsiteX65" fmla="*/ 6565879 w 12192000"/>
              <a:gd name="connsiteY65" fmla="*/ 366812 h 4999978"/>
              <a:gd name="connsiteX66" fmla="*/ 6565997 w 12192000"/>
              <a:gd name="connsiteY66" fmla="*/ 367092 h 4999978"/>
              <a:gd name="connsiteX67" fmla="*/ 6575147 w 12192000"/>
              <a:gd name="connsiteY67" fmla="*/ 368156 h 4999978"/>
              <a:gd name="connsiteX68" fmla="*/ 6581899 w 12192000"/>
              <a:gd name="connsiteY68" fmla="*/ 367720 h 4999978"/>
              <a:gd name="connsiteX69" fmla="*/ 6598943 w 12192000"/>
              <a:gd name="connsiteY69" fmla="*/ 368688 h 4999978"/>
              <a:gd name="connsiteX70" fmla="*/ 6604421 w 12192000"/>
              <a:gd name="connsiteY70" fmla="*/ 370815 h 4999978"/>
              <a:gd name="connsiteX71" fmla="*/ 6606035 w 12192000"/>
              <a:gd name="connsiteY71" fmla="*/ 374247 h 4999978"/>
              <a:gd name="connsiteX72" fmla="*/ 6607669 w 12192000"/>
              <a:gd name="connsiteY72" fmla="*/ 373968 h 4999978"/>
              <a:gd name="connsiteX73" fmla="*/ 6637532 w 12192000"/>
              <a:gd name="connsiteY73" fmla="*/ 384907 h 4999978"/>
              <a:gd name="connsiteX74" fmla="*/ 6706880 w 12192000"/>
              <a:gd name="connsiteY74" fmla="*/ 399163 h 4999978"/>
              <a:gd name="connsiteX75" fmla="*/ 6747500 w 12192000"/>
              <a:gd name="connsiteY75" fmla="*/ 403168 h 4999978"/>
              <a:gd name="connsiteX76" fmla="*/ 6857783 w 12192000"/>
              <a:gd name="connsiteY76" fmla="*/ 418687 h 4999978"/>
              <a:gd name="connsiteX77" fmla="*/ 6967720 w 12192000"/>
              <a:gd name="connsiteY77" fmla="*/ 437721 h 4999978"/>
              <a:gd name="connsiteX78" fmla="*/ 7018394 w 12192000"/>
              <a:gd name="connsiteY78" fmla="*/ 466613 h 4999978"/>
              <a:gd name="connsiteX79" fmla="*/ 7024679 w 12192000"/>
              <a:gd name="connsiteY79" fmla="*/ 467750 h 4999978"/>
              <a:gd name="connsiteX80" fmla="*/ 7041715 w 12192000"/>
              <a:gd name="connsiteY80" fmla="*/ 465902 h 4999978"/>
              <a:gd name="connsiteX81" fmla="*/ 7048103 w 12192000"/>
              <a:gd name="connsiteY81" fmla="*/ 464392 h 4999978"/>
              <a:gd name="connsiteX82" fmla="*/ 7057490 w 12192000"/>
              <a:gd name="connsiteY82" fmla="*/ 463917 h 4999978"/>
              <a:gd name="connsiteX83" fmla="*/ 7057730 w 12192000"/>
              <a:gd name="connsiteY83" fmla="*/ 464165 h 4999978"/>
              <a:gd name="connsiteX84" fmla="*/ 7066511 w 12192000"/>
              <a:gd name="connsiteY84" fmla="*/ 463214 h 4999978"/>
              <a:gd name="connsiteX85" fmla="*/ 7109401 w 12192000"/>
              <a:gd name="connsiteY85" fmla="*/ 455268 h 4999978"/>
              <a:gd name="connsiteX86" fmla="*/ 7166830 w 12192000"/>
              <a:gd name="connsiteY86" fmla="*/ 477037 h 4999978"/>
              <a:gd name="connsiteX87" fmla="*/ 7190442 w 12192000"/>
              <a:gd name="connsiteY87" fmla="*/ 480090 h 4999978"/>
              <a:gd name="connsiteX88" fmla="*/ 7203083 w 12192000"/>
              <a:gd name="connsiteY88" fmla="*/ 483106 h 4999978"/>
              <a:gd name="connsiteX89" fmla="*/ 7203894 w 12192000"/>
              <a:gd name="connsiteY89" fmla="*/ 484190 h 4999978"/>
              <a:gd name="connsiteX90" fmla="*/ 7245004 w 12192000"/>
              <a:gd name="connsiteY90" fmla="*/ 476444 h 4999978"/>
              <a:gd name="connsiteX91" fmla="*/ 7250514 w 12192000"/>
              <a:gd name="connsiteY91" fmla="*/ 477506 h 4999978"/>
              <a:gd name="connsiteX92" fmla="*/ 7277246 w 12192000"/>
              <a:gd name="connsiteY92" fmla="*/ 469782 h 4999978"/>
              <a:gd name="connsiteX93" fmla="*/ 7291092 w 12192000"/>
              <a:gd name="connsiteY93" fmla="*/ 467217 h 4999978"/>
              <a:gd name="connsiteX94" fmla="*/ 7294933 w 12192000"/>
              <a:gd name="connsiteY94" fmla="*/ 463549 h 4999978"/>
              <a:gd name="connsiteX95" fmla="*/ 7315408 w 12192000"/>
              <a:gd name="connsiteY95" fmla="*/ 461260 h 4999978"/>
              <a:gd name="connsiteX96" fmla="*/ 7317786 w 12192000"/>
              <a:gd name="connsiteY96" fmla="*/ 462106 h 4999978"/>
              <a:gd name="connsiteX97" fmla="*/ 7334572 w 12192000"/>
              <a:gd name="connsiteY97" fmla="*/ 456088 h 4999978"/>
              <a:gd name="connsiteX98" fmla="*/ 7348520 w 12192000"/>
              <a:gd name="connsiteY98" fmla="*/ 446050 h 4999978"/>
              <a:gd name="connsiteX99" fmla="*/ 7522997 w 12192000"/>
              <a:gd name="connsiteY99" fmla="*/ 442209 h 4999978"/>
              <a:gd name="connsiteX100" fmla="*/ 7686985 w 12192000"/>
              <a:gd name="connsiteY100" fmla="*/ 419805 h 4999978"/>
              <a:gd name="connsiteX101" fmla="*/ 7854068 w 12192000"/>
              <a:gd name="connsiteY101" fmla="*/ 409774 h 4999978"/>
              <a:gd name="connsiteX102" fmla="*/ 8034165 w 12192000"/>
              <a:gd name="connsiteY102" fmla="*/ 391699 h 4999978"/>
              <a:gd name="connsiteX103" fmla="*/ 8094381 w 12192000"/>
              <a:gd name="connsiteY103" fmla="*/ 395718 h 4999978"/>
              <a:gd name="connsiteX104" fmla="*/ 8146898 w 12192000"/>
              <a:gd name="connsiteY104" fmla="*/ 378558 h 4999978"/>
              <a:gd name="connsiteX105" fmla="*/ 8168993 w 12192000"/>
              <a:gd name="connsiteY105" fmla="*/ 384830 h 4999978"/>
              <a:gd name="connsiteX106" fmla="*/ 8172809 w 12192000"/>
              <a:gd name="connsiteY106" fmla="*/ 386137 h 4999978"/>
              <a:gd name="connsiteX107" fmla="*/ 8187962 w 12192000"/>
              <a:gd name="connsiteY107" fmla="*/ 386433 h 4999978"/>
              <a:gd name="connsiteX108" fmla="*/ 8192382 w 12192000"/>
              <a:gd name="connsiteY108" fmla="*/ 392692 h 4999978"/>
              <a:gd name="connsiteX109" fmla="*/ 8375192 w 12192000"/>
              <a:gd name="connsiteY109" fmla="*/ 383879 h 4999978"/>
              <a:gd name="connsiteX110" fmla="*/ 8454377 w 12192000"/>
              <a:gd name="connsiteY110" fmla="*/ 380331 h 4999978"/>
              <a:gd name="connsiteX111" fmla="*/ 8484740 w 12192000"/>
              <a:gd name="connsiteY111" fmla="*/ 385159 h 4999978"/>
              <a:gd name="connsiteX112" fmla="*/ 8601673 w 12192000"/>
              <a:gd name="connsiteY112" fmla="*/ 397101 h 4999978"/>
              <a:gd name="connsiteX113" fmla="*/ 8701676 w 12192000"/>
              <a:gd name="connsiteY113" fmla="*/ 401351 h 4999978"/>
              <a:gd name="connsiteX114" fmla="*/ 8773288 w 12192000"/>
              <a:gd name="connsiteY114" fmla="*/ 378077 h 4999978"/>
              <a:gd name="connsiteX115" fmla="*/ 8779909 w 12192000"/>
              <a:gd name="connsiteY115" fmla="*/ 382446 h 4999978"/>
              <a:gd name="connsiteX116" fmla="*/ 8829932 w 12192000"/>
              <a:gd name="connsiteY116" fmla="*/ 379243 h 4999978"/>
              <a:gd name="connsiteX117" fmla="*/ 9003386 w 12192000"/>
              <a:gd name="connsiteY117" fmla="*/ 336242 h 4999978"/>
              <a:gd name="connsiteX118" fmla="*/ 9101185 w 12192000"/>
              <a:gd name="connsiteY118" fmla="*/ 330862 h 4999978"/>
              <a:gd name="connsiteX119" fmla="*/ 9136185 w 12192000"/>
              <a:gd name="connsiteY119" fmla="*/ 334078 h 4999978"/>
              <a:gd name="connsiteX120" fmla="*/ 9194801 w 12192000"/>
              <a:gd name="connsiteY120" fmla="*/ 339149 h 4999978"/>
              <a:gd name="connsiteX121" fmla="*/ 9239316 w 12192000"/>
              <a:gd name="connsiteY121" fmla="*/ 355558 h 4999978"/>
              <a:gd name="connsiteX122" fmla="*/ 9288052 w 12192000"/>
              <a:gd name="connsiteY122" fmla="*/ 354796 h 4999978"/>
              <a:gd name="connsiteX123" fmla="*/ 9298465 w 12192000"/>
              <a:gd name="connsiteY123" fmla="*/ 338296 h 4999978"/>
              <a:gd name="connsiteX124" fmla="*/ 9350892 w 12192000"/>
              <a:gd name="connsiteY124" fmla="*/ 342778 h 4999978"/>
              <a:gd name="connsiteX125" fmla="*/ 9430522 w 12192000"/>
              <a:gd name="connsiteY125" fmla="*/ 351368 h 4999978"/>
              <a:gd name="connsiteX126" fmla="*/ 9476215 w 12192000"/>
              <a:gd name="connsiteY126" fmla="*/ 352107 h 4999978"/>
              <a:gd name="connsiteX127" fmla="*/ 9601276 w 12192000"/>
              <a:gd name="connsiteY127" fmla="*/ 358704 h 4999978"/>
              <a:gd name="connsiteX128" fmla="*/ 9726733 w 12192000"/>
              <a:gd name="connsiteY128" fmla="*/ 368801 h 4999978"/>
              <a:gd name="connsiteX129" fmla="*/ 9802144 w 12192000"/>
              <a:gd name="connsiteY129" fmla="*/ 394479 h 4999978"/>
              <a:gd name="connsiteX130" fmla="*/ 9905153 w 12192000"/>
              <a:gd name="connsiteY130" fmla="*/ 400650 h 4999978"/>
              <a:gd name="connsiteX131" fmla="*/ 9922553 w 12192000"/>
              <a:gd name="connsiteY131" fmla="*/ 404569 h 4999978"/>
              <a:gd name="connsiteX132" fmla="*/ 10044658 w 12192000"/>
              <a:gd name="connsiteY132" fmla="*/ 418077 h 4999978"/>
              <a:gd name="connsiteX133" fmla="*/ 10184585 w 12192000"/>
              <a:gd name="connsiteY133" fmla="*/ 407138 h 4999978"/>
              <a:gd name="connsiteX134" fmla="*/ 10366435 w 12192000"/>
              <a:gd name="connsiteY134" fmla="*/ 462428 h 4999978"/>
              <a:gd name="connsiteX135" fmla="*/ 10688220 w 12192000"/>
              <a:gd name="connsiteY135" fmla="*/ 542258 h 4999978"/>
              <a:gd name="connsiteX136" fmla="*/ 11026690 w 12192000"/>
              <a:gd name="connsiteY136" fmla="*/ 550681 h 4999978"/>
              <a:gd name="connsiteX137" fmla="*/ 11113779 w 12192000"/>
              <a:gd name="connsiteY137" fmla="*/ 533868 h 4999978"/>
              <a:gd name="connsiteX138" fmla="*/ 11369556 w 12192000"/>
              <a:gd name="connsiteY138" fmla="*/ 491719 h 4999978"/>
              <a:gd name="connsiteX139" fmla="*/ 11623342 w 12192000"/>
              <a:gd name="connsiteY139" fmla="*/ 388428 h 4999978"/>
              <a:gd name="connsiteX140" fmla="*/ 11786511 w 12192000"/>
              <a:gd name="connsiteY140" fmla="*/ 358390 h 4999978"/>
              <a:gd name="connsiteX141" fmla="*/ 11862577 w 12192000"/>
              <a:gd name="connsiteY141" fmla="*/ 330549 h 4999978"/>
              <a:gd name="connsiteX142" fmla="*/ 11916612 w 12192000"/>
              <a:gd name="connsiteY142" fmla="*/ 323810 h 4999978"/>
              <a:gd name="connsiteX143" fmla="*/ 11948830 w 12192000"/>
              <a:gd name="connsiteY143" fmla="*/ 318062 h 4999978"/>
              <a:gd name="connsiteX144" fmla="*/ 12001583 w 12192000"/>
              <a:gd name="connsiteY144" fmla="*/ 279643 h 4999978"/>
              <a:gd name="connsiteX145" fmla="*/ 12174977 w 12192000"/>
              <a:gd name="connsiteY145" fmla="*/ 264652 h 4999978"/>
              <a:gd name="connsiteX146" fmla="*/ 12192000 w 12192000"/>
              <a:gd name="connsiteY146" fmla="*/ 256549 h 4999978"/>
              <a:gd name="connsiteX147" fmla="*/ 12192000 w 12192000"/>
              <a:gd name="connsiteY147" fmla="*/ 4999978 h 4999978"/>
              <a:gd name="connsiteX148" fmla="*/ 0 w 12192000"/>
              <a:gd name="connsiteY148" fmla="*/ 4999978 h 4999978"/>
              <a:gd name="connsiteX149" fmla="*/ 0 w 12192000"/>
              <a:gd name="connsiteY149" fmla="*/ 617449 h 4999978"/>
              <a:gd name="connsiteX150" fmla="*/ 11075 w 12192000"/>
              <a:gd name="connsiteY150" fmla="*/ 615178 h 4999978"/>
              <a:gd name="connsiteX151" fmla="*/ 44061 w 12192000"/>
              <a:gd name="connsiteY151" fmla="*/ 608596 h 4999978"/>
              <a:gd name="connsiteX152" fmla="*/ 136694 w 12192000"/>
              <a:gd name="connsiteY152" fmla="*/ 556415 h 4999978"/>
              <a:gd name="connsiteX153" fmla="*/ 170342 w 12192000"/>
              <a:gd name="connsiteY153" fmla="*/ 551077 h 4999978"/>
              <a:gd name="connsiteX154" fmla="*/ 168955 w 12192000"/>
              <a:gd name="connsiteY154" fmla="*/ 542164 h 4999978"/>
              <a:gd name="connsiteX155" fmla="*/ 181474 w 12192000"/>
              <a:gd name="connsiteY155" fmla="*/ 541281 h 4999978"/>
              <a:gd name="connsiteX156" fmla="*/ 209440 w 12192000"/>
              <a:gd name="connsiteY156" fmla="*/ 540561 h 4999978"/>
              <a:gd name="connsiteX157" fmla="*/ 293152 w 12192000"/>
              <a:gd name="connsiteY157" fmla="*/ 536576 h 4999978"/>
              <a:gd name="connsiteX158" fmla="*/ 315693 w 12192000"/>
              <a:gd name="connsiteY158" fmla="*/ 519030 h 4999978"/>
              <a:gd name="connsiteX159" fmla="*/ 337305 w 12192000"/>
              <a:gd name="connsiteY159" fmla="*/ 518372 h 4999978"/>
              <a:gd name="connsiteX160" fmla="*/ 462252 w 12192000"/>
              <a:gd name="connsiteY160" fmla="*/ 493151 h 4999978"/>
              <a:gd name="connsiteX161" fmla="*/ 479457 w 12192000"/>
              <a:gd name="connsiteY161" fmla="*/ 491123 h 4999978"/>
              <a:gd name="connsiteX162" fmla="*/ 488653 w 12192000"/>
              <a:gd name="connsiteY162" fmla="*/ 483257 h 4999978"/>
              <a:gd name="connsiteX163" fmla="*/ 522053 w 12192000"/>
              <a:gd name="connsiteY163" fmla="*/ 481125 h 4999978"/>
              <a:gd name="connsiteX164" fmla="*/ 523520 w 12192000"/>
              <a:gd name="connsiteY164" fmla="*/ 476713 h 4999978"/>
              <a:gd name="connsiteX165" fmla="*/ 632714 w 12192000"/>
              <a:gd name="connsiteY165" fmla="*/ 437101 h 4999978"/>
              <a:gd name="connsiteX166" fmla="*/ 651426 w 12192000"/>
              <a:gd name="connsiteY166" fmla="*/ 430544 h 4999978"/>
              <a:gd name="connsiteX167" fmla="*/ 667724 w 12192000"/>
              <a:gd name="connsiteY167" fmla="*/ 432138 h 4999978"/>
              <a:gd name="connsiteX168" fmla="*/ 757679 w 12192000"/>
              <a:gd name="connsiteY168" fmla="*/ 425145 h 4999978"/>
              <a:gd name="connsiteX169" fmla="*/ 779159 w 12192000"/>
              <a:gd name="connsiteY169" fmla="*/ 428059 h 4999978"/>
              <a:gd name="connsiteX170" fmla="*/ 788293 w 12192000"/>
              <a:gd name="connsiteY170" fmla="*/ 434863 h 4999978"/>
              <a:gd name="connsiteX171" fmla="*/ 822923 w 12192000"/>
              <a:gd name="connsiteY171" fmla="*/ 421074 h 4999978"/>
              <a:gd name="connsiteX172" fmla="*/ 876559 w 12192000"/>
              <a:gd name="connsiteY172" fmla="*/ 411088 h 4999978"/>
              <a:gd name="connsiteX173" fmla="*/ 902011 w 12192000"/>
              <a:gd name="connsiteY173" fmla="*/ 404118 h 4999978"/>
              <a:gd name="connsiteX174" fmla="*/ 922715 w 12192000"/>
              <a:gd name="connsiteY174" fmla="*/ 407699 h 4999978"/>
              <a:gd name="connsiteX175" fmla="*/ 1040139 w 12192000"/>
              <a:gd name="connsiteY175" fmla="*/ 406590 h 4999978"/>
              <a:gd name="connsiteX176" fmla="*/ 1067251 w 12192000"/>
              <a:gd name="connsiteY176" fmla="*/ 412384 h 4999978"/>
              <a:gd name="connsiteX177" fmla="*/ 1080272 w 12192000"/>
              <a:gd name="connsiteY177" fmla="*/ 424669 h 4999978"/>
              <a:gd name="connsiteX178" fmla="*/ 1090219 w 12192000"/>
              <a:gd name="connsiteY178" fmla="*/ 420026 h 4999978"/>
              <a:gd name="connsiteX179" fmla="*/ 1161226 w 12192000"/>
              <a:gd name="connsiteY179" fmla="*/ 418304 h 4999978"/>
              <a:gd name="connsiteX180" fmla="*/ 1207525 w 12192000"/>
              <a:gd name="connsiteY180" fmla="*/ 416039 h 4999978"/>
              <a:gd name="connsiteX181" fmla="*/ 1295331 w 12192000"/>
              <a:gd name="connsiteY181" fmla="*/ 402182 h 4999978"/>
              <a:gd name="connsiteX182" fmla="*/ 1347118 w 12192000"/>
              <a:gd name="connsiteY182" fmla="*/ 399704 h 4999978"/>
              <a:gd name="connsiteX183" fmla="*/ 1378108 w 12192000"/>
              <a:gd name="connsiteY183" fmla="*/ 398410 h 4999978"/>
              <a:gd name="connsiteX184" fmla="*/ 1459192 w 12192000"/>
              <a:gd name="connsiteY184" fmla="*/ 380919 h 4999978"/>
              <a:gd name="connsiteX185" fmla="*/ 1590120 w 12192000"/>
              <a:gd name="connsiteY185" fmla="*/ 317608 h 4999978"/>
              <a:gd name="connsiteX186" fmla="*/ 1631417 w 12192000"/>
              <a:gd name="connsiteY186" fmla="*/ 308227 h 4999978"/>
              <a:gd name="connsiteX187" fmla="*/ 1638727 w 12192000"/>
              <a:gd name="connsiteY187" fmla="*/ 311610 h 4999978"/>
              <a:gd name="connsiteX188" fmla="*/ 1844438 w 12192000"/>
              <a:gd name="connsiteY188" fmla="*/ 271304 h 4999978"/>
              <a:gd name="connsiteX189" fmla="*/ 1881324 w 12192000"/>
              <a:gd name="connsiteY189" fmla="*/ 268497 h 4999978"/>
              <a:gd name="connsiteX190" fmla="*/ 1908999 w 12192000"/>
              <a:gd name="connsiteY190" fmla="*/ 269338 h 4999978"/>
              <a:gd name="connsiteX191" fmla="*/ 1974956 w 12192000"/>
              <a:gd name="connsiteY191" fmla="*/ 255958 h 4999978"/>
              <a:gd name="connsiteX192" fmla="*/ 2082409 w 12192000"/>
              <a:gd name="connsiteY192" fmla="*/ 227290 h 4999978"/>
              <a:gd name="connsiteX193" fmla="*/ 2105639 w 12192000"/>
              <a:gd name="connsiteY193" fmla="*/ 222648 h 4999978"/>
              <a:gd name="connsiteX194" fmla="*/ 2126992 w 12192000"/>
              <a:gd name="connsiteY194" fmla="*/ 224468 h 4999978"/>
              <a:gd name="connsiteX195" fmla="*/ 2133154 w 12192000"/>
              <a:gd name="connsiteY195" fmla="*/ 229952 h 4999978"/>
              <a:gd name="connsiteX196" fmla="*/ 2146154 w 12192000"/>
              <a:gd name="connsiteY196" fmla="*/ 228332 h 4999978"/>
              <a:gd name="connsiteX197" fmla="*/ 2149901 w 12192000"/>
              <a:gd name="connsiteY197" fmla="*/ 229116 h 4999978"/>
              <a:gd name="connsiteX198" fmla="*/ 2171100 w 12192000"/>
              <a:gd name="connsiteY198" fmla="*/ 232389 h 4999978"/>
              <a:gd name="connsiteX199" fmla="*/ 2209148 w 12192000"/>
              <a:gd name="connsiteY199" fmla="*/ 209225 h 4999978"/>
              <a:gd name="connsiteX200" fmla="*/ 2261889 w 12192000"/>
              <a:gd name="connsiteY200" fmla="*/ 205532 h 4999978"/>
              <a:gd name="connsiteX201" fmla="*/ 2452315 w 12192000"/>
              <a:gd name="connsiteY201" fmla="*/ 152899 h 4999978"/>
              <a:gd name="connsiteX202" fmla="*/ 2495330 w 12192000"/>
              <a:gd name="connsiteY202" fmla="*/ 142101 h 4999978"/>
              <a:gd name="connsiteX203" fmla="*/ 2665623 w 12192000"/>
              <a:gd name="connsiteY203" fmla="*/ 96394 h 4999978"/>
              <a:gd name="connsiteX204" fmla="*/ 2763332 w 12192000"/>
              <a:gd name="connsiteY204" fmla="*/ 74831 h 4999978"/>
              <a:gd name="connsiteX205" fmla="*/ 2843870 w 12192000"/>
              <a:gd name="connsiteY205" fmla="*/ 47507 h 4999978"/>
              <a:gd name="connsiteX206" fmla="*/ 2862745 w 12192000"/>
              <a:gd name="connsiteY206" fmla="*/ 43242 h 4999978"/>
              <a:gd name="connsiteX207" fmla="*/ 2864596 w 12192000"/>
              <a:gd name="connsiteY207" fmla="*/ 39218 h 4999978"/>
              <a:gd name="connsiteX208" fmla="*/ 2875381 w 12192000"/>
              <a:gd name="connsiteY208" fmla="*/ 35003 h 4999978"/>
              <a:gd name="connsiteX209" fmla="*/ 2895139 w 12192000"/>
              <a:gd name="connsiteY209" fmla="*/ 24186 h 4999978"/>
              <a:gd name="connsiteX210" fmla="*/ 2932205 w 12192000"/>
              <a:gd name="connsiteY210" fmla="*/ 11873 h 4999978"/>
              <a:gd name="connsiteX211" fmla="*/ 2933310 w 12192000"/>
              <a:gd name="connsiteY211" fmla="*/ 12816 h 4999978"/>
              <a:gd name="connsiteX212" fmla="*/ 2945218 w 12192000"/>
              <a:gd name="connsiteY212" fmla="*/ 14141 h 4999978"/>
              <a:gd name="connsiteX213" fmla="*/ 2966465 w 12192000"/>
              <a:gd name="connsiteY213" fmla="*/ 14117 h 4999978"/>
              <a:gd name="connsiteX214" fmla="*/ 3016048 w 12192000"/>
              <a:gd name="connsiteY214" fmla="*/ 12381 h 4999978"/>
              <a:gd name="connsiteX215" fmla="*/ 3057077 w 12192000"/>
              <a:gd name="connsiteY215" fmla="*/ 14845 h 4999978"/>
              <a:gd name="connsiteX216" fmla="*/ 3151915 w 12192000"/>
              <a:gd name="connsiteY216" fmla="*/ 11243 h 4999978"/>
              <a:gd name="connsiteX217" fmla="*/ 3251671 w 12192000"/>
              <a:gd name="connsiteY217" fmla="*/ 31575 h 4999978"/>
              <a:gd name="connsiteX218" fmla="*/ 3351400 w 12192000"/>
              <a:gd name="connsiteY218" fmla="*/ 32687 h 4999978"/>
              <a:gd name="connsiteX219" fmla="*/ 3387481 w 12192000"/>
              <a:gd name="connsiteY219" fmla="*/ 31443 h 4999978"/>
              <a:gd name="connsiteX220" fmla="*/ 3451923 w 12192000"/>
              <a:gd name="connsiteY220" fmla="*/ 36482 h 4999978"/>
              <a:gd name="connsiteX221" fmla="*/ 3481520 w 12192000"/>
              <a:gd name="connsiteY221" fmla="*/ 43287 h 4999978"/>
              <a:gd name="connsiteX222" fmla="*/ 3482804 w 12192000"/>
              <a:gd name="connsiteY222" fmla="*/ 42812 h 4999978"/>
              <a:gd name="connsiteX223" fmla="*/ 3485495 w 12192000"/>
              <a:gd name="connsiteY223" fmla="*/ 45921 h 4999978"/>
              <a:gd name="connsiteX224" fmla="*/ 3490972 w 12192000"/>
              <a:gd name="connsiteY224" fmla="*/ 47286 h 4999978"/>
              <a:gd name="connsiteX225" fmla="*/ 3505835 w 12192000"/>
              <a:gd name="connsiteY225" fmla="*/ 46077 h 4999978"/>
              <a:gd name="connsiteX226" fmla="*/ 3511410 w 12192000"/>
              <a:gd name="connsiteY226" fmla="*/ 44808 h 4999978"/>
              <a:gd name="connsiteX227" fmla="*/ 3519598 w 12192000"/>
              <a:gd name="connsiteY227" fmla="*/ 44683 h 4999978"/>
              <a:gd name="connsiteX228" fmla="*/ 3519807 w 12192000"/>
              <a:gd name="connsiteY228" fmla="*/ 44938 h 4999978"/>
              <a:gd name="connsiteX229" fmla="*/ 3527466 w 12192000"/>
              <a:gd name="connsiteY229" fmla="*/ 44316 h 4999978"/>
              <a:gd name="connsiteX230" fmla="*/ 3564889 w 12192000"/>
              <a:gd name="connsiteY230" fmla="*/ 57394 h 4999978"/>
              <a:gd name="connsiteX231" fmla="*/ 3614922 w 12192000"/>
              <a:gd name="connsiteY231" fmla="*/ 61804 h 4999978"/>
              <a:gd name="connsiteX232" fmla="*/ 3635506 w 12192000"/>
              <a:gd name="connsiteY232" fmla="*/ 65718 h 4999978"/>
              <a:gd name="connsiteX233" fmla="*/ 3646525 w 12192000"/>
              <a:gd name="connsiteY233" fmla="*/ 69193 h 4999978"/>
              <a:gd name="connsiteX234" fmla="*/ 3647224 w 12192000"/>
              <a:gd name="connsiteY234" fmla="*/ 70303 h 4999978"/>
              <a:gd name="connsiteX235" fmla="*/ 3683100 w 12192000"/>
              <a:gd name="connsiteY235" fmla="*/ 64109 h 4999978"/>
              <a:gd name="connsiteX236" fmla="*/ 3687901 w 12192000"/>
              <a:gd name="connsiteY236" fmla="*/ 65372 h 4999978"/>
              <a:gd name="connsiteX237" fmla="*/ 3711234 w 12192000"/>
              <a:gd name="connsiteY237" fmla="*/ 58665 h 4999978"/>
              <a:gd name="connsiteX238" fmla="*/ 3723318 w 12192000"/>
              <a:gd name="connsiteY238" fmla="*/ 56625 h 4999978"/>
              <a:gd name="connsiteX239" fmla="*/ 3726677 w 12192000"/>
              <a:gd name="connsiteY239" fmla="*/ 53112 h 4999978"/>
              <a:gd name="connsiteX240" fmla="*/ 3744535 w 12192000"/>
              <a:gd name="connsiteY240" fmla="*/ 51590 h 4999978"/>
              <a:gd name="connsiteX241" fmla="*/ 3746608 w 12192000"/>
              <a:gd name="connsiteY241" fmla="*/ 52522 h 4999978"/>
              <a:gd name="connsiteX242" fmla="*/ 3761262 w 12192000"/>
              <a:gd name="connsiteY242" fmla="*/ 47147 h 4999978"/>
              <a:gd name="connsiteX243" fmla="*/ 3803931 w 12192000"/>
              <a:gd name="connsiteY243" fmla="*/ 49309 h 4999978"/>
              <a:gd name="connsiteX244" fmla="*/ 3925626 w 12192000"/>
              <a:gd name="connsiteY244" fmla="*/ 40301 h 4999978"/>
              <a:gd name="connsiteX245" fmla="*/ 4033324 w 12192000"/>
              <a:gd name="connsiteY245" fmla="*/ 26451 h 4999978"/>
              <a:gd name="connsiteX0" fmla="*/ 4033324 w 12192000"/>
              <a:gd name="connsiteY0" fmla="*/ 26451 h 4999978"/>
              <a:gd name="connsiteX1" fmla="*/ 4138795 w 12192000"/>
              <a:gd name="connsiteY1" fmla="*/ 28995 h 4999978"/>
              <a:gd name="connsiteX2" fmla="*/ 4197186 w 12192000"/>
              <a:gd name="connsiteY2" fmla="*/ 16311 h 4999978"/>
              <a:gd name="connsiteX3" fmla="*/ 4371550 w 12192000"/>
              <a:gd name="connsiteY3" fmla="*/ 8916 h 4999978"/>
              <a:gd name="connsiteX4" fmla="*/ 4424056 w 12192000"/>
              <a:gd name="connsiteY4" fmla="*/ 15151 h 4999978"/>
              <a:gd name="connsiteX5" fmla="*/ 4469897 w 12192000"/>
              <a:gd name="connsiteY5" fmla="*/ 0 h 4999978"/>
              <a:gd name="connsiteX6" fmla="*/ 4489151 w 12192000"/>
              <a:gd name="connsiteY6" fmla="*/ 7067 h 4999978"/>
              <a:gd name="connsiteX7" fmla="*/ 4492479 w 12192000"/>
              <a:gd name="connsiteY7" fmla="*/ 8512 h 4999978"/>
              <a:gd name="connsiteX8" fmla="*/ 4505693 w 12192000"/>
              <a:gd name="connsiteY8" fmla="*/ 9366 h 4999978"/>
              <a:gd name="connsiteX9" fmla="*/ 4509529 w 12192000"/>
              <a:gd name="connsiteY9" fmla="*/ 15767 h 4999978"/>
              <a:gd name="connsiteX10" fmla="*/ 4529499 w 12192000"/>
              <a:gd name="connsiteY10" fmla="*/ 21469 h 4999978"/>
              <a:gd name="connsiteX11" fmla="*/ 4553795 w 12192000"/>
              <a:gd name="connsiteY11" fmla="*/ 21323 h 4999978"/>
              <a:gd name="connsiteX12" fmla="*/ 4640118 w 12192000"/>
              <a:gd name="connsiteY12" fmla="*/ 21481 h 4999978"/>
              <a:gd name="connsiteX13" fmla="*/ 4654127 w 12192000"/>
              <a:gd name="connsiteY13" fmla="*/ 17734 h 4999978"/>
              <a:gd name="connsiteX14" fmla="*/ 4700168 w 12192000"/>
              <a:gd name="connsiteY14" fmla="*/ 22735 h 4999978"/>
              <a:gd name="connsiteX15" fmla="*/ 4741127 w 12192000"/>
              <a:gd name="connsiteY15" fmla="*/ 23309 h 4999978"/>
              <a:gd name="connsiteX16" fmla="*/ 4767598 w 12192000"/>
              <a:gd name="connsiteY16" fmla="*/ 20054 h 4999978"/>
              <a:gd name="connsiteX17" fmla="*/ 4774592 w 12192000"/>
              <a:gd name="connsiteY17" fmla="*/ 22231 h 4999978"/>
              <a:gd name="connsiteX18" fmla="*/ 4801328 w 12192000"/>
              <a:gd name="connsiteY18" fmla="*/ 23236 h 4999978"/>
              <a:gd name="connsiteX19" fmla="*/ 4814870 w 12192000"/>
              <a:gd name="connsiteY19" fmla="*/ 19579 h 4999978"/>
              <a:gd name="connsiteX20" fmla="*/ 4828440 w 12192000"/>
              <a:gd name="connsiteY20" fmla="*/ 27197 h 4999978"/>
              <a:gd name="connsiteX21" fmla="*/ 4831826 w 12192000"/>
              <a:gd name="connsiteY21" fmla="*/ 32900 h 4999978"/>
              <a:gd name="connsiteX22" fmla="*/ 4850785 w 12192000"/>
              <a:gd name="connsiteY22" fmla="*/ 29972 h 4999978"/>
              <a:gd name="connsiteX23" fmla="*/ 4866468 w 12192000"/>
              <a:gd name="connsiteY23" fmla="*/ 35321 h 4999978"/>
              <a:gd name="connsiteX24" fmla="*/ 4879983 w 12192000"/>
              <a:gd name="connsiteY24" fmla="*/ 31397 h 4999978"/>
              <a:gd name="connsiteX25" fmla="*/ 4885635 w 12192000"/>
              <a:gd name="connsiteY25" fmla="*/ 32124 h 4999978"/>
              <a:gd name="connsiteX26" fmla="*/ 4899698 w 12192000"/>
              <a:gd name="connsiteY26" fmla="*/ 34658 h 4999978"/>
              <a:gd name="connsiteX27" fmla="*/ 4923986 w 12192000"/>
              <a:gd name="connsiteY27" fmla="*/ 40414 h 4999978"/>
              <a:gd name="connsiteX28" fmla="*/ 4931544 w 12192000"/>
              <a:gd name="connsiteY28" fmla="*/ 41140 h 4999978"/>
              <a:gd name="connsiteX29" fmla="*/ 4948135 w 12192000"/>
              <a:gd name="connsiteY29" fmla="*/ 50311 h 4999978"/>
              <a:gd name="connsiteX30" fmla="*/ 4980068 w 12192000"/>
              <a:gd name="connsiteY30" fmla="*/ 57834 h 4999978"/>
              <a:gd name="connsiteX31" fmla="*/ 5036541 w 12192000"/>
              <a:gd name="connsiteY31" fmla="*/ 85075 h 4999978"/>
              <a:gd name="connsiteX32" fmla="*/ 5069678 w 12192000"/>
              <a:gd name="connsiteY32" fmla="*/ 97961 h 4999978"/>
              <a:gd name="connsiteX33" fmla="*/ 5092160 w 12192000"/>
              <a:gd name="connsiteY33" fmla="*/ 109985 h 4999978"/>
              <a:gd name="connsiteX34" fmla="*/ 5158166 w 12192000"/>
              <a:gd name="connsiteY34" fmla="*/ 126350 h 4999978"/>
              <a:gd name="connsiteX35" fmla="*/ 5271252 w 12192000"/>
              <a:gd name="connsiteY35" fmla="*/ 147520 h 4999978"/>
              <a:gd name="connsiteX36" fmla="*/ 5294438 w 12192000"/>
              <a:gd name="connsiteY36" fmla="*/ 153338 h 4999978"/>
              <a:gd name="connsiteX37" fmla="*/ 5310840 w 12192000"/>
              <a:gd name="connsiteY37" fmla="*/ 163551 h 4999978"/>
              <a:gd name="connsiteX38" fmla="*/ 5311570 w 12192000"/>
              <a:gd name="connsiteY38" fmla="*/ 170463 h 4999978"/>
              <a:gd name="connsiteX39" fmla="*/ 5323756 w 12192000"/>
              <a:gd name="connsiteY39" fmla="*/ 174500 h 4999978"/>
              <a:gd name="connsiteX40" fmla="*/ 5326259 w 12192000"/>
              <a:gd name="connsiteY40" fmla="*/ 176662 h 4999978"/>
              <a:gd name="connsiteX41" fmla="*/ 5341357 w 12192000"/>
              <a:gd name="connsiteY41" fmla="*/ 187975 h 4999978"/>
              <a:gd name="connsiteX42" fmla="*/ 5391908 w 12192000"/>
              <a:gd name="connsiteY42" fmla="*/ 185073 h 4999978"/>
              <a:gd name="connsiteX43" fmla="*/ 5492371 w 12192000"/>
              <a:gd name="connsiteY43" fmla="*/ 230923 h 4999978"/>
              <a:gd name="connsiteX44" fmla="*/ 5640913 w 12192000"/>
              <a:gd name="connsiteY44" fmla="*/ 239810 h 4999978"/>
              <a:gd name="connsiteX45" fmla="*/ 5877770 w 12192000"/>
              <a:gd name="connsiteY45" fmla="*/ 283747 h 4999978"/>
              <a:gd name="connsiteX46" fmla="*/ 5989615 w 12192000"/>
              <a:gd name="connsiteY46" fmla="*/ 306445 h 4999978"/>
              <a:gd name="connsiteX47" fmla="*/ 5996857 w 12192000"/>
              <a:gd name="connsiteY47" fmla="*/ 310331 h 4999978"/>
              <a:gd name="connsiteX48" fmla="*/ 6037387 w 12192000"/>
              <a:gd name="connsiteY48" fmla="*/ 299308 h 4999978"/>
              <a:gd name="connsiteX49" fmla="*/ 6113074 w 12192000"/>
              <a:gd name="connsiteY49" fmla="*/ 312627 h 4999978"/>
              <a:gd name="connsiteX50" fmla="*/ 6280929 w 12192000"/>
              <a:gd name="connsiteY50" fmla="*/ 337226 h 4999978"/>
              <a:gd name="connsiteX51" fmla="*/ 6298665 w 12192000"/>
              <a:gd name="connsiteY51" fmla="*/ 329713 h 4999978"/>
              <a:gd name="connsiteX52" fmla="*/ 6317326 w 12192000"/>
              <a:gd name="connsiteY52" fmla="*/ 326576 h 4999978"/>
              <a:gd name="connsiteX53" fmla="*/ 6319212 w 12192000"/>
              <a:gd name="connsiteY53" fmla="*/ 327786 h 4999978"/>
              <a:gd name="connsiteX54" fmla="*/ 6339724 w 12192000"/>
              <a:gd name="connsiteY54" fmla="*/ 328880 h 4999978"/>
              <a:gd name="connsiteX55" fmla="*/ 6345010 w 12192000"/>
              <a:gd name="connsiteY55" fmla="*/ 325930 h 4999978"/>
              <a:gd name="connsiteX56" fmla="*/ 6359332 w 12192000"/>
              <a:gd name="connsiteY56" fmla="*/ 325681 h 4999978"/>
              <a:gd name="connsiteX57" fmla="*/ 6388220 w 12192000"/>
              <a:gd name="connsiteY57" fmla="*/ 322496 h 4999978"/>
              <a:gd name="connsiteX58" fmla="*/ 6392994 w 12192000"/>
              <a:gd name="connsiteY58" fmla="*/ 324426 h 4999978"/>
              <a:gd name="connsiteX59" fmla="*/ 6435581 w 12192000"/>
              <a:gd name="connsiteY59" fmla="*/ 323557 h 4999978"/>
              <a:gd name="connsiteX60" fmla="*/ 6435870 w 12192000"/>
              <a:gd name="connsiteY60" fmla="*/ 324745 h 4999978"/>
              <a:gd name="connsiteX61" fmla="*/ 6446571 w 12192000"/>
              <a:gd name="connsiteY61" fmla="*/ 329739 h 4999978"/>
              <a:gd name="connsiteX62" fmla="*/ 6467701 w 12192000"/>
              <a:gd name="connsiteY62" fmla="*/ 336547 h 4999978"/>
              <a:gd name="connsiteX63" fmla="*/ 6512727 w 12192000"/>
              <a:gd name="connsiteY63" fmla="*/ 367087 h 4999978"/>
              <a:gd name="connsiteX64" fmla="*/ 6557094 w 12192000"/>
              <a:gd name="connsiteY64" fmla="*/ 366314 h 4999978"/>
              <a:gd name="connsiteX65" fmla="*/ 6565879 w 12192000"/>
              <a:gd name="connsiteY65" fmla="*/ 366812 h 4999978"/>
              <a:gd name="connsiteX66" fmla="*/ 6565997 w 12192000"/>
              <a:gd name="connsiteY66" fmla="*/ 367092 h 4999978"/>
              <a:gd name="connsiteX67" fmla="*/ 6575147 w 12192000"/>
              <a:gd name="connsiteY67" fmla="*/ 368156 h 4999978"/>
              <a:gd name="connsiteX68" fmla="*/ 6581899 w 12192000"/>
              <a:gd name="connsiteY68" fmla="*/ 367720 h 4999978"/>
              <a:gd name="connsiteX69" fmla="*/ 6598943 w 12192000"/>
              <a:gd name="connsiteY69" fmla="*/ 368688 h 4999978"/>
              <a:gd name="connsiteX70" fmla="*/ 6604421 w 12192000"/>
              <a:gd name="connsiteY70" fmla="*/ 370815 h 4999978"/>
              <a:gd name="connsiteX71" fmla="*/ 6606035 w 12192000"/>
              <a:gd name="connsiteY71" fmla="*/ 374247 h 4999978"/>
              <a:gd name="connsiteX72" fmla="*/ 6607669 w 12192000"/>
              <a:gd name="connsiteY72" fmla="*/ 373968 h 4999978"/>
              <a:gd name="connsiteX73" fmla="*/ 6637532 w 12192000"/>
              <a:gd name="connsiteY73" fmla="*/ 384907 h 4999978"/>
              <a:gd name="connsiteX74" fmla="*/ 6706880 w 12192000"/>
              <a:gd name="connsiteY74" fmla="*/ 399163 h 4999978"/>
              <a:gd name="connsiteX75" fmla="*/ 6747500 w 12192000"/>
              <a:gd name="connsiteY75" fmla="*/ 403168 h 4999978"/>
              <a:gd name="connsiteX76" fmla="*/ 6857783 w 12192000"/>
              <a:gd name="connsiteY76" fmla="*/ 418687 h 4999978"/>
              <a:gd name="connsiteX77" fmla="*/ 6967720 w 12192000"/>
              <a:gd name="connsiteY77" fmla="*/ 437721 h 4999978"/>
              <a:gd name="connsiteX78" fmla="*/ 7018394 w 12192000"/>
              <a:gd name="connsiteY78" fmla="*/ 466613 h 4999978"/>
              <a:gd name="connsiteX79" fmla="*/ 7024679 w 12192000"/>
              <a:gd name="connsiteY79" fmla="*/ 467750 h 4999978"/>
              <a:gd name="connsiteX80" fmla="*/ 7041715 w 12192000"/>
              <a:gd name="connsiteY80" fmla="*/ 465902 h 4999978"/>
              <a:gd name="connsiteX81" fmla="*/ 7048103 w 12192000"/>
              <a:gd name="connsiteY81" fmla="*/ 464392 h 4999978"/>
              <a:gd name="connsiteX82" fmla="*/ 7057490 w 12192000"/>
              <a:gd name="connsiteY82" fmla="*/ 463917 h 4999978"/>
              <a:gd name="connsiteX83" fmla="*/ 7057730 w 12192000"/>
              <a:gd name="connsiteY83" fmla="*/ 464165 h 4999978"/>
              <a:gd name="connsiteX84" fmla="*/ 7066511 w 12192000"/>
              <a:gd name="connsiteY84" fmla="*/ 463214 h 4999978"/>
              <a:gd name="connsiteX85" fmla="*/ 7109401 w 12192000"/>
              <a:gd name="connsiteY85" fmla="*/ 455268 h 4999978"/>
              <a:gd name="connsiteX86" fmla="*/ 7166830 w 12192000"/>
              <a:gd name="connsiteY86" fmla="*/ 477037 h 4999978"/>
              <a:gd name="connsiteX87" fmla="*/ 7190442 w 12192000"/>
              <a:gd name="connsiteY87" fmla="*/ 480090 h 4999978"/>
              <a:gd name="connsiteX88" fmla="*/ 7203083 w 12192000"/>
              <a:gd name="connsiteY88" fmla="*/ 483106 h 4999978"/>
              <a:gd name="connsiteX89" fmla="*/ 7203894 w 12192000"/>
              <a:gd name="connsiteY89" fmla="*/ 484190 h 4999978"/>
              <a:gd name="connsiteX90" fmla="*/ 7245004 w 12192000"/>
              <a:gd name="connsiteY90" fmla="*/ 476444 h 4999978"/>
              <a:gd name="connsiteX91" fmla="*/ 7250514 w 12192000"/>
              <a:gd name="connsiteY91" fmla="*/ 477506 h 4999978"/>
              <a:gd name="connsiteX92" fmla="*/ 7277246 w 12192000"/>
              <a:gd name="connsiteY92" fmla="*/ 469782 h 4999978"/>
              <a:gd name="connsiteX93" fmla="*/ 7291092 w 12192000"/>
              <a:gd name="connsiteY93" fmla="*/ 467217 h 4999978"/>
              <a:gd name="connsiteX94" fmla="*/ 7294933 w 12192000"/>
              <a:gd name="connsiteY94" fmla="*/ 463549 h 4999978"/>
              <a:gd name="connsiteX95" fmla="*/ 7315408 w 12192000"/>
              <a:gd name="connsiteY95" fmla="*/ 461260 h 4999978"/>
              <a:gd name="connsiteX96" fmla="*/ 7317786 w 12192000"/>
              <a:gd name="connsiteY96" fmla="*/ 462106 h 4999978"/>
              <a:gd name="connsiteX97" fmla="*/ 7334572 w 12192000"/>
              <a:gd name="connsiteY97" fmla="*/ 456088 h 4999978"/>
              <a:gd name="connsiteX98" fmla="*/ 7348520 w 12192000"/>
              <a:gd name="connsiteY98" fmla="*/ 446050 h 4999978"/>
              <a:gd name="connsiteX99" fmla="*/ 7522997 w 12192000"/>
              <a:gd name="connsiteY99" fmla="*/ 442209 h 4999978"/>
              <a:gd name="connsiteX100" fmla="*/ 7686985 w 12192000"/>
              <a:gd name="connsiteY100" fmla="*/ 419805 h 4999978"/>
              <a:gd name="connsiteX101" fmla="*/ 7854068 w 12192000"/>
              <a:gd name="connsiteY101" fmla="*/ 409774 h 4999978"/>
              <a:gd name="connsiteX102" fmla="*/ 8034165 w 12192000"/>
              <a:gd name="connsiteY102" fmla="*/ 391699 h 4999978"/>
              <a:gd name="connsiteX103" fmla="*/ 8094381 w 12192000"/>
              <a:gd name="connsiteY103" fmla="*/ 395718 h 4999978"/>
              <a:gd name="connsiteX104" fmla="*/ 8146898 w 12192000"/>
              <a:gd name="connsiteY104" fmla="*/ 378558 h 4999978"/>
              <a:gd name="connsiteX105" fmla="*/ 8168993 w 12192000"/>
              <a:gd name="connsiteY105" fmla="*/ 384830 h 4999978"/>
              <a:gd name="connsiteX106" fmla="*/ 8172809 w 12192000"/>
              <a:gd name="connsiteY106" fmla="*/ 386137 h 4999978"/>
              <a:gd name="connsiteX107" fmla="*/ 8187962 w 12192000"/>
              <a:gd name="connsiteY107" fmla="*/ 386433 h 4999978"/>
              <a:gd name="connsiteX108" fmla="*/ 8192382 w 12192000"/>
              <a:gd name="connsiteY108" fmla="*/ 392692 h 4999978"/>
              <a:gd name="connsiteX109" fmla="*/ 8375192 w 12192000"/>
              <a:gd name="connsiteY109" fmla="*/ 383879 h 4999978"/>
              <a:gd name="connsiteX110" fmla="*/ 8454377 w 12192000"/>
              <a:gd name="connsiteY110" fmla="*/ 380331 h 4999978"/>
              <a:gd name="connsiteX111" fmla="*/ 8484740 w 12192000"/>
              <a:gd name="connsiteY111" fmla="*/ 385159 h 4999978"/>
              <a:gd name="connsiteX112" fmla="*/ 8601673 w 12192000"/>
              <a:gd name="connsiteY112" fmla="*/ 397101 h 4999978"/>
              <a:gd name="connsiteX113" fmla="*/ 8701676 w 12192000"/>
              <a:gd name="connsiteY113" fmla="*/ 401351 h 4999978"/>
              <a:gd name="connsiteX114" fmla="*/ 8773288 w 12192000"/>
              <a:gd name="connsiteY114" fmla="*/ 378077 h 4999978"/>
              <a:gd name="connsiteX115" fmla="*/ 8779909 w 12192000"/>
              <a:gd name="connsiteY115" fmla="*/ 382446 h 4999978"/>
              <a:gd name="connsiteX116" fmla="*/ 8829932 w 12192000"/>
              <a:gd name="connsiteY116" fmla="*/ 379243 h 4999978"/>
              <a:gd name="connsiteX117" fmla="*/ 9003386 w 12192000"/>
              <a:gd name="connsiteY117" fmla="*/ 336242 h 4999978"/>
              <a:gd name="connsiteX118" fmla="*/ 9101185 w 12192000"/>
              <a:gd name="connsiteY118" fmla="*/ 330862 h 4999978"/>
              <a:gd name="connsiteX119" fmla="*/ 9136185 w 12192000"/>
              <a:gd name="connsiteY119" fmla="*/ 334078 h 4999978"/>
              <a:gd name="connsiteX120" fmla="*/ 9194801 w 12192000"/>
              <a:gd name="connsiteY120" fmla="*/ 339149 h 4999978"/>
              <a:gd name="connsiteX121" fmla="*/ 9239316 w 12192000"/>
              <a:gd name="connsiteY121" fmla="*/ 355558 h 4999978"/>
              <a:gd name="connsiteX122" fmla="*/ 9288052 w 12192000"/>
              <a:gd name="connsiteY122" fmla="*/ 354796 h 4999978"/>
              <a:gd name="connsiteX123" fmla="*/ 9298465 w 12192000"/>
              <a:gd name="connsiteY123" fmla="*/ 338296 h 4999978"/>
              <a:gd name="connsiteX124" fmla="*/ 9350892 w 12192000"/>
              <a:gd name="connsiteY124" fmla="*/ 342778 h 4999978"/>
              <a:gd name="connsiteX125" fmla="*/ 9430522 w 12192000"/>
              <a:gd name="connsiteY125" fmla="*/ 351368 h 4999978"/>
              <a:gd name="connsiteX126" fmla="*/ 9476215 w 12192000"/>
              <a:gd name="connsiteY126" fmla="*/ 352107 h 4999978"/>
              <a:gd name="connsiteX127" fmla="*/ 9601276 w 12192000"/>
              <a:gd name="connsiteY127" fmla="*/ 358704 h 4999978"/>
              <a:gd name="connsiteX128" fmla="*/ 9726733 w 12192000"/>
              <a:gd name="connsiteY128" fmla="*/ 368801 h 4999978"/>
              <a:gd name="connsiteX129" fmla="*/ 9802144 w 12192000"/>
              <a:gd name="connsiteY129" fmla="*/ 394479 h 4999978"/>
              <a:gd name="connsiteX130" fmla="*/ 9905153 w 12192000"/>
              <a:gd name="connsiteY130" fmla="*/ 400650 h 4999978"/>
              <a:gd name="connsiteX131" fmla="*/ 9922553 w 12192000"/>
              <a:gd name="connsiteY131" fmla="*/ 404569 h 4999978"/>
              <a:gd name="connsiteX132" fmla="*/ 10044658 w 12192000"/>
              <a:gd name="connsiteY132" fmla="*/ 418077 h 4999978"/>
              <a:gd name="connsiteX133" fmla="*/ 10184585 w 12192000"/>
              <a:gd name="connsiteY133" fmla="*/ 407138 h 4999978"/>
              <a:gd name="connsiteX134" fmla="*/ 10366435 w 12192000"/>
              <a:gd name="connsiteY134" fmla="*/ 462428 h 4999978"/>
              <a:gd name="connsiteX135" fmla="*/ 10688220 w 12192000"/>
              <a:gd name="connsiteY135" fmla="*/ 542258 h 4999978"/>
              <a:gd name="connsiteX136" fmla="*/ 11026690 w 12192000"/>
              <a:gd name="connsiteY136" fmla="*/ 550681 h 4999978"/>
              <a:gd name="connsiteX137" fmla="*/ 11113779 w 12192000"/>
              <a:gd name="connsiteY137" fmla="*/ 533868 h 4999978"/>
              <a:gd name="connsiteX138" fmla="*/ 11369556 w 12192000"/>
              <a:gd name="connsiteY138" fmla="*/ 491719 h 4999978"/>
              <a:gd name="connsiteX139" fmla="*/ 11623342 w 12192000"/>
              <a:gd name="connsiteY139" fmla="*/ 388428 h 4999978"/>
              <a:gd name="connsiteX140" fmla="*/ 11786511 w 12192000"/>
              <a:gd name="connsiteY140" fmla="*/ 358390 h 4999978"/>
              <a:gd name="connsiteX141" fmla="*/ 11862577 w 12192000"/>
              <a:gd name="connsiteY141" fmla="*/ 330549 h 4999978"/>
              <a:gd name="connsiteX142" fmla="*/ 11916612 w 12192000"/>
              <a:gd name="connsiteY142" fmla="*/ 323810 h 4999978"/>
              <a:gd name="connsiteX143" fmla="*/ 11948830 w 12192000"/>
              <a:gd name="connsiteY143" fmla="*/ 318062 h 4999978"/>
              <a:gd name="connsiteX144" fmla="*/ 12001583 w 12192000"/>
              <a:gd name="connsiteY144" fmla="*/ 279643 h 4999978"/>
              <a:gd name="connsiteX145" fmla="*/ 12174977 w 12192000"/>
              <a:gd name="connsiteY145" fmla="*/ 264652 h 4999978"/>
              <a:gd name="connsiteX146" fmla="*/ 12192000 w 12192000"/>
              <a:gd name="connsiteY146" fmla="*/ 256549 h 4999978"/>
              <a:gd name="connsiteX147" fmla="*/ 12192000 w 12192000"/>
              <a:gd name="connsiteY147" fmla="*/ 4999978 h 4999978"/>
              <a:gd name="connsiteX148" fmla="*/ 0 w 12192000"/>
              <a:gd name="connsiteY148" fmla="*/ 4999978 h 4999978"/>
              <a:gd name="connsiteX149" fmla="*/ 0 w 12192000"/>
              <a:gd name="connsiteY149" fmla="*/ 617449 h 4999978"/>
              <a:gd name="connsiteX150" fmla="*/ 11075 w 12192000"/>
              <a:gd name="connsiteY150" fmla="*/ 615178 h 4999978"/>
              <a:gd name="connsiteX151" fmla="*/ 44061 w 12192000"/>
              <a:gd name="connsiteY151" fmla="*/ 608596 h 4999978"/>
              <a:gd name="connsiteX152" fmla="*/ 136694 w 12192000"/>
              <a:gd name="connsiteY152" fmla="*/ 556415 h 4999978"/>
              <a:gd name="connsiteX153" fmla="*/ 170342 w 12192000"/>
              <a:gd name="connsiteY153" fmla="*/ 551077 h 4999978"/>
              <a:gd name="connsiteX154" fmla="*/ 168955 w 12192000"/>
              <a:gd name="connsiteY154" fmla="*/ 542164 h 4999978"/>
              <a:gd name="connsiteX155" fmla="*/ 181474 w 12192000"/>
              <a:gd name="connsiteY155" fmla="*/ 541281 h 4999978"/>
              <a:gd name="connsiteX156" fmla="*/ 209440 w 12192000"/>
              <a:gd name="connsiteY156" fmla="*/ 540561 h 4999978"/>
              <a:gd name="connsiteX157" fmla="*/ 293152 w 12192000"/>
              <a:gd name="connsiteY157" fmla="*/ 536576 h 4999978"/>
              <a:gd name="connsiteX158" fmla="*/ 315693 w 12192000"/>
              <a:gd name="connsiteY158" fmla="*/ 519030 h 4999978"/>
              <a:gd name="connsiteX159" fmla="*/ 337305 w 12192000"/>
              <a:gd name="connsiteY159" fmla="*/ 518372 h 4999978"/>
              <a:gd name="connsiteX160" fmla="*/ 462252 w 12192000"/>
              <a:gd name="connsiteY160" fmla="*/ 493151 h 4999978"/>
              <a:gd name="connsiteX161" fmla="*/ 479457 w 12192000"/>
              <a:gd name="connsiteY161" fmla="*/ 491123 h 4999978"/>
              <a:gd name="connsiteX162" fmla="*/ 488653 w 12192000"/>
              <a:gd name="connsiteY162" fmla="*/ 483257 h 4999978"/>
              <a:gd name="connsiteX163" fmla="*/ 522053 w 12192000"/>
              <a:gd name="connsiteY163" fmla="*/ 481125 h 4999978"/>
              <a:gd name="connsiteX164" fmla="*/ 523520 w 12192000"/>
              <a:gd name="connsiteY164" fmla="*/ 476713 h 4999978"/>
              <a:gd name="connsiteX165" fmla="*/ 632714 w 12192000"/>
              <a:gd name="connsiteY165" fmla="*/ 437101 h 4999978"/>
              <a:gd name="connsiteX166" fmla="*/ 651426 w 12192000"/>
              <a:gd name="connsiteY166" fmla="*/ 430544 h 4999978"/>
              <a:gd name="connsiteX167" fmla="*/ 667724 w 12192000"/>
              <a:gd name="connsiteY167" fmla="*/ 432138 h 4999978"/>
              <a:gd name="connsiteX168" fmla="*/ 757679 w 12192000"/>
              <a:gd name="connsiteY168" fmla="*/ 425145 h 4999978"/>
              <a:gd name="connsiteX169" fmla="*/ 779159 w 12192000"/>
              <a:gd name="connsiteY169" fmla="*/ 428059 h 4999978"/>
              <a:gd name="connsiteX170" fmla="*/ 788293 w 12192000"/>
              <a:gd name="connsiteY170" fmla="*/ 434863 h 4999978"/>
              <a:gd name="connsiteX171" fmla="*/ 822923 w 12192000"/>
              <a:gd name="connsiteY171" fmla="*/ 421074 h 4999978"/>
              <a:gd name="connsiteX172" fmla="*/ 876559 w 12192000"/>
              <a:gd name="connsiteY172" fmla="*/ 411088 h 4999978"/>
              <a:gd name="connsiteX173" fmla="*/ 902011 w 12192000"/>
              <a:gd name="connsiteY173" fmla="*/ 404118 h 4999978"/>
              <a:gd name="connsiteX174" fmla="*/ 922715 w 12192000"/>
              <a:gd name="connsiteY174" fmla="*/ 407699 h 4999978"/>
              <a:gd name="connsiteX175" fmla="*/ 1040139 w 12192000"/>
              <a:gd name="connsiteY175" fmla="*/ 406590 h 4999978"/>
              <a:gd name="connsiteX176" fmla="*/ 1067251 w 12192000"/>
              <a:gd name="connsiteY176" fmla="*/ 412384 h 4999978"/>
              <a:gd name="connsiteX177" fmla="*/ 1080272 w 12192000"/>
              <a:gd name="connsiteY177" fmla="*/ 424669 h 4999978"/>
              <a:gd name="connsiteX178" fmla="*/ 1090219 w 12192000"/>
              <a:gd name="connsiteY178" fmla="*/ 420026 h 4999978"/>
              <a:gd name="connsiteX179" fmla="*/ 1161226 w 12192000"/>
              <a:gd name="connsiteY179" fmla="*/ 418304 h 4999978"/>
              <a:gd name="connsiteX180" fmla="*/ 1207525 w 12192000"/>
              <a:gd name="connsiteY180" fmla="*/ 416039 h 4999978"/>
              <a:gd name="connsiteX181" fmla="*/ 1295331 w 12192000"/>
              <a:gd name="connsiteY181" fmla="*/ 402182 h 4999978"/>
              <a:gd name="connsiteX182" fmla="*/ 1347118 w 12192000"/>
              <a:gd name="connsiteY182" fmla="*/ 399704 h 4999978"/>
              <a:gd name="connsiteX183" fmla="*/ 1378108 w 12192000"/>
              <a:gd name="connsiteY183" fmla="*/ 398410 h 4999978"/>
              <a:gd name="connsiteX184" fmla="*/ 1459192 w 12192000"/>
              <a:gd name="connsiteY184" fmla="*/ 380919 h 4999978"/>
              <a:gd name="connsiteX185" fmla="*/ 1590120 w 12192000"/>
              <a:gd name="connsiteY185" fmla="*/ 317608 h 4999978"/>
              <a:gd name="connsiteX186" fmla="*/ 1631417 w 12192000"/>
              <a:gd name="connsiteY186" fmla="*/ 308227 h 4999978"/>
              <a:gd name="connsiteX187" fmla="*/ 1638727 w 12192000"/>
              <a:gd name="connsiteY187" fmla="*/ 311610 h 4999978"/>
              <a:gd name="connsiteX188" fmla="*/ 1844438 w 12192000"/>
              <a:gd name="connsiteY188" fmla="*/ 271304 h 4999978"/>
              <a:gd name="connsiteX189" fmla="*/ 1881324 w 12192000"/>
              <a:gd name="connsiteY189" fmla="*/ 268497 h 4999978"/>
              <a:gd name="connsiteX190" fmla="*/ 1908999 w 12192000"/>
              <a:gd name="connsiteY190" fmla="*/ 269338 h 4999978"/>
              <a:gd name="connsiteX191" fmla="*/ 1974956 w 12192000"/>
              <a:gd name="connsiteY191" fmla="*/ 255958 h 4999978"/>
              <a:gd name="connsiteX192" fmla="*/ 2082409 w 12192000"/>
              <a:gd name="connsiteY192" fmla="*/ 227290 h 4999978"/>
              <a:gd name="connsiteX193" fmla="*/ 2105639 w 12192000"/>
              <a:gd name="connsiteY193" fmla="*/ 222648 h 4999978"/>
              <a:gd name="connsiteX194" fmla="*/ 2126992 w 12192000"/>
              <a:gd name="connsiteY194" fmla="*/ 224468 h 4999978"/>
              <a:gd name="connsiteX195" fmla="*/ 2133154 w 12192000"/>
              <a:gd name="connsiteY195" fmla="*/ 229952 h 4999978"/>
              <a:gd name="connsiteX196" fmla="*/ 2146154 w 12192000"/>
              <a:gd name="connsiteY196" fmla="*/ 228332 h 4999978"/>
              <a:gd name="connsiteX197" fmla="*/ 2149901 w 12192000"/>
              <a:gd name="connsiteY197" fmla="*/ 229116 h 4999978"/>
              <a:gd name="connsiteX198" fmla="*/ 2171100 w 12192000"/>
              <a:gd name="connsiteY198" fmla="*/ 232389 h 4999978"/>
              <a:gd name="connsiteX199" fmla="*/ 2209148 w 12192000"/>
              <a:gd name="connsiteY199" fmla="*/ 209225 h 4999978"/>
              <a:gd name="connsiteX200" fmla="*/ 2261889 w 12192000"/>
              <a:gd name="connsiteY200" fmla="*/ 205532 h 4999978"/>
              <a:gd name="connsiteX201" fmla="*/ 2452315 w 12192000"/>
              <a:gd name="connsiteY201" fmla="*/ 152899 h 4999978"/>
              <a:gd name="connsiteX202" fmla="*/ 2495330 w 12192000"/>
              <a:gd name="connsiteY202" fmla="*/ 142101 h 4999978"/>
              <a:gd name="connsiteX203" fmla="*/ 2665623 w 12192000"/>
              <a:gd name="connsiteY203" fmla="*/ 96394 h 4999978"/>
              <a:gd name="connsiteX204" fmla="*/ 2763332 w 12192000"/>
              <a:gd name="connsiteY204" fmla="*/ 74831 h 4999978"/>
              <a:gd name="connsiteX205" fmla="*/ 2843870 w 12192000"/>
              <a:gd name="connsiteY205" fmla="*/ 47507 h 4999978"/>
              <a:gd name="connsiteX206" fmla="*/ 2862745 w 12192000"/>
              <a:gd name="connsiteY206" fmla="*/ 43242 h 4999978"/>
              <a:gd name="connsiteX207" fmla="*/ 2864596 w 12192000"/>
              <a:gd name="connsiteY207" fmla="*/ 39218 h 4999978"/>
              <a:gd name="connsiteX208" fmla="*/ 2875381 w 12192000"/>
              <a:gd name="connsiteY208" fmla="*/ 35003 h 4999978"/>
              <a:gd name="connsiteX209" fmla="*/ 2895139 w 12192000"/>
              <a:gd name="connsiteY209" fmla="*/ 24186 h 4999978"/>
              <a:gd name="connsiteX210" fmla="*/ 2932205 w 12192000"/>
              <a:gd name="connsiteY210" fmla="*/ 11873 h 4999978"/>
              <a:gd name="connsiteX211" fmla="*/ 2933310 w 12192000"/>
              <a:gd name="connsiteY211" fmla="*/ 12816 h 4999978"/>
              <a:gd name="connsiteX212" fmla="*/ 2945218 w 12192000"/>
              <a:gd name="connsiteY212" fmla="*/ 14141 h 4999978"/>
              <a:gd name="connsiteX213" fmla="*/ 2966465 w 12192000"/>
              <a:gd name="connsiteY213" fmla="*/ 14117 h 4999978"/>
              <a:gd name="connsiteX214" fmla="*/ 3016048 w 12192000"/>
              <a:gd name="connsiteY214" fmla="*/ 12381 h 4999978"/>
              <a:gd name="connsiteX215" fmla="*/ 3057077 w 12192000"/>
              <a:gd name="connsiteY215" fmla="*/ 14845 h 4999978"/>
              <a:gd name="connsiteX216" fmla="*/ 3148105 w 12192000"/>
              <a:gd name="connsiteY216" fmla="*/ 30648 h 4999978"/>
              <a:gd name="connsiteX217" fmla="*/ 3251671 w 12192000"/>
              <a:gd name="connsiteY217" fmla="*/ 31575 h 4999978"/>
              <a:gd name="connsiteX218" fmla="*/ 3351400 w 12192000"/>
              <a:gd name="connsiteY218" fmla="*/ 32687 h 4999978"/>
              <a:gd name="connsiteX219" fmla="*/ 3387481 w 12192000"/>
              <a:gd name="connsiteY219" fmla="*/ 31443 h 4999978"/>
              <a:gd name="connsiteX220" fmla="*/ 3451923 w 12192000"/>
              <a:gd name="connsiteY220" fmla="*/ 36482 h 4999978"/>
              <a:gd name="connsiteX221" fmla="*/ 3481520 w 12192000"/>
              <a:gd name="connsiteY221" fmla="*/ 43287 h 4999978"/>
              <a:gd name="connsiteX222" fmla="*/ 3482804 w 12192000"/>
              <a:gd name="connsiteY222" fmla="*/ 42812 h 4999978"/>
              <a:gd name="connsiteX223" fmla="*/ 3485495 w 12192000"/>
              <a:gd name="connsiteY223" fmla="*/ 45921 h 4999978"/>
              <a:gd name="connsiteX224" fmla="*/ 3490972 w 12192000"/>
              <a:gd name="connsiteY224" fmla="*/ 47286 h 4999978"/>
              <a:gd name="connsiteX225" fmla="*/ 3505835 w 12192000"/>
              <a:gd name="connsiteY225" fmla="*/ 46077 h 4999978"/>
              <a:gd name="connsiteX226" fmla="*/ 3511410 w 12192000"/>
              <a:gd name="connsiteY226" fmla="*/ 44808 h 4999978"/>
              <a:gd name="connsiteX227" fmla="*/ 3519598 w 12192000"/>
              <a:gd name="connsiteY227" fmla="*/ 44683 h 4999978"/>
              <a:gd name="connsiteX228" fmla="*/ 3519807 w 12192000"/>
              <a:gd name="connsiteY228" fmla="*/ 44938 h 4999978"/>
              <a:gd name="connsiteX229" fmla="*/ 3527466 w 12192000"/>
              <a:gd name="connsiteY229" fmla="*/ 44316 h 4999978"/>
              <a:gd name="connsiteX230" fmla="*/ 3564889 w 12192000"/>
              <a:gd name="connsiteY230" fmla="*/ 57394 h 4999978"/>
              <a:gd name="connsiteX231" fmla="*/ 3614922 w 12192000"/>
              <a:gd name="connsiteY231" fmla="*/ 61804 h 4999978"/>
              <a:gd name="connsiteX232" fmla="*/ 3635506 w 12192000"/>
              <a:gd name="connsiteY232" fmla="*/ 65718 h 4999978"/>
              <a:gd name="connsiteX233" fmla="*/ 3646525 w 12192000"/>
              <a:gd name="connsiteY233" fmla="*/ 69193 h 4999978"/>
              <a:gd name="connsiteX234" fmla="*/ 3647224 w 12192000"/>
              <a:gd name="connsiteY234" fmla="*/ 70303 h 4999978"/>
              <a:gd name="connsiteX235" fmla="*/ 3683100 w 12192000"/>
              <a:gd name="connsiteY235" fmla="*/ 64109 h 4999978"/>
              <a:gd name="connsiteX236" fmla="*/ 3687901 w 12192000"/>
              <a:gd name="connsiteY236" fmla="*/ 65372 h 4999978"/>
              <a:gd name="connsiteX237" fmla="*/ 3711234 w 12192000"/>
              <a:gd name="connsiteY237" fmla="*/ 58665 h 4999978"/>
              <a:gd name="connsiteX238" fmla="*/ 3723318 w 12192000"/>
              <a:gd name="connsiteY238" fmla="*/ 56625 h 4999978"/>
              <a:gd name="connsiteX239" fmla="*/ 3726677 w 12192000"/>
              <a:gd name="connsiteY239" fmla="*/ 53112 h 4999978"/>
              <a:gd name="connsiteX240" fmla="*/ 3744535 w 12192000"/>
              <a:gd name="connsiteY240" fmla="*/ 51590 h 4999978"/>
              <a:gd name="connsiteX241" fmla="*/ 3746608 w 12192000"/>
              <a:gd name="connsiteY241" fmla="*/ 52522 h 4999978"/>
              <a:gd name="connsiteX242" fmla="*/ 3761262 w 12192000"/>
              <a:gd name="connsiteY242" fmla="*/ 47147 h 4999978"/>
              <a:gd name="connsiteX243" fmla="*/ 3803931 w 12192000"/>
              <a:gd name="connsiteY243" fmla="*/ 49309 h 4999978"/>
              <a:gd name="connsiteX244" fmla="*/ 3925626 w 12192000"/>
              <a:gd name="connsiteY244" fmla="*/ 40301 h 4999978"/>
              <a:gd name="connsiteX245" fmla="*/ 4033324 w 12192000"/>
              <a:gd name="connsiteY245" fmla="*/ 26451 h 4999978"/>
              <a:gd name="connsiteX0" fmla="*/ 4033324 w 12192000"/>
              <a:gd name="connsiteY0" fmla="*/ 26451 h 4999978"/>
              <a:gd name="connsiteX1" fmla="*/ 4138795 w 12192000"/>
              <a:gd name="connsiteY1" fmla="*/ 28995 h 4999978"/>
              <a:gd name="connsiteX2" fmla="*/ 4197186 w 12192000"/>
              <a:gd name="connsiteY2" fmla="*/ 16311 h 4999978"/>
              <a:gd name="connsiteX3" fmla="*/ 4371550 w 12192000"/>
              <a:gd name="connsiteY3" fmla="*/ 8916 h 4999978"/>
              <a:gd name="connsiteX4" fmla="*/ 4424056 w 12192000"/>
              <a:gd name="connsiteY4" fmla="*/ 15151 h 4999978"/>
              <a:gd name="connsiteX5" fmla="*/ 4469897 w 12192000"/>
              <a:gd name="connsiteY5" fmla="*/ 0 h 4999978"/>
              <a:gd name="connsiteX6" fmla="*/ 4489151 w 12192000"/>
              <a:gd name="connsiteY6" fmla="*/ 7067 h 4999978"/>
              <a:gd name="connsiteX7" fmla="*/ 4492479 w 12192000"/>
              <a:gd name="connsiteY7" fmla="*/ 8512 h 4999978"/>
              <a:gd name="connsiteX8" fmla="*/ 4505693 w 12192000"/>
              <a:gd name="connsiteY8" fmla="*/ 9366 h 4999978"/>
              <a:gd name="connsiteX9" fmla="*/ 4509529 w 12192000"/>
              <a:gd name="connsiteY9" fmla="*/ 15767 h 4999978"/>
              <a:gd name="connsiteX10" fmla="*/ 4529499 w 12192000"/>
              <a:gd name="connsiteY10" fmla="*/ 21469 h 4999978"/>
              <a:gd name="connsiteX11" fmla="*/ 4553795 w 12192000"/>
              <a:gd name="connsiteY11" fmla="*/ 21323 h 4999978"/>
              <a:gd name="connsiteX12" fmla="*/ 4640118 w 12192000"/>
              <a:gd name="connsiteY12" fmla="*/ 21481 h 4999978"/>
              <a:gd name="connsiteX13" fmla="*/ 4654127 w 12192000"/>
              <a:gd name="connsiteY13" fmla="*/ 17734 h 4999978"/>
              <a:gd name="connsiteX14" fmla="*/ 4700168 w 12192000"/>
              <a:gd name="connsiteY14" fmla="*/ 22735 h 4999978"/>
              <a:gd name="connsiteX15" fmla="*/ 4741127 w 12192000"/>
              <a:gd name="connsiteY15" fmla="*/ 23309 h 4999978"/>
              <a:gd name="connsiteX16" fmla="*/ 4767598 w 12192000"/>
              <a:gd name="connsiteY16" fmla="*/ 20054 h 4999978"/>
              <a:gd name="connsiteX17" fmla="*/ 4774592 w 12192000"/>
              <a:gd name="connsiteY17" fmla="*/ 22231 h 4999978"/>
              <a:gd name="connsiteX18" fmla="*/ 4801328 w 12192000"/>
              <a:gd name="connsiteY18" fmla="*/ 23236 h 4999978"/>
              <a:gd name="connsiteX19" fmla="*/ 4814870 w 12192000"/>
              <a:gd name="connsiteY19" fmla="*/ 19579 h 4999978"/>
              <a:gd name="connsiteX20" fmla="*/ 4828440 w 12192000"/>
              <a:gd name="connsiteY20" fmla="*/ 27197 h 4999978"/>
              <a:gd name="connsiteX21" fmla="*/ 4831826 w 12192000"/>
              <a:gd name="connsiteY21" fmla="*/ 32900 h 4999978"/>
              <a:gd name="connsiteX22" fmla="*/ 4850785 w 12192000"/>
              <a:gd name="connsiteY22" fmla="*/ 29972 h 4999978"/>
              <a:gd name="connsiteX23" fmla="*/ 4866468 w 12192000"/>
              <a:gd name="connsiteY23" fmla="*/ 35321 h 4999978"/>
              <a:gd name="connsiteX24" fmla="*/ 4879983 w 12192000"/>
              <a:gd name="connsiteY24" fmla="*/ 31397 h 4999978"/>
              <a:gd name="connsiteX25" fmla="*/ 4885635 w 12192000"/>
              <a:gd name="connsiteY25" fmla="*/ 32124 h 4999978"/>
              <a:gd name="connsiteX26" fmla="*/ 4899698 w 12192000"/>
              <a:gd name="connsiteY26" fmla="*/ 34658 h 4999978"/>
              <a:gd name="connsiteX27" fmla="*/ 4923986 w 12192000"/>
              <a:gd name="connsiteY27" fmla="*/ 40414 h 4999978"/>
              <a:gd name="connsiteX28" fmla="*/ 4931544 w 12192000"/>
              <a:gd name="connsiteY28" fmla="*/ 41140 h 4999978"/>
              <a:gd name="connsiteX29" fmla="*/ 4948135 w 12192000"/>
              <a:gd name="connsiteY29" fmla="*/ 50311 h 4999978"/>
              <a:gd name="connsiteX30" fmla="*/ 4980068 w 12192000"/>
              <a:gd name="connsiteY30" fmla="*/ 57834 h 4999978"/>
              <a:gd name="connsiteX31" fmla="*/ 5036541 w 12192000"/>
              <a:gd name="connsiteY31" fmla="*/ 85075 h 4999978"/>
              <a:gd name="connsiteX32" fmla="*/ 5069678 w 12192000"/>
              <a:gd name="connsiteY32" fmla="*/ 97961 h 4999978"/>
              <a:gd name="connsiteX33" fmla="*/ 5092160 w 12192000"/>
              <a:gd name="connsiteY33" fmla="*/ 109985 h 4999978"/>
              <a:gd name="connsiteX34" fmla="*/ 5158166 w 12192000"/>
              <a:gd name="connsiteY34" fmla="*/ 126350 h 4999978"/>
              <a:gd name="connsiteX35" fmla="*/ 5271252 w 12192000"/>
              <a:gd name="connsiteY35" fmla="*/ 147520 h 4999978"/>
              <a:gd name="connsiteX36" fmla="*/ 5294438 w 12192000"/>
              <a:gd name="connsiteY36" fmla="*/ 153338 h 4999978"/>
              <a:gd name="connsiteX37" fmla="*/ 5310840 w 12192000"/>
              <a:gd name="connsiteY37" fmla="*/ 163551 h 4999978"/>
              <a:gd name="connsiteX38" fmla="*/ 5311570 w 12192000"/>
              <a:gd name="connsiteY38" fmla="*/ 170463 h 4999978"/>
              <a:gd name="connsiteX39" fmla="*/ 5323756 w 12192000"/>
              <a:gd name="connsiteY39" fmla="*/ 174500 h 4999978"/>
              <a:gd name="connsiteX40" fmla="*/ 5326259 w 12192000"/>
              <a:gd name="connsiteY40" fmla="*/ 176662 h 4999978"/>
              <a:gd name="connsiteX41" fmla="*/ 5341357 w 12192000"/>
              <a:gd name="connsiteY41" fmla="*/ 187975 h 4999978"/>
              <a:gd name="connsiteX42" fmla="*/ 5399528 w 12192000"/>
              <a:gd name="connsiteY42" fmla="*/ 196715 h 4999978"/>
              <a:gd name="connsiteX43" fmla="*/ 5492371 w 12192000"/>
              <a:gd name="connsiteY43" fmla="*/ 230923 h 4999978"/>
              <a:gd name="connsiteX44" fmla="*/ 5640913 w 12192000"/>
              <a:gd name="connsiteY44" fmla="*/ 239810 h 4999978"/>
              <a:gd name="connsiteX45" fmla="*/ 5877770 w 12192000"/>
              <a:gd name="connsiteY45" fmla="*/ 283747 h 4999978"/>
              <a:gd name="connsiteX46" fmla="*/ 5989615 w 12192000"/>
              <a:gd name="connsiteY46" fmla="*/ 306445 h 4999978"/>
              <a:gd name="connsiteX47" fmla="*/ 5996857 w 12192000"/>
              <a:gd name="connsiteY47" fmla="*/ 310331 h 4999978"/>
              <a:gd name="connsiteX48" fmla="*/ 6037387 w 12192000"/>
              <a:gd name="connsiteY48" fmla="*/ 299308 h 4999978"/>
              <a:gd name="connsiteX49" fmla="*/ 6113074 w 12192000"/>
              <a:gd name="connsiteY49" fmla="*/ 312627 h 4999978"/>
              <a:gd name="connsiteX50" fmla="*/ 6280929 w 12192000"/>
              <a:gd name="connsiteY50" fmla="*/ 337226 h 4999978"/>
              <a:gd name="connsiteX51" fmla="*/ 6298665 w 12192000"/>
              <a:gd name="connsiteY51" fmla="*/ 329713 h 4999978"/>
              <a:gd name="connsiteX52" fmla="*/ 6317326 w 12192000"/>
              <a:gd name="connsiteY52" fmla="*/ 326576 h 4999978"/>
              <a:gd name="connsiteX53" fmla="*/ 6319212 w 12192000"/>
              <a:gd name="connsiteY53" fmla="*/ 327786 h 4999978"/>
              <a:gd name="connsiteX54" fmla="*/ 6339724 w 12192000"/>
              <a:gd name="connsiteY54" fmla="*/ 328880 h 4999978"/>
              <a:gd name="connsiteX55" fmla="*/ 6345010 w 12192000"/>
              <a:gd name="connsiteY55" fmla="*/ 325930 h 4999978"/>
              <a:gd name="connsiteX56" fmla="*/ 6359332 w 12192000"/>
              <a:gd name="connsiteY56" fmla="*/ 325681 h 4999978"/>
              <a:gd name="connsiteX57" fmla="*/ 6388220 w 12192000"/>
              <a:gd name="connsiteY57" fmla="*/ 322496 h 4999978"/>
              <a:gd name="connsiteX58" fmla="*/ 6392994 w 12192000"/>
              <a:gd name="connsiteY58" fmla="*/ 324426 h 4999978"/>
              <a:gd name="connsiteX59" fmla="*/ 6435581 w 12192000"/>
              <a:gd name="connsiteY59" fmla="*/ 323557 h 4999978"/>
              <a:gd name="connsiteX60" fmla="*/ 6435870 w 12192000"/>
              <a:gd name="connsiteY60" fmla="*/ 324745 h 4999978"/>
              <a:gd name="connsiteX61" fmla="*/ 6446571 w 12192000"/>
              <a:gd name="connsiteY61" fmla="*/ 329739 h 4999978"/>
              <a:gd name="connsiteX62" fmla="*/ 6467701 w 12192000"/>
              <a:gd name="connsiteY62" fmla="*/ 336547 h 4999978"/>
              <a:gd name="connsiteX63" fmla="*/ 6512727 w 12192000"/>
              <a:gd name="connsiteY63" fmla="*/ 367087 h 4999978"/>
              <a:gd name="connsiteX64" fmla="*/ 6557094 w 12192000"/>
              <a:gd name="connsiteY64" fmla="*/ 366314 h 4999978"/>
              <a:gd name="connsiteX65" fmla="*/ 6565879 w 12192000"/>
              <a:gd name="connsiteY65" fmla="*/ 366812 h 4999978"/>
              <a:gd name="connsiteX66" fmla="*/ 6565997 w 12192000"/>
              <a:gd name="connsiteY66" fmla="*/ 367092 h 4999978"/>
              <a:gd name="connsiteX67" fmla="*/ 6575147 w 12192000"/>
              <a:gd name="connsiteY67" fmla="*/ 368156 h 4999978"/>
              <a:gd name="connsiteX68" fmla="*/ 6581899 w 12192000"/>
              <a:gd name="connsiteY68" fmla="*/ 367720 h 4999978"/>
              <a:gd name="connsiteX69" fmla="*/ 6598943 w 12192000"/>
              <a:gd name="connsiteY69" fmla="*/ 368688 h 4999978"/>
              <a:gd name="connsiteX70" fmla="*/ 6604421 w 12192000"/>
              <a:gd name="connsiteY70" fmla="*/ 370815 h 4999978"/>
              <a:gd name="connsiteX71" fmla="*/ 6606035 w 12192000"/>
              <a:gd name="connsiteY71" fmla="*/ 374247 h 4999978"/>
              <a:gd name="connsiteX72" fmla="*/ 6607669 w 12192000"/>
              <a:gd name="connsiteY72" fmla="*/ 373968 h 4999978"/>
              <a:gd name="connsiteX73" fmla="*/ 6637532 w 12192000"/>
              <a:gd name="connsiteY73" fmla="*/ 384907 h 4999978"/>
              <a:gd name="connsiteX74" fmla="*/ 6706880 w 12192000"/>
              <a:gd name="connsiteY74" fmla="*/ 399163 h 4999978"/>
              <a:gd name="connsiteX75" fmla="*/ 6747500 w 12192000"/>
              <a:gd name="connsiteY75" fmla="*/ 403168 h 4999978"/>
              <a:gd name="connsiteX76" fmla="*/ 6857783 w 12192000"/>
              <a:gd name="connsiteY76" fmla="*/ 418687 h 4999978"/>
              <a:gd name="connsiteX77" fmla="*/ 6967720 w 12192000"/>
              <a:gd name="connsiteY77" fmla="*/ 437721 h 4999978"/>
              <a:gd name="connsiteX78" fmla="*/ 7018394 w 12192000"/>
              <a:gd name="connsiteY78" fmla="*/ 466613 h 4999978"/>
              <a:gd name="connsiteX79" fmla="*/ 7024679 w 12192000"/>
              <a:gd name="connsiteY79" fmla="*/ 467750 h 4999978"/>
              <a:gd name="connsiteX80" fmla="*/ 7041715 w 12192000"/>
              <a:gd name="connsiteY80" fmla="*/ 465902 h 4999978"/>
              <a:gd name="connsiteX81" fmla="*/ 7048103 w 12192000"/>
              <a:gd name="connsiteY81" fmla="*/ 464392 h 4999978"/>
              <a:gd name="connsiteX82" fmla="*/ 7057490 w 12192000"/>
              <a:gd name="connsiteY82" fmla="*/ 463917 h 4999978"/>
              <a:gd name="connsiteX83" fmla="*/ 7057730 w 12192000"/>
              <a:gd name="connsiteY83" fmla="*/ 464165 h 4999978"/>
              <a:gd name="connsiteX84" fmla="*/ 7066511 w 12192000"/>
              <a:gd name="connsiteY84" fmla="*/ 463214 h 4999978"/>
              <a:gd name="connsiteX85" fmla="*/ 7109401 w 12192000"/>
              <a:gd name="connsiteY85" fmla="*/ 455268 h 4999978"/>
              <a:gd name="connsiteX86" fmla="*/ 7166830 w 12192000"/>
              <a:gd name="connsiteY86" fmla="*/ 477037 h 4999978"/>
              <a:gd name="connsiteX87" fmla="*/ 7190442 w 12192000"/>
              <a:gd name="connsiteY87" fmla="*/ 480090 h 4999978"/>
              <a:gd name="connsiteX88" fmla="*/ 7203083 w 12192000"/>
              <a:gd name="connsiteY88" fmla="*/ 483106 h 4999978"/>
              <a:gd name="connsiteX89" fmla="*/ 7203894 w 12192000"/>
              <a:gd name="connsiteY89" fmla="*/ 484190 h 4999978"/>
              <a:gd name="connsiteX90" fmla="*/ 7245004 w 12192000"/>
              <a:gd name="connsiteY90" fmla="*/ 476444 h 4999978"/>
              <a:gd name="connsiteX91" fmla="*/ 7250514 w 12192000"/>
              <a:gd name="connsiteY91" fmla="*/ 477506 h 4999978"/>
              <a:gd name="connsiteX92" fmla="*/ 7277246 w 12192000"/>
              <a:gd name="connsiteY92" fmla="*/ 469782 h 4999978"/>
              <a:gd name="connsiteX93" fmla="*/ 7291092 w 12192000"/>
              <a:gd name="connsiteY93" fmla="*/ 467217 h 4999978"/>
              <a:gd name="connsiteX94" fmla="*/ 7294933 w 12192000"/>
              <a:gd name="connsiteY94" fmla="*/ 463549 h 4999978"/>
              <a:gd name="connsiteX95" fmla="*/ 7315408 w 12192000"/>
              <a:gd name="connsiteY95" fmla="*/ 461260 h 4999978"/>
              <a:gd name="connsiteX96" fmla="*/ 7317786 w 12192000"/>
              <a:gd name="connsiteY96" fmla="*/ 462106 h 4999978"/>
              <a:gd name="connsiteX97" fmla="*/ 7334572 w 12192000"/>
              <a:gd name="connsiteY97" fmla="*/ 456088 h 4999978"/>
              <a:gd name="connsiteX98" fmla="*/ 7348520 w 12192000"/>
              <a:gd name="connsiteY98" fmla="*/ 446050 h 4999978"/>
              <a:gd name="connsiteX99" fmla="*/ 7522997 w 12192000"/>
              <a:gd name="connsiteY99" fmla="*/ 442209 h 4999978"/>
              <a:gd name="connsiteX100" fmla="*/ 7686985 w 12192000"/>
              <a:gd name="connsiteY100" fmla="*/ 419805 h 4999978"/>
              <a:gd name="connsiteX101" fmla="*/ 7854068 w 12192000"/>
              <a:gd name="connsiteY101" fmla="*/ 409774 h 4999978"/>
              <a:gd name="connsiteX102" fmla="*/ 8034165 w 12192000"/>
              <a:gd name="connsiteY102" fmla="*/ 391699 h 4999978"/>
              <a:gd name="connsiteX103" fmla="*/ 8094381 w 12192000"/>
              <a:gd name="connsiteY103" fmla="*/ 395718 h 4999978"/>
              <a:gd name="connsiteX104" fmla="*/ 8146898 w 12192000"/>
              <a:gd name="connsiteY104" fmla="*/ 378558 h 4999978"/>
              <a:gd name="connsiteX105" fmla="*/ 8168993 w 12192000"/>
              <a:gd name="connsiteY105" fmla="*/ 384830 h 4999978"/>
              <a:gd name="connsiteX106" fmla="*/ 8172809 w 12192000"/>
              <a:gd name="connsiteY106" fmla="*/ 386137 h 4999978"/>
              <a:gd name="connsiteX107" fmla="*/ 8187962 w 12192000"/>
              <a:gd name="connsiteY107" fmla="*/ 386433 h 4999978"/>
              <a:gd name="connsiteX108" fmla="*/ 8192382 w 12192000"/>
              <a:gd name="connsiteY108" fmla="*/ 392692 h 4999978"/>
              <a:gd name="connsiteX109" fmla="*/ 8375192 w 12192000"/>
              <a:gd name="connsiteY109" fmla="*/ 383879 h 4999978"/>
              <a:gd name="connsiteX110" fmla="*/ 8454377 w 12192000"/>
              <a:gd name="connsiteY110" fmla="*/ 380331 h 4999978"/>
              <a:gd name="connsiteX111" fmla="*/ 8484740 w 12192000"/>
              <a:gd name="connsiteY111" fmla="*/ 385159 h 4999978"/>
              <a:gd name="connsiteX112" fmla="*/ 8601673 w 12192000"/>
              <a:gd name="connsiteY112" fmla="*/ 397101 h 4999978"/>
              <a:gd name="connsiteX113" fmla="*/ 8701676 w 12192000"/>
              <a:gd name="connsiteY113" fmla="*/ 401351 h 4999978"/>
              <a:gd name="connsiteX114" fmla="*/ 8773288 w 12192000"/>
              <a:gd name="connsiteY114" fmla="*/ 378077 h 4999978"/>
              <a:gd name="connsiteX115" fmla="*/ 8779909 w 12192000"/>
              <a:gd name="connsiteY115" fmla="*/ 382446 h 4999978"/>
              <a:gd name="connsiteX116" fmla="*/ 8829932 w 12192000"/>
              <a:gd name="connsiteY116" fmla="*/ 379243 h 4999978"/>
              <a:gd name="connsiteX117" fmla="*/ 9003386 w 12192000"/>
              <a:gd name="connsiteY117" fmla="*/ 336242 h 4999978"/>
              <a:gd name="connsiteX118" fmla="*/ 9101185 w 12192000"/>
              <a:gd name="connsiteY118" fmla="*/ 330862 h 4999978"/>
              <a:gd name="connsiteX119" fmla="*/ 9136185 w 12192000"/>
              <a:gd name="connsiteY119" fmla="*/ 334078 h 4999978"/>
              <a:gd name="connsiteX120" fmla="*/ 9194801 w 12192000"/>
              <a:gd name="connsiteY120" fmla="*/ 339149 h 4999978"/>
              <a:gd name="connsiteX121" fmla="*/ 9239316 w 12192000"/>
              <a:gd name="connsiteY121" fmla="*/ 355558 h 4999978"/>
              <a:gd name="connsiteX122" fmla="*/ 9288052 w 12192000"/>
              <a:gd name="connsiteY122" fmla="*/ 354796 h 4999978"/>
              <a:gd name="connsiteX123" fmla="*/ 9298465 w 12192000"/>
              <a:gd name="connsiteY123" fmla="*/ 338296 h 4999978"/>
              <a:gd name="connsiteX124" fmla="*/ 9350892 w 12192000"/>
              <a:gd name="connsiteY124" fmla="*/ 342778 h 4999978"/>
              <a:gd name="connsiteX125" fmla="*/ 9430522 w 12192000"/>
              <a:gd name="connsiteY125" fmla="*/ 351368 h 4999978"/>
              <a:gd name="connsiteX126" fmla="*/ 9476215 w 12192000"/>
              <a:gd name="connsiteY126" fmla="*/ 352107 h 4999978"/>
              <a:gd name="connsiteX127" fmla="*/ 9601276 w 12192000"/>
              <a:gd name="connsiteY127" fmla="*/ 358704 h 4999978"/>
              <a:gd name="connsiteX128" fmla="*/ 9726733 w 12192000"/>
              <a:gd name="connsiteY128" fmla="*/ 368801 h 4999978"/>
              <a:gd name="connsiteX129" fmla="*/ 9802144 w 12192000"/>
              <a:gd name="connsiteY129" fmla="*/ 394479 h 4999978"/>
              <a:gd name="connsiteX130" fmla="*/ 9905153 w 12192000"/>
              <a:gd name="connsiteY130" fmla="*/ 400650 h 4999978"/>
              <a:gd name="connsiteX131" fmla="*/ 9922553 w 12192000"/>
              <a:gd name="connsiteY131" fmla="*/ 404569 h 4999978"/>
              <a:gd name="connsiteX132" fmla="*/ 10044658 w 12192000"/>
              <a:gd name="connsiteY132" fmla="*/ 418077 h 4999978"/>
              <a:gd name="connsiteX133" fmla="*/ 10184585 w 12192000"/>
              <a:gd name="connsiteY133" fmla="*/ 407138 h 4999978"/>
              <a:gd name="connsiteX134" fmla="*/ 10366435 w 12192000"/>
              <a:gd name="connsiteY134" fmla="*/ 462428 h 4999978"/>
              <a:gd name="connsiteX135" fmla="*/ 10688220 w 12192000"/>
              <a:gd name="connsiteY135" fmla="*/ 542258 h 4999978"/>
              <a:gd name="connsiteX136" fmla="*/ 11026690 w 12192000"/>
              <a:gd name="connsiteY136" fmla="*/ 550681 h 4999978"/>
              <a:gd name="connsiteX137" fmla="*/ 11113779 w 12192000"/>
              <a:gd name="connsiteY137" fmla="*/ 533868 h 4999978"/>
              <a:gd name="connsiteX138" fmla="*/ 11369556 w 12192000"/>
              <a:gd name="connsiteY138" fmla="*/ 491719 h 4999978"/>
              <a:gd name="connsiteX139" fmla="*/ 11623342 w 12192000"/>
              <a:gd name="connsiteY139" fmla="*/ 388428 h 4999978"/>
              <a:gd name="connsiteX140" fmla="*/ 11786511 w 12192000"/>
              <a:gd name="connsiteY140" fmla="*/ 358390 h 4999978"/>
              <a:gd name="connsiteX141" fmla="*/ 11862577 w 12192000"/>
              <a:gd name="connsiteY141" fmla="*/ 330549 h 4999978"/>
              <a:gd name="connsiteX142" fmla="*/ 11916612 w 12192000"/>
              <a:gd name="connsiteY142" fmla="*/ 323810 h 4999978"/>
              <a:gd name="connsiteX143" fmla="*/ 11948830 w 12192000"/>
              <a:gd name="connsiteY143" fmla="*/ 318062 h 4999978"/>
              <a:gd name="connsiteX144" fmla="*/ 12001583 w 12192000"/>
              <a:gd name="connsiteY144" fmla="*/ 279643 h 4999978"/>
              <a:gd name="connsiteX145" fmla="*/ 12174977 w 12192000"/>
              <a:gd name="connsiteY145" fmla="*/ 264652 h 4999978"/>
              <a:gd name="connsiteX146" fmla="*/ 12192000 w 12192000"/>
              <a:gd name="connsiteY146" fmla="*/ 256549 h 4999978"/>
              <a:gd name="connsiteX147" fmla="*/ 12192000 w 12192000"/>
              <a:gd name="connsiteY147" fmla="*/ 4999978 h 4999978"/>
              <a:gd name="connsiteX148" fmla="*/ 0 w 12192000"/>
              <a:gd name="connsiteY148" fmla="*/ 4999978 h 4999978"/>
              <a:gd name="connsiteX149" fmla="*/ 0 w 12192000"/>
              <a:gd name="connsiteY149" fmla="*/ 617449 h 4999978"/>
              <a:gd name="connsiteX150" fmla="*/ 11075 w 12192000"/>
              <a:gd name="connsiteY150" fmla="*/ 615178 h 4999978"/>
              <a:gd name="connsiteX151" fmla="*/ 44061 w 12192000"/>
              <a:gd name="connsiteY151" fmla="*/ 608596 h 4999978"/>
              <a:gd name="connsiteX152" fmla="*/ 136694 w 12192000"/>
              <a:gd name="connsiteY152" fmla="*/ 556415 h 4999978"/>
              <a:gd name="connsiteX153" fmla="*/ 170342 w 12192000"/>
              <a:gd name="connsiteY153" fmla="*/ 551077 h 4999978"/>
              <a:gd name="connsiteX154" fmla="*/ 168955 w 12192000"/>
              <a:gd name="connsiteY154" fmla="*/ 542164 h 4999978"/>
              <a:gd name="connsiteX155" fmla="*/ 181474 w 12192000"/>
              <a:gd name="connsiteY155" fmla="*/ 541281 h 4999978"/>
              <a:gd name="connsiteX156" fmla="*/ 209440 w 12192000"/>
              <a:gd name="connsiteY156" fmla="*/ 540561 h 4999978"/>
              <a:gd name="connsiteX157" fmla="*/ 293152 w 12192000"/>
              <a:gd name="connsiteY157" fmla="*/ 536576 h 4999978"/>
              <a:gd name="connsiteX158" fmla="*/ 315693 w 12192000"/>
              <a:gd name="connsiteY158" fmla="*/ 519030 h 4999978"/>
              <a:gd name="connsiteX159" fmla="*/ 337305 w 12192000"/>
              <a:gd name="connsiteY159" fmla="*/ 518372 h 4999978"/>
              <a:gd name="connsiteX160" fmla="*/ 462252 w 12192000"/>
              <a:gd name="connsiteY160" fmla="*/ 493151 h 4999978"/>
              <a:gd name="connsiteX161" fmla="*/ 479457 w 12192000"/>
              <a:gd name="connsiteY161" fmla="*/ 491123 h 4999978"/>
              <a:gd name="connsiteX162" fmla="*/ 488653 w 12192000"/>
              <a:gd name="connsiteY162" fmla="*/ 483257 h 4999978"/>
              <a:gd name="connsiteX163" fmla="*/ 522053 w 12192000"/>
              <a:gd name="connsiteY163" fmla="*/ 481125 h 4999978"/>
              <a:gd name="connsiteX164" fmla="*/ 523520 w 12192000"/>
              <a:gd name="connsiteY164" fmla="*/ 476713 h 4999978"/>
              <a:gd name="connsiteX165" fmla="*/ 632714 w 12192000"/>
              <a:gd name="connsiteY165" fmla="*/ 437101 h 4999978"/>
              <a:gd name="connsiteX166" fmla="*/ 651426 w 12192000"/>
              <a:gd name="connsiteY166" fmla="*/ 430544 h 4999978"/>
              <a:gd name="connsiteX167" fmla="*/ 667724 w 12192000"/>
              <a:gd name="connsiteY167" fmla="*/ 432138 h 4999978"/>
              <a:gd name="connsiteX168" fmla="*/ 757679 w 12192000"/>
              <a:gd name="connsiteY168" fmla="*/ 425145 h 4999978"/>
              <a:gd name="connsiteX169" fmla="*/ 779159 w 12192000"/>
              <a:gd name="connsiteY169" fmla="*/ 428059 h 4999978"/>
              <a:gd name="connsiteX170" fmla="*/ 788293 w 12192000"/>
              <a:gd name="connsiteY170" fmla="*/ 434863 h 4999978"/>
              <a:gd name="connsiteX171" fmla="*/ 822923 w 12192000"/>
              <a:gd name="connsiteY171" fmla="*/ 421074 h 4999978"/>
              <a:gd name="connsiteX172" fmla="*/ 876559 w 12192000"/>
              <a:gd name="connsiteY172" fmla="*/ 411088 h 4999978"/>
              <a:gd name="connsiteX173" fmla="*/ 902011 w 12192000"/>
              <a:gd name="connsiteY173" fmla="*/ 404118 h 4999978"/>
              <a:gd name="connsiteX174" fmla="*/ 922715 w 12192000"/>
              <a:gd name="connsiteY174" fmla="*/ 407699 h 4999978"/>
              <a:gd name="connsiteX175" fmla="*/ 1040139 w 12192000"/>
              <a:gd name="connsiteY175" fmla="*/ 406590 h 4999978"/>
              <a:gd name="connsiteX176" fmla="*/ 1067251 w 12192000"/>
              <a:gd name="connsiteY176" fmla="*/ 412384 h 4999978"/>
              <a:gd name="connsiteX177" fmla="*/ 1080272 w 12192000"/>
              <a:gd name="connsiteY177" fmla="*/ 424669 h 4999978"/>
              <a:gd name="connsiteX178" fmla="*/ 1090219 w 12192000"/>
              <a:gd name="connsiteY178" fmla="*/ 420026 h 4999978"/>
              <a:gd name="connsiteX179" fmla="*/ 1161226 w 12192000"/>
              <a:gd name="connsiteY179" fmla="*/ 418304 h 4999978"/>
              <a:gd name="connsiteX180" fmla="*/ 1207525 w 12192000"/>
              <a:gd name="connsiteY180" fmla="*/ 416039 h 4999978"/>
              <a:gd name="connsiteX181" fmla="*/ 1295331 w 12192000"/>
              <a:gd name="connsiteY181" fmla="*/ 402182 h 4999978"/>
              <a:gd name="connsiteX182" fmla="*/ 1347118 w 12192000"/>
              <a:gd name="connsiteY182" fmla="*/ 399704 h 4999978"/>
              <a:gd name="connsiteX183" fmla="*/ 1378108 w 12192000"/>
              <a:gd name="connsiteY183" fmla="*/ 398410 h 4999978"/>
              <a:gd name="connsiteX184" fmla="*/ 1459192 w 12192000"/>
              <a:gd name="connsiteY184" fmla="*/ 380919 h 4999978"/>
              <a:gd name="connsiteX185" fmla="*/ 1590120 w 12192000"/>
              <a:gd name="connsiteY185" fmla="*/ 317608 h 4999978"/>
              <a:gd name="connsiteX186" fmla="*/ 1631417 w 12192000"/>
              <a:gd name="connsiteY186" fmla="*/ 308227 h 4999978"/>
              <a:gd name="connsiteX187" fmla="*/ 1638727 w 12192000"/>
              <a:gd name="connsiteY187" fmla="*/ 311610 h 4999978"/>
              <a:gd name="connsiteX188" fmla="*/ 1844438 w 12192000"/>
              <a:gd name="connsiteY188" fmla="*/ 271304 h 4999978"/>
              <a:gd name="connsiteX189" fmla="*/ 1881324 w 12192000"/>
              <a:gd name="connsiteY189" fmla="*/ 268497 h 4999978"/>
              <a:gd name="connsiteX190" fmla="*/ 1908999 w 12192000"/>
              <a:gd name="connsiteY190" fmla="*/ 269338 h 4999978"/>
              <a:gd name="connsiteX191" fmla="*/ 1974956 w 12192000"/>
              <a:gd name="connsiteY191" fmla="*/ 255958 h 4999978"/>
              <a:gd name="connsiteX192" fmla="*/ 2082409 w 12192000"/>
              <a:gd name="connsiteY192" fmla="*/ 227290 h 4999978"/>
              <a:gd name="connsiteX193" fmla="*/ 2105639 w 12192000"/>
              <a:gd name="connsiteY193" fmla="*/ 222648 h 4999978"/>
              <a:gd name="connsiteX194" fmla="*/ 2126992 w 12192000"/>
              <a:gd name="connsiteY194" fmla="*/ 224468 h 4999978"/>
              <a:gd name="connsiteX195" fmla="*/ 2133154 w 12192000"/>
              <a:gd name="connsiteY195" fmla="*/ 229952 h 4999978"/>
              <a:gd name="connsiteX196" fmla="*/ 2146154 w 12192000"/>
              <a:gd name="connsiteY196" fmla="*/ 228332 h 4999978"/>
              <a:gd name="connsiteX197" fmla="*/ 2149901 w 12192000"/>
              <a:gd name="connsiteY197" fmla="*/ 229116 h 4999978"/>
              <a:gd name="connsiteX198" fmla="*/ 2171100 w 12192000"/>
              <a:gd name="connsiteY198" fmla="*/ 232389 h 4999978"/>
              <a:gd name="connsiteX199" fmla="*/ 2209148 w 12192000"/>
              <a:gd name="connsiteY199" fmla="*/ 209225 h 4999978"/>
              <a:gd name="connsiteX200" fmla="*/ 2261889 w 12192000"/>
              <a:gd name="connsiteY200" fmla="*/ 205532 h 4999978"/>
              <a:gd name="connsiteX201" fmla="*/ 2452315 w 12192000"/>
              <a:gd name="connsiteY201" fmla="*/ 152899 h 4999978"/>
              <a:gd name="connsiteX202" fmla="*/ 2495330 w 12192000"/>
              <a:gd name="connsiteY202" fmla="*/ 142101 h 4999978"/>
              <a:gd name="connsiteX203" fmla="*/ 2665623 w 12192000"/>
              <a:gd name="connsiteY203" fmla="*/ 96394 h 4999978"/>
              <a:gd name="connsiteX204" fmla="*/ 2763332 w 12192000"/>
              <a:gd name="connsiteY204" fmla="*/ 74831 h 4999978"/>
              <a:gd name="connsiteX205" fmla="*/ 2843870 w 12192000"/>
              <a:gd name="connsiteY205" fmla="*/ 47507 h 4999978"/>
              <a:gd name="connsiteX206" fmla="*/ 2862745 w 12192000"/>
              <a:gd name="connsiteY206" fmla="*/ 43242 h 4999978"/>
              <a:gd name="connsiteX207" fmla="*/ 2864596 w 12192000"/>
              <a:gd name="connsiteY207" fmla="*/ 39218 h 4999978"/>
              <a:gd name="connsiteX208" fmla="*/ 2875381 w 12192000"/>
              <a:gd name="connsiteY208" fmla="*/ 35003 h 4999978"/>
              <a:gd name="connsiteX209" fmla="*/ 2895139 w 12192000"/>
              <a:gd name="connsiteY209" fmla="*/ 24186 h 4999978"/>
              <a:gd name="connsiteX210" fmla="*/ 2932205 w 12192000"/>
              <a:gd name="connsiteY210" fmla="*/ 11873 h 4999978"/>
              <a:gd name="connsiteX211" fmla="*/ 2933310 w 12192000"/>
              <a:gd name="connsiteY211" fmla="*/ 12816 h 4999978"/>
              <a:gd name="connsiteX212" fmla="*/ 2945218 w 12192000"/>
              <a:gd name="connsiteY212" fmla="*/ 14141 h 4999978"/>
              <a:gd name="connsiteX213" fmla="*/ 2966465 w 12192000"/>
              <a:gd name="connsiteY213" fmla="*/ 14117 h 4999978"/>
              <a:gd name="connsiteX214" fmla="*/ 3016048 w 12192000"/>
              <a:gd name="connsiteY214" fmla="*/ 12381 h 4999978"/>
              <a:gd name="connsiteX215" fmla="*/ 3057077 w 12192000"/>
              <a:gd name="connsiteY215" fmla="*/ 14845 h 4999978"/>
              <a:gd name="connsiteX216" fmla="*/ 3148105 w 12192000"/>
              <a:gd name="connsiteY216" fmla="*/ 30648 h 4999978"/>
              <a:gd name="connsiteX217" fmla="*/ 3251671 w 12192000"/>
              <a:gd name="connsiteY217" fmla="*/ 31575 h 4999978"/>
              <a:gd name="connsiteX218" fmla="*/ 3351400 w 12192000"/>
              <a:gd name="connsiteY218" fmla="*/ 32687 h 4999978"/>
              <a:gd name="connsiteX219" fmla="*/ 3387481 w 12192000"/>
              <a:gd name="connsiteY219" fmla="*/ 31443 h 4999978"/>
              <a:gd name="connsiteX220" fmla="*/ 3451923 w 12192000"/>
              <a:gd name="connsiteY220" fmla="*/ 36482 h 4999978"/>
              <a:gd name="connsiteX221" fmla="*/ 3481520 w 12192000"/>
              <a:gd name="connsiteY221" fmla="*/ 43287 h 4999978"/>
              <a:gd name="connsiteX222" fmla="*/ 3482804 w 12192000"/>
              <a:gd name="connsiteY222" fmla="*/ 42812 h 4999978"/>
              <a:gd name="connsiteX223" fmla="*/ 3485495 w 12192000"/>
              <a:gd name="connsiteY223" fmla="*/ 45921 h 4999978"/>
              <a:gd name="connsiteX224" fmla="*/ 3490972 w 12192000"/>
              <a:gd name="connsiteY224" fmla="*/ 47286 h 4999978"/>
              <a:gd name="connsiteX225" fmla="*/ 3505835 w 12192000"/>
              <a:gd name="connsiteY225" fmla="*/ 46077 h 4999978"/>
              <a:gd name="connsiteX226" fmla="*/ 3511410 w 12192000"/>
              <a:gd name="connsiteY226" fmla="*/ 44808 h 4999978"/>
              <a:gd name="connsiteX227" fmla="*/ 3519598 w 12192000"/>
              <a:gd name="connsiteY227" fmla="*/ 44683 h 4999978"/>
              <a:gd name="connsiteX228" fmla="*/ 3519807 w 12192000"/>
              <a:gd name="connsiteY228" fmla="*/ 44938 h 4999978"/>
              <a:gd name="connsiteX229" fmla="*/ 3527466 w 12192000"/>
              <a:gd name="connsiteY229" fmla="*/ 44316 h 4999978"/>
              <a:gd name="connsiteX230" fmla="*/ 3564889 w 12192000"/>
              <a:gd name="connsiteY230" fmla="*/ 57394 h 4999978"/>
              <a:gd name="connsiteX231" fmla="*/ 3614922 w 12192000"/>
              <a:gd name="connsiteY231" fmla="*/ 61804 h 4999978"/>
              <a:gd name="connsiteX232" fmla="*/ 3635506 w 12192000"/>
              <a:gd name="connsiteY232" fmla="*/ 65718 h 4999978"/>
              <a:gd name="connsiteX233" fmla="*/ 3646525 w 12192000"/>
              <a:gd name="connsiteY233" fmla="*/ 69193 h 4999978"/>
              <a:gd name="connsiteX234" fmla="*/ 3647224 w 12192000"/>
              <a:gd name="connsiteY234" fmla="*/ 70303 h 4999978"/>
              <a:gd name="connsiteX235" fmla="*/ 3683100 w 12192000"/>
              <a:gd name="connsiteY235" fmla="*/ 64109 h 4999978"/>
              <a:gd name="connsiteX236" fmla="*/ 3687901 w 12192000"/>
              <a:gd name="connsiteY236" fmla="*/ 65372 h 4999978"/>
              <a:gd name="connsiteX237" fmla="*/ 3711234 w 12192000"/>
              <a:gd name="connsiteY237" fmla="*/ 58665 h 4999978"/>
              <a:gd name="connsiteX238" fmla="*/ 3723318 w 12192000"/>
              <a:gd name="connsiteY238" fmla="*/ 56625 h 4999978"/>
              <a:gd name="connsiteX239" fmla="*/ 3726677 w 12192000"/>
              <a:gd name="connsiteY239" fmla="*/ 53112 h 4999978"/>
              <a:gd name="connsiteX240" fmla="*/ 3744535 w 12192000"/>
              <a:gd name="connsiteY240" fmla="*/ 51590 h 4999978"/>
              <a:gd name="connsiteX241" fmla="*/ 3746608 w 12192000"/>
              <a:gd name="connsiteY241" fmla="*/ 52522 h 4999978"/>
              <a:gd name="connsiteX242" fmla="*/ 3761262 w 12192000"/>
              <a:gd name="connsiteY242" fmla="*/ 47147 h 4999978"/>
              <a:gd name="connsiteX243" fmla="*/ 3803931 w 12192000"/>
              <a:gd name="connsiteY243" fmla="*/ 49309 h 4999978"/>
              <a:gd name="connsiteX244" fmla="*/ 3925626 w 12192000"/>
              <a:gd name="connsiteY244" fmla="*/ 40301 h 4999978"/>
              <a:gd name="connsiteX245" fmla="*/ 4033324 w 12192000"/>
              <a:gd name="connsiteY245" fmla="*/ 26451 h 4999978"/>
              <a:gd name="connsiteX0" fmla="*/ 4033324 w 12192000"/>
              <a:gd name="connsiteY0" fmla="*/ 26451 h 4999978"/>
              <a:gd name="connsiteX1" fmla="*/ 4138795 w 12192000"/>
              <a:gd name="connsiteY1" fmla="*/ 28995 h 4999978"/>
              <a:gd name="connsiteX2" fmla="*/ 4197186 w 12192000"/>
              <a:gd name="connsiteY2" fmla="*/ 16311 h 4999978"/>
              <a:gd name="connsiteX3" fmla="*/ 4371550 w 12192000"/>
              <a:gd name="connsiteY3" fmla="*/ 8916 h 4999978"/>
              <a:gd name="connsiteX4" fmla="*/ 4424056 w 12192000"/>
              <a:gd name="connsiteY4" fmla="*/ 15151 h 4999978"/>
              <a:gd name="connsiteX5" fmla="*/ 4469897 w 12192000"/>
              <a:gd name="connsiteY5" fmla="*/ 0 h 4999978"/>
              <a:gd name="connsiteX6" fmla="*/ 4489151 w 12192000"/>
              <a:gd name="connsiteY6" fmla="*/ 7067 h 4999978"/>
              <a:gd name="connsiteX7" fmla="*/ 4492479 w 12192000"/>
              <a:gd name="connsiteY7" fmla="*/ 8512 h 4999978"/>
              <a:gd name="connsiteX8" fmla="*/ 4505693 w 12192000"/>
              <a:gd name="connsiteY8" fmla="*/ 9366 h 4999978"/>
              <a:gd name="connsiteX9" fmla="*/ 4509529 w 12192000"/>
              <a:gd name="connsiteY9" fmla="*/ 15767 h 4999978"/>
              <a:gd name="connsiteX10" fmla="*/ 4529499 w 12192000"/>
              <a:gd name="connsiteY10" fmla="*/ 21469 h 4999978"/>
              <a:gd name="connsiteX11" fmla="*/ 4553795 w 12192000"/>
              <a:gd name="connsiteY11" fmla="*/ 21323 h 4999978"/>
              <a:gd name="connsiteX12" fmla="*/ 4640118 w 12192000"/>
              <a:gd name="connsiteY12" fmla="*/ 21481 h 4999978"/>
              <a:gd name="connsiteX13" fmla="*/ 4654127 w 12192000"/>
              <a:gd name="connsiteY13" fmla="*/ 17734 h 4999978"/>
              <a:gd name="connsiteX14" fmla="*/ 4700168 w 12192000"/>
              <a:gd name="connsiteY14" fmla="*/ 22735 h 4999978"/>
              <a:gd name="connsiteX15" fmla="*/ 4741127 w 12192000"/>
              <a:gd name="connsiteY15" fmla="*/ 23309 h 4999978"/>
              <a:gd name="connsiteX16" fmla="*/ 4767598 w 12192000"/>
              <a:gd name="connsiteY16" fmla="*/ 20054 h 4999978"/>
              <a:gd name="connsiteX17" fmla="*/ 4774592 w 12192000"/>
              <a:gd name="connsiteY17" fmla="*/ 22231 h 4999978"/>
              <a:gd name="connsiteX18" fmla="*/ 4801328 w 12192000"/>
              <a:gd name="connsiteY18" fmla="*/ 23236 h 4999978"/>
              <a:gd name="connsiteX19" fmla="*/ 4814870 w 12192000"/>
              <a:gd name="connsiteY19" fmla="*/ 19579 h 4999978"/>
              <a:gd name="connsiteX20" fmla="*/ 4828440 w 12192000"/>
              <a:gd name="connsiteY20" fmla="*/ 27197 h 4999978"/>
              <a:gd name="connsiteX21" fmla="*/ 4831826 w 12192000"/>
              <a:gd name="connsiteY21" fmla="*/ 32900 h 4999978"/>
              <a:gd name="connsiteX22" fmla="*/ 4850785 w 12192000"/>
              <a:gd name="connsiteY22" fmla="*/ 29972 h 4999978"/>
              <a:gd name="connsiteX23" fmla="*/ 4866468 w 12192000"/>
              <a:gd name="connsiteY23" fmla="*/ 35321 h 4999978"/>
              <a:gd name="connsiteX24" fmla="*/ 4879983 w 12192000"/>
              <a:gd name="connsiteY24" fmla="*/ 31397 h 4999978"/>
              <a:gd name="connsiteX25" fmla="*/ 4885635 w 12192000"/>
              <a:gd name="connsiteY25" fmla="*/ 32124 h 4999978"/>
              <a:gd name="connsiteX26" fmla="*/ 4899698 w 12192000"/>
              <a:gd name="connsiteY26" fmla="*/ 34658 h 4999978"/>
              <a:gd name="connsiteX27" fmla="*/ 4923986 w 12192000"/>
              <a:gd name="connsiteY27" fmla="*/ 40414 h 4999978"/>
              <a:gd name="connsiteX28" fmla="*/ 4931544 w 12192000"/>
              <a:gd name="connsiteY28" fmla="*/ 41140 h 4999978"/>
              <a:gd name="connsiteX29" fmla="*/ 4948135 w 12192000"/>
              <a:gd name="connsiteY29" fmla="*/ 50311 h 4999978"/>
              <a:gd name="connsiteX30" fmla="*/ 4980068 w 12192000"/>
              <a:gd name="connsiteY30" fmla="*/ 57834 h 4999978"/>
              <a:gd name="connsiteX31" fmla="*/ 5036541 w 12192000"/>
              <a:gd name="connsiteY31" fmla="*/ 85075 h 4999978"/>
              <a:gd name="connsiteX32" fmla="*/ 5069678 w 12192000"/>
              <a:gd name="connsiteY32" fmla="*/ 97961 h 4999978"/>
              <a:gd name="connsiteX33" fmla="*/ 5092160 w 12192000"/>
              <a:gd name="connsiteY33" fmla="*/ 109985 h 4999978"/>
              <a:gd name="connsiteX34" fmla="*/ 5158166 w 12192000"/>
              <a:gd name="connsiteY34" fmla="*/ 126350 h 4999978"/>
              <a:gd name="connsiteX35" fmla="*/ 5271252 w 12192000"/>
              <a:gd name="connsiteY35" fmla="*/ 147520 h 4999978"/>
              <a:gd name="connsiteX36" fmla="*/ 5294438 w 12192000"/>
              <a:gd name="connsiteY36" fmla="*/ 153338 h 4999978"/>
              <a:gd name="connsiteX37" fmla="*/ 5310840 w 12192000"/>
              <a:gd name="connsiteY37" fmla="*/ 163551 h 4999978"/>
              <a:gd name="connsiteX38" fmla="*/ 5311570 w 12192000"/>
              <a:gd name="connsiteY38" fmla="*/ 170463 h 4999978"/>
              <a:gd name="connsiteX39" fmla="*/ 5323756 w 12192000"/>
              <a:gd name="connsiteY39" fmla="*/ 174500 h 4999978"/>
              <a:gd name="connsiteX40" fmla="*/ 5326259 w 12192000"/>
              <a:gd name="connsiteY40" fmla="*/ 176662 h 4999978"/>
              <a:gd name="connsiteX41" fmla="*/ 5341357 w 12192000"/>
              <a:gd name="connsiteY41" fmla="*/ 187975 h 4999978"/>
              <a:gd name="connsiteX42" fmla="*/ 5492371 w 12192000"/>
              <a:gd name="connsiteY42" fmla="*/ 230923 h 4999978"/>
              <a:gd name="connsiteX43" fmla="*/ 5640913 w 12192000"/>
              <a:gd name="connsiteY43" fmla="*/ 239810 h 4999978"/>
              <a:gd name="connsiteX44" fmla="*/ 5877770 w 12192000"/>
              <a:gd name="connsiteY44" fmla="*/ 283747 h 4999978"/>
              <a:gd name="connsiteX45" fmla="*/ 5989615 w 12192000"/>
              <a:gd name="connsiteY45" fmla="*/ 306445 h 4999978"/>
              <a:gd name="connsiteX46" fmla="*/ 5996857 w 12192000"/>
              <a:gd name="connsiteY46" fmla="*/ 310331 h 4999978"/>
              <a:gd name="connsiteX47" fmla="*/ 6037387 w 12192000"/>
              <a:gd name="connsiteY47" fmla="*/ 299308 h 4999978"/>
              <a:gd name="connsiteX48" fmla="*/ 6113074 w 12192000"/>
              <a:gd name="connsiteY48" fmla="*/ 312627 h 4999978"/>
              <a:gd name="connsiteX49" fmla="*/ 6280929 w 12192000"/>
              <a:gd name="connsiteY49" fmla="*/ 337226 h 4999978"/>
              <a:gd name="connsiteX50" fmla="*/ 6298665 w 12192000"/>
              <a:gd name="connsiteY50" fmla="*/ 329713 h 4999978"/>
              <a:gd name="connsiteX51" fmla="*/ 6317326 w 12192000"/>
              <a:gd name="connsiteY51" fmla="*/ 326576 h 4999978"/>
              <a:gd name="connsiteX52" fmla="*/ 6319212 w 12192000"/>
              <a:gd name="connsiteY52" fmla="*/ 327786 h 4999978"/>
              <a:gd name="connsiteX53" fmla="*/ 6339724 w 12192000"/>
              <a:gd name="connsiteY53" fmla="*/ 328880 h 4999978"/>
              <a:gd name="connsiteX54" fmla="*/ 6345010 w 12192000"/>
              <a:gd name="connsiteY54" fmla="*/ 325930 h 4999978"/>
              <a:gd name="connsiteX55" fmla="*/ 6359332 w 12192000"/>
              <a:gd name="connsiteY55" fmla="*/ 325681 h 4999978"/>
              <a:gd name="connsiteX56" fmla="*/ 6388220 w 12192000"/>
              <a:gd name="connsiteY56" fmla="*/ 322496 h 4999978"/>
              <a:gd name="connsiteX57" fmla="*/ 6392994 w 12192000"/>
              <a:gd name="connsiteY57" fmla="*/ 324426 h 4999978"/>
              <a:gd name="connsiteX58" fmla="*/ 6435581 w 12192000"/>
              <a:gd name="connsiteY58" fmla="*/ 323557 h 4999978"/>
              <a:gd name="connsiteX59" fmla="*/ 6435870 w 12192000"/>
              <a:gd name="connsiteY59" fmla="*/ 324745 h 4999978"/>
              <a:gd name="connsiteX60" fmla="*/ 6446571 w 12192000"/>
              <a:gd name="connsiteY60" fmla="*/ 329739 h 4999978"/>
              <a:gd name="connsiteX61" fmla="*/ 6467701 w 12192000"/>
              <a:gd name="connsiteY61" fmla="*/ 336547 h 4999978"/>
              <a:gd name="connsiteX62" fmla="*/ 6512727 w 12192000"/>
              <a:gd name="connsiteY62" fmla="*/ 367087 h 4999978"/>
              <a:gd name="connsiteX63" fmla="*/ 6557094 w 12192000"/>
              <a:gd name="connsiteY63" fmla="*/ 366314 h 4999978"/>
              <a:gd name="connsiteX64" fmla="*/ 6565879 w 12192000"/>
              <a:gd name="connsiteY64" fmla="*/ 366812 h 4999978"/>
              <a:gd name="connsiteX65" fmla="*/ 6565997 w 12192000"/>
              <a:gd name="connsiteY65" fmla="*/ 367092 h 4999978"/>
              <a:gd name="connsiteX66" fmla="*/ 6575147 w 12192000"/>
              <a:gd name="connsiteY66" fmla="*/ 368156 h 4999978"/>
              <a:gd name="connsiteX67" fmla="*/ 6581899 w 12192000"/>
              <a:gd name="connsiteY67" fmla="*/ 367720 h 4999978"/>
              <a:gd name="connsiteX68" fmla="*/ 6598943 w 12192000"/>
              <a:gd name="connsiteY68" fmla="*/ 368688 h 4999978"/>
              <a:gd name="connsiteX69" fmla="*/ 6604421 w 12192000"/>
              <a:gd name="connsiteY69" fmla="*/ 370815 h 4999978"/>
              <a:gd name="connsiteX70" fmla="*/ 6606035 w 12192000"/>
              <a:gd name="connsiteY70" fmla="*/ 374247 h 4999978"/>
              <a:gd name="connsiteX71" fmla="*/ 6607669 w 12192000"/>
              <a:gd name="connsiteY71" fmla="*/ 373968 h 4999978"/>
              <a:gd name="connsiteX72" fmla="*/ 6637532 w 12192000"/>
              <a:gd name="connsiteY72" fmla="*/ 384907 h 4999978"/>
              <a:gd name="connsiteX73" fmla="*/ 6706880 w 12192000"/>
              <a:gd name="connsiteY73" fmla="*/ 399163 h 4999978"/>
              <a:gd name="connsiteX74" fmla="*/ 6747500 w 12192000"/>
              <a:gd name="connsiteY74" fmla="*/ 403168 h 4999978"/>
              <a:gd name="connsiteX75" fmla="*/ 6857783 w 12192000"/>
              <a:gd name="connsiteY75" fmla="*/ 418687 h 4999978"/>
              <a:gd name="connsiteX76" fmla="*/ 6967720 w 12192000"/>
              <a:gd name="connsiteY76" fmla="*/ 437721 h 4999978"/>
              <a:gd name="connsiteX77" fmla="*/ 7018394 w 12192000"/>
              <a:gd name="connsiteY77" fmla="*/ 466613 h 4999978"/>
              <a:gd name="connsiteX78" fmla="*/ 7024679 w 12192000"/>
              <a:gd name="connsiteY78" fmla="*/ 467750 h 4999978"/>
              <a:gd name="connsiteX79" fmla="*/ 7041715 w 12192000"/>
              <a:gd name="connsiteY79" fmla="*/ 465902 h 4999978"/>
              <a:gd name="connsiteX80" fmla="*/ 7048103 w 12192000"/>
              <a:gd name="connsiteY80" fmla="*/ 464392 h 4999978"/>
              <a:gd name="connsiteX81" fmla="*/ 7057490 w 12192000"/>
              <a:gd name="connsiteY81" fmla="*/ 463917 h 4999978"/>
              <a:gd name="connsiteX82" fmla="*/ 7057730 w 12192000"/>
              <a:gd name="connsiteY82" fmla="*/ 464165 h 4999978"/>
              <a:gd name="connsiteX83" fmla="*/ 7066511 w 12192000"/>
              <a:gd name="connsiteY83" fmla="*/ 463214 h 4999978"/>
              <a:gd name="connsiteX84" fmla="*/ 7109401 w 12192000"/>
              <a:gd name="connsiteY84" fmla="*/ 455268 h 4999978"/>
              <a:gd name="connsiteX85" fmla="*/ 7166830 w 12192000"/>
              <a:gd name="connsiteY85" fmla="*/ 477037 h 4999978"/>
              <a:gd name="connsiteX86" fmla="*/ 7190442 w 12192000"/>
              <a:gd name="connsiteY86" fmla="*/ 480090 h 4999978"/>
              <a:gd name="connsiteX87" fmla="*/ 7203083 w 12192000"/>
              <a:gd name="connsiteY87" fmla="*/ 483106 h 4999978"/>
              <a:gd name="connsiteX88" fmla="*/ 7203894 w 12192000"/>
              <a:gd name="connsiteY88" fmla="*/ 484190 h 4999978"/>
              <a:gd name="connsiteX89" fmla="*/ 7245004 w 12192000"/>
              <a:gd name="connsiteY89" fmla="*/ 476444 h 4999978"/>
              <a:gd name="connsiteX90" fmla="*/ 7250514 w 12192000"/>
              <a:gd name="connsiteY90" fmla="*/ 477506 h 4999978"/>
              <a:gd name="connsiteX91" fmla="*/ 7277246 w 12192000"/>
              <a:gd name="connsiteY91" fmla="*/ 469782 h 4999978"/>
              <a:gd name="connsiteX92" fmla="*/ 7291092 w 12192000"/>
              <a:gd name="connsiteY92" fmla="*/ 467217 h 4999978"/>
              <a:gd name="connsiteX93" fmla="*/ 7294933 w 12192000"/>
              <a:gd name="connsiteY93" fmla="*/ 463549 h 4999978"/>
              <a:gd name="connsiteX94" fmla="*/ 7315408 w 12192000"/>
              <a:gd name="connsiteY94" fmla="*/ 461260 h 4999978"/>
              <a:gd name="connsiteX95" fmla="*/ 7317786 w 12192000"/>
              <a:gd name="connsiteY95" fmla="*/ 462106 h 4999978"/>
              <a:gd name="connsiteX96" fmla="*/ 7334572 w 12192000"/>
              <a:gd name="connsiteY96" fmla="*/ 456088 h 4999978"/>
              <a:gd name="connsiteX97" fmla="*/ 7348520 w 12192000"/>
              <a:gd name="connsiteY97" fmla="*/ 446050 h 4999978"/>
              <a:gd name="connsiteX98" fmla="*/ 7522997 w 12192000"/>
              <a:gd name="connsiteY98" fmla="*/ 442209 h 4999978"/>
              <a:gd name="connsiteX99" fmla="*/ 7686985 w 12192000"/>
              <a:gd name="connsiteY99" fmla="*/ 419805 h 4999978"/>
              <a:gd name="connsiteX100" fmla="*/ 7854068 w 12192000"/>
              <a:gd name="connsiteY100" fmla="*/ 409774 h 4999978"/>
              <a:gd name="connsiteX101" fmla="*/ 8034165 w 12192000"/>
              <a:gd name="connsiteY101" fmla="*/ 391699 h 4999978"/>
              <a:gd name="connsiteX102" fmla="*/ 8094381 w 12192000"/>
              <a:gd name="connsiteY102" fmla="*/ 395718 h 4999978"/>
              <a:gd name="connsiteX103" fmla="*/ 8146898 w 12192000"/>
              <a:gd name="connsiteY103" fmla="*/ 378558 h 4999978"/>
              <a:gd name="connsiteX104" fmla="*/ 8168993 w 12192000"/>
              <a:gd name="connsiteY104" fmla="*/ 384830 h 4999978"/>
              <a:gd name="connsiteX105" fmla="*/ 8172809 w 12192000"/>
              <a:gd name="connsiteY105" fmla="*/ 386137 h 4999978"/>
              <a:gd name="connsiteX106" fmla="*/ 8187962 w 12192000"/>
              <a:gd name="connsiteY106" fmla="*/ 386433 h 4999978"/>
              <a:gd name="connsiteX107" fmla="*/ 8192382 w 12192000"/>
              <a:gd name="connsiteY107" fmla="*/ 392692 h 4999978"/>
              <a:gd name="connsiteX108" fmla="*/ 8375192 w 12192000"/>
              <a:gd name="connsiteY108" fmla="*/ 383879 h 4999978"/>
              <a:gd name="connsiteX109" fmla="*/ 8454377 w 12192000"/>
              <a:gd name="connsiteY109" fmla="*/ 380331 h 4999978"/>
              <a:gd name="connsiteX110" fmla="*/ 8484740 w 12192000"/>
              <a:gd name="connsiteY110" fmla="*/ 385159 h 4999978"/>
              <a:gd name="connsiteX111" fmla="*/ 8601673 w 12192000"/>
              <a:gd name="connsiteY111" fmla="*/ 397101 h 4999978"/>
              <a:gd name="connsiteX112" fmla="*/ 8701676 w 12192000"/>
              <a:gd name="connsiteY112" fmla="*/ 401351 h 4999978"/>
              <a:gd name="connsiteX113" fmla="*/ 8773288 w 12192000"/>
              <a:gd name="connsiteY113" fmla="*/ 378077 h 4999978"/>
              <a:gd name="connsiteX114" fmla="*/ 8779909 w 12192000"/>
              <a:gd name="connsiteY114" fmla="*/ 382446 h 4999978"/>
              <a:gd name="connsiteX115" fmla="*/ 8829932 w 12192000"/>
              <a:gd name="connsiteY115" fmla="*/ 379243 h 4999978"/>
              <a:gd name="connsiteX116" fmla="*/ 9003386 w 12192000"/>
              <a:gd name="connsiteY116" fmla="*/ 336242 h 4999978"/>
              <a:gd name="connsiteX117" fmla="*/ 9101185 w 12192000"/>
              <a:gd name="connsiteY117" fmla="*/ 330862 h 4999978"/>
              <a:gd name="connsiteX118" fmla="*/ 9136185 w 12192000"/>
              <a:gd name="connsiteY118" fmla="*/ 334078 h 4999978"/>
              <a:gd name="connsiteX119" fmla="*/ 9194801 w 12192000"/>
              <a:gd name="connsiteY119" fmla="*/ 339149 h 4999978"/>
              <a:gd name="connsiteX120" fmla="*/ 9239316 w 12192000"/>
              <a:gd name="connsiteY120" fmla="*/ 355558 h 4999978"/>
              <a:gd name="connsiteX121" fmla="*/ 9288052 w 12192000"/>
              <a:gd name="connsiteY121" fmla="*/ 354796 h 4999978"/>
              <a:gd name="connsiteX122" fmla="*/ 9298465 w 12192000"/>
              <a:gd name="connsiteY122" fmla="*/ 338296 h 4999978"/>
              <a:gd name="connsiteX123" fmla="*/ 9350892 w 12192000"/>
              <a:gd name="connsiteY123" fmla="*/ 342778 h 4999978"/>
              <a:gd name="connsiteX124" fmla="*/ 9430522 w 12192000"/>
              <a:gd name="connsiteY124" fmla="*/ 351368 h 4999978"/>
              <a:gd name="connsiteX125" fmla="*/ 9476215 w 12192000"/>
              <a:gd name="connsiteY125" fmla="*/ 352107 h 4999978"/>
              <a:gd name="connsiteX126" fmla="*/ 9601276 w 12192000"/>
              <a:gd name="connsiteY126" fmla="*/ 358704 h 4999978"/>
              <a:gd name="connsiteX127" fmla="*/ 9726733 w 12192000"/>
              <a:gd name="connsiteY127" fmla="*/ 368801 h 4999978"/>
              <a:gd name="connsiteX128" fmla="*/ 9802144 w 12192000"/>
              <a:gd name="connsiteY128" fmla="*/ 394479 h 4999978"/>
              <a:gd name="connsiteX129" fmla="*/ 9905153 w 12192000"/>
              <a:gd name="connsiteY129" fmla="*/ 400650 h 4999978"/>
              <a:gd name="connsiteX130" fmla="*/ 9922553 w 12192000"/>
              <a:gd name="connsiteY130" fmla="*/ 404569 h 4999978"/>
              <a:gd name="connsiteX131" fmla="*/ 10044658 w 12192000"/>
              <a:gd name="connsiteY131" fmla="*/ 418077 h 4999978"/>
              <a:gd name="connsiteX132" fmla="*/ 10184585 w 12192000"/>
              <a:gd name="connsiteY132" fmla="*/ 407138 h 4999978"/>
              <a:gd name="connsiteX133" fmla="*/ 10366435 w 12192000"/>
              <a:gd name="connsiteY133" fmla="*/ 462428 h 4999978"/>
              <a:gd name="connsiteX134" fmla="*/ 10688220 w 12192000"/>
              <a:gd name="connsiteY134" fmla="*/ 542258 h 4999978"/>
              <a:gd name="connsiteX135" fmla="*/ 11026690 w 12192000"/>
              <a:gd name="connsiteY135" fmla="*/ 550681 h 4999978"/>
              <a:gd name="connsiteX136" fmla="*/ 11113779 w 12192000"/>
              <a:gd name="connsiteY136" fmla="*/ 533868 h 4999978"/>
              <a:gd name="connsiteX137" fmla="*/ 11369556 w 12192000"/>
              <a:gd name="connsiteY137" fmla="*/ 491719 h 4999978"/>
              <a:gd name="connsiteX138" fmla="*/ 11623342 w 12192000"/>
              <a:gd name="connsiteY138" fmla="*/ 388428 h 4999978"/>
              <a:gd name="connsiteX139" fmla="*/ 11786511 w 12192000"/>
              <a:gd name="connsiteY139" fmla="*/ 358390 h 4999978"/>
              <a:gd name="connsiteX140" fmla="*/ 11862577 w 12192000"/>
              <a:gd name="connsiteY140" fmla="*/ 330549 h 4999978"/>
              <a:gd name="connsiteX141" fmla="*/ 11916612 w 12192000"/>
              <a:gd name="connsiteY141" fmla="*/ 323810 h 4999978"/>
              <a:gd name="connsiteX142" fmla="*/ 11948830 w 12192000"/>
              <a:gd name="connsiteY142" fmla="*/ 318062 h 4999978"/>
              <a:gd name="connsiteX143" fmla="*/ 12001583 w 12192000"/>
              <a:gd name="connsiteY143" fmla="*/ 279643 h 4999978"/>
              <a:gd name="connsiteX144" fmla="*/ 12174977 w 12192000"/>
              <a:gd name="connsiteY144" fmla="*/ 264652 h 4999978"/>
              <a:gd name="connsiteX145" fmla="*/ 12192000 w 12192000"/>
              <a:gd name="connsiteY145" fmla="*/ 256549 h 4999978"/>
              <a:gd name="connsiteX146" fmla="*/ 12192000 w 12192000"/>
              <a:gd name="connsiteY146" fmla="*/ 4999978 h 4999978"/>
              <a:gd name="connsiteX147" fmla="*/ 0 w 12192000"/>
              <a:gd name="connsiteY147" fmla="*/ 4999978 h 4999978"/>
              <a:gd name="connsiteX148" fmla="*/ 0 w 12192000"/>
              <a:gd name="connsiteY148" fmla="*/ 617449 h 4999978"/>
              <a:gd name="connsiteX149" fmla="*/ 11075 w 12192000"/>
              <a:gd name="connsiteY149" fmla="*/ 615178 h 4999978"/>
              <a:gd name="connsiteX150" fmla="*/ 44061 w 12192000"/>
              <a:gd name="connsiteY150" fmla="*/ 608596 h 4999978"/>
              <a:gd name="connsiteX151" fmla="*/ 136694 w 12192000"/>
              <a:gd name="connsiteY151" fmla="*/ 556415 h 4999978"/>
              <a:gd name="connsiteX152" fmla="*/ 170342 w 12192000"/>
              <a:gd name="connsiteY152" fmla="*/ 551077 h 4999978"/>
              <a:gd name="connsiteX153" fmla="*/ 168955 w 12192000"/>
              <a:gd name="connsiteY153" fmla="*/ 542164 h 4999978"/>
              <a:gd name="connsiteX154" fmla="*/ 181474 w 12192000"/>
              <a:gd name="connsiteY154" fmla="*/ 541281 h 4999978"/>
              <a:gd name="connsiteX155" fmla="*/ 209440 w 12192000"/>
              <a:gd name="connsiteY155" fmla="*/ 540561 h 4999978"/>
              <a:gd name="connsiteX156" fmla="*/ 293152 w 12192000"/>
              <a:gd name="connsiteY156" fmla="*/ 536576 h 4999978"/>
              <a:gd name="connsiteX157" fmla="*/ 315693 w 12192000"/>
              <a:gd name="connsiteY157" fmla="*/ 519030 h 4999978"/>
              <a:gd name="connsiteX158" fmla="*/ 337305 w 12192000"/>
              <a:gd name="connsiteY158" fmla="*/ 518372 h 4999978"/>
              <a:gd name="connsiteX159" fmla="*/ 462252 w 12192000"/>
              <a:gd name="connsiteY159" fmla="*/ 493151 h 4999978"/>
              <a:gd name="connsiteX160" fmla="*/ 479457 w 12192000"/>
              <a:gd name="connsiteY160" fmla="*/ 491123 h 4999978"/>
              <a:gd name="connsiteX161" fmla="*/ 488653 w 12192000"/>
              <a:gd name="connsiteY161" fmla="*/ 483257 h 4999978"/>
              <a:gd name="connsiteX162" fmla="*/ 522053 w 12192000"/>
              <a:gd name="connsiteY162" fmla="*/ 481125 h 4999978"/>
              <a:gd name="connsiteX163" fmla="*/ 523520 w 12192000"/>
              <a:gd name="connsiteY163" fmla="*/ 476713 h 4999978"/>
              <a:gd name="connsiteX164" fmla="*/ 632714 w 12192000"/>
              <a:gd name="connsiteY164" fmla="*/ 437101 h 4999978"/>
              <a:gd name="connsiteX165" fmla="*/ 651426 w 12192000"/>
              <a:gd name="connsiteY165" fmla="*/ 430544 h 4999978"/>
              <a:gd name="connsiteX166" fmla="*/ 667724 w 12192000"/>
              <a:gd name="connsiteY166" fmla="*/ 432138 h 4999978"/>
              <a:gd name="connsiteX167" fmla="*/ 757679 w 12192000"/>
              <a:gd name="connsiteY167" fmla="*/ 425145 h 4999978"/>
              <a:gd name="connsiteX168" fmla="*/ 779159 w 12192000"/>
              <a:gd name="connsiteY168" fmla="*/ 428059 h 4999978"/>
              <a:gd name="connsiteX169" fmla="*/ 788293 w 12192000"/>
              <a:gd name="connsiteY169" fmla="*/ 434863 h 4999978"/>
              <a:gd name="connsiteX170" fmla="*/ 822923 w 12192000"/>
              <a:gd name="connsiteY170" fmla="*/ 421074 h 4999978"/>
              <a:gd name="connsiteX171" fmla="*/ 876559 w 12192000"/>
              <a:gd name="connsiteY171" fmla="*/ 411088 h 4999978"/>
              <a:gd name="connsiteX172" fmla="*/ 902011 w 12192000"/>
              <a:gd name="connsiteY172" fmla="*/ 404118 h 4999978"/>
              <a:gd name="connsiteX173" fmla="*/ 922715 w 12192000"/>
              <a:gd name="connsiteY173" fmla="*/ 407699 h 4999978"/>
              <a:gd name="connsiteX174" fmla="*/ 1040139 w 12192000"/>
              <a:gd name="connsiteY174" fmla="*/ 406590 h 4999978"/>
              <a:gd name="connsiteX175" fmla="*/ 1067251 w 12192000"/>
              <a:gd name="connsiteY175" fmla="*/ 412384 h 4999978"/>
              <a:gd name="connsiteX176" fmla="*/ 1080272 w 12192000"/>
              <a:gd name="connsiteY176" fmla="*/ 424669 h 4999978"/>
              <a:gd name="connsiteX177" fmla="*/ 1090219 w 12192000"/>
              <a:gd name="connsiteY177" fmla="*/ 420026 h 4999978"/>
              <a:gd name="connsiteX178" fmla="*/ 1161226 w 12192000"/>
              <a:gd name="connsiteY178" fmla="*/ 418304 h 4999978"/>
              <a:gd name="connsiteX179" fmla="*/ 1207525 w 12192000"/>
              <a:gd name="connsiteY179" fmla="*/ 416039 h 4999978"/>
              <a:gd name="connsiteX180" fmla="*/ 1295331 w 12192000"/>
              <a:gd name="connsiteY180" fmla="*/ 402182 h 4999978"/>
              <a:gd name="connsiteX181" fmla="*/ 1347118 w 12192000"/>
              <a:gd name="connsiteY181" fmla="*/ 399704 h 4999978"/>
              <a:gd name="connsiteX182" fmla="*/ 1378108 w 12192000"/>
              <a:gd name="connsiteY182" fmla="*/ 398410 h 4999978"/>
              <a:gd name="connsiteX183" fmla="*/ 1459192 w 12192000"/>
              <a:gd name="connsiteY183" fmla="*/ 380919 h 4999978"/>
              <a:gd name="connsiteX184" fmla="*/ 1590120 w 12192000"/>
              <a:gd name="connsiteY184" fmla="*/ 317608 h 4999978"/>
              <a:gd name="connsiteX185" fmla="*/ 1631417 w 12192000"/>
              <a:gd name="connsiteY185" fmla="*/ 308227 h 4999978"/>
              <a:gd name="connsiteX186" fmla="*/ 1638727 w 12192000"/>
              <a:gd name="connsiteY186" fmla="*/ 311610 h 4999978"/>
              <a:gd name="connsiteX187" fmla="*/ 1844438 w 12192000"/>
              <a:gd name="connsiteY187" fmla="*/ 271304 h 4999978"/>
              <a:gd name="connsiteX188" fmla="*/ 1881324 w 12192000"/>
              <a:gd name="connsiteY188" fmla="*/ 268497 h 4999978"/>
              <a:gd name="connsiteX189" fmla="*/ 1908999 w 12192000"/>
              <a:gd name="connsiteY189" fmla="*/ 269338 h 4999978"/>
              <a:gd name="connsiteX190" fmla="*/ 1974956 w 12192000"/>
              <a:gd name="connsiteY190" fmla="*/ 255958 h 4999978"/>
              <a:gd name="connsiteX191" fmla="*/ 2082409 w 12192000"/>
              <a:gd name="connsiteY191" fmla="*/ 227290 h 4999978"/>
              <a:gd name="connsiteX192" fmla="*/ 2105639 w 12192000"/>
              <a:gd name="connsiteY192" fmla="*/ 222648 h 4999978"/>
              <a:gd name="connsiteX193" fmla="*/ 2126992 w 12192000"/>
              <a:gd name="connsiteY193" fmla="*/ 224468 h 4999978"/>
              <a:gd name="connsiteX194" fmla="*/ 2133154 w 12192000"/>
              <a:gd name="connsiteY194" fmla="*/ 229952 h 4999978"/>
              <a:gd name="connsiteX195" fmla="*/ 2146154 w 12192000"/>
              <a:gd name="connsiteY195" fmla="*/ 228332 h 4999978"/>
              <a:gd name="connsiteX196" fmla="*/ 2149901 w 12192000"/>
              <a:gd name="connsiteY196" fmla="*/ 229116 h 4999978"/>
              <a:gd name="connsiteX197" fmla="*/ 2171100 w 12192000"/>
              <a:gd name="connsiteY197" fmla="*/ 232389 h 4999978"/>
              <a:gd name="connsiteX198" fmla="*/ 2209148 w 12192000"/>
              <a:gd name="connsiteY198" fmla="*/ 209225 h 4999978"/>
              <a:gd name="connsiteX199" fmla="*/ 2261889 w 12192000"/>
              <a:gd name="connsiteY199" fmla="*/ 205532 h 4999978"/>
              <a:gd name="connsiteX200" fmla="*/ 2452315 w 12192000"/>
              <a:gd name="connsiteY200" fmla="*/ 152899 h 4999978"/>
              <a:gd name="connsiteX201" fmla="*/ 2495330 w 12192000"/>
              <a:gd name="connsiteY201" fmla="*/ 142101 h 4999978"/>
              <a:gd name="connsiteX202" fmla="*/ 2665623 w 12192000"/>
              <a:gd name="connsiteY202" fmla="*/ 96394 h 4999978"/>
              <a:gd name="connsiteX203" fmla="*/ 2763332 w 12192000"/>
              <a:gd name="connsiteY203" fmla="*/ 74831 h 4999978"/>
              <a:gd name="connsiteX204" fmla="*/ 2843870 w 12192000"/>
              <a:gd name="connsiteY204" fmla="*/ 47507 h 4999978"/>
              <a:gd name="connsiteX205" fmla="*/ 2862745 w 12192000"/>
              <a:gd name="connsiteY205" fmla="*/ 43242 h 4999978"/>
              <a:gd name="connsiteX206" fmla="*/ 2864596 w 12192000"/>
              <a:gd name="connsiteY206" fmla="*/ 39218 h 4999978"/>
              <a:gd name="connsiteX207" fmla="*/ 2875381 w 12192000"/>
              <a:gd name="connsiteY207" fmla="*/ 35003 h 4999978"/>
              <a:gd name="connsiteX208" fmla="*/ 2895139 w 12192000"/>
              <a:gd name="connsiteY208" fmla="*/ 24186 h 4999978"/>
              <a:gd name="connsiteX209" fmla="*/ 2932205 w 12192000"/>
              <a:gd name="connsiteY209" fmla="*/ 11873 h 4999978"/>
              <a:gd name="connsiteX210" fmla="*/ 2933310 w 12192000"/>
              <a:gd name="connsiteY210" fmla="*/ 12816 h 4999978"/>
              <a:gd name="connsiteX211" fmla="*/ 2945218 w 12192000"/>
              <a:gd name="connsiteY211" fmla="*/ 14141 h 4999978"/>
              <a:gd name="connsiteX212" fmla="*/ 2966465 w 12192000"/>
              <a:gd name="connsiteY212" fmla="*/ 14117 h 4999978"/>
              <a:gd name="connsiteX213" fmla="*/ 3016048 w 12192000"/>
              <a:gd name="connsiteY213" fmla="*/ 12381 h 4999978"/>
              <a:gd name="connsiteX214" fmla="*/ 3057077 w 12192000"/>
              <a:gd name="connsiteY214" fmla="*/ 14845 h 4999978"/>
              <a:gd name="connsiteX215" fmla="*/ 3148105 w 12192000"/>
              <a:gd name="connsiteY215" fmla="*/ 30648 h 4999978"/>
              <a:gd name="connsiteX216" fmla="*/ 3251671 w 12192000"/>
              <a:gd name="connsiteY216" fmla="*/ 31575 h 4999978"/>
              <a:gd name="connsiteX217" fmla="*/ 3351400 w 12192000"/>
              <a:gd name="connsiteY217" fmla="*/ 32687 h 4999978"/>
              <a:gd name="connsiteX218" fmla="*/ 3387481 w 12192000"/>
              <a:gd name="connsiteY218" fmla="*/ 31443 h 4999978"/>
              <a:gd name="connsiteX219" fmla="*/ 3451923 w 12192000"/>
              <a:gd name="connsiteY219" fmla="*/ 36482 h 4999978"/>
              <a:gd name="connsiteX220" fmla="*/ 3481520 w 12192000"/>
              <a:gd name="connsiteY220" fmla="*/ 43287 h 4999978"/>
              <a:gd name="connsiteX221" fmla="*/ 3482804 w 12192000"/>
              <a:gd name="connsiteY221" fmla="*/ 42812 h 4999978"/>
              <a:gd name="connsiteX222" fmla="*/ 3485495 w 12192000"/>
              <a:gd name="connsiteY222" fmla="*/ 45921 h 4999978"/>
              <a:gd name="connsiteX223" fmla="*/ 3490972 w 12192000"/>
              <a:gd name="connsiteY223" fmla="*/ 47286 h 4999978"/>
              <a:gd name="connsiteX224" fmla="*/ 3505835 w 12192000"/>
              <a:gd name="connsiteY224" fmla="*/ 46077 h 4999978"/>
              <a:gd name="connsiteX225" fmla="*/ 3511410 w 12192000"/>
              <a:gd name="connsiteY225" fmla="*/ 44808 h 4999978"/>
              <a:gd name="connsiteX226" fmla="*/ 3519598 w 12192000"/>
              <a:gd name="connsiteY226" fmla="*/ 44683 h 4999978"/>
              <a:gd name="connsiteX227" fmla="*/ 3519807 w 12192000"/>
              <a:gd name="connsiteY227" fmla="*/ 44938 h 4999978"/>
              <a:gd name="connsiteX228" fmla="*/ 3527466 w 12192000"/>
              <a:gd name="connsiteY228" fmla="*/ 44316 h 4999978"/>
              <a:gd name="connsiteX229" fmla="*/ 3564889 w 12192000"/>
              <a:gd name="connsiteY229" fmla="*/ 57394 h 4999978"/>
              <a:gd name="connsiteX230" fmla="*/ 3614922 w 12192000"/>
              <a:gd name="connsiteY230" fmla="*/ 61804 h 4999978"/>
              <a:gd name="connsiteX231" fmla="*/ 3635506 w 12192000"/>
              <a:gd name="connsiteY231" fmla="*/ 65718 h 4999978"/>
              <a:gd name="connsiteX232" fmla="*/ 3646525 w 12192000"/>
              <a:gd name="connsiteY232" fmla="*/ 69193 h 4999978"/>
              <a:gd name="connsiteX233" fmla="*/ 3647224 w 12192000"/>
              <a:gd name="connsiteY233" fmla="*/ 70303 h 4999978"/>
              <a:gd name="connsiteX234" fmla="*/ 3683100 w 12192000"/>
              <a:gd name="connsiteY234" fmla="*/ 64109 h 4999978"/>
              <a:gd name="connsiteX235" fmla="*/ 3687901 w 12192000"/>
              <a:gd name="connsiteY235" fmla="*/ 65372 h 4999978"/>
              <a:gd name="connsiteX236" fmla="*/ 3711234 w 12192000"/>
              <a:gd name="connsiteY236" fmla="*/ 58665 h 4999978"/>
              <a:gd name="connsiteX237" fmla="*/ 3723318 w 12192000"/>
              <a:gd name="connsiteY237" fmla="*/ 56625 h 4999978"/>
              <a:gd name="connsiteX238" fmla="*/ 3726677 w 12192000"/>
              <a:gd name="connsiteY238" fmla="*/ 53112 h 4999978"/>
              <a:gd name="connsiteX239" fmla="*/ 3744535 w 12192000"/>
              <a:gd name="connsiteY239" fmla="*/ 51590 h 4999978"/>
              <a:gd name="connsiteX240" fmla="*/ 3746608 w 12192000"/>
              <a:gd name="connsiteY240" fmla="*/ 52522 h 4999978"/>
              <a:gd name="connsiteX241" fmla="*/ 3761262 w 12192000"/>
              <a:gd name="connsiteY241" fmla="*/ 47147 h 4999978"/>
              <a:gd name="connsiteX242" fmla="*/ 3803931 w 12192000"/>
              <a:gd name="connsiteY242" fmla="*/ 49309 h 4999978"/>
              <a:gd name="connsiteX243" fmla="*/ 3925626 w 12192000"/>
              <a:gd name="connsiteY243" fmla="*/ 40301 h 4999978"/>
              <a:gd name="connsiteX244" fmla="*/ 4033324 w 12192000"/>
              <a:gd name="connsiteY244" fmla="*/ 26451 h 4999978"/>
              <a:gd name="connsiteX0" fmla="*/ 4033324 w 12192000"/>
              <a:gd name="connsiteY0" fmla="*/ 26451 h 4999978"/>
              <a:gd name="connsiteX1" fmla="*/ 4138795 w 12192000"/>
              <a:gd name="connsiteY1" fmla="*/ 28995 h 4999978"/>
              <a:gd name="connsiteX2" fmla="*/ 4197186 w 12192000"/>
              <a:gd name="connsiteY2" fmla="*/ 16311 h 4999978"/>
              <a:gd name="connsiteX3" fmla="*/ 4371550 w 12192000"/>
              <a:gd name="connsiteY3" fmla="*/ 8916 h 4999978"/>
              <a:gd name="connsiteX4" fmla="*/ 4424056 w 12192000"/>
              <a:gd name="connsiteY4" fmla="*/ 15151 h 4999978"/>
              <a:gd name="connsiteX5" fmla="*/ 4469897 w 12192000"/>
              <a:gd name="connsiteY5" fmla="*/ 0 h 4999978"/>
              <a:gd name="connsiteX6" fmla="*/ 4489151 w 12192000"/>
              <a:gd name="connsiteY6" fmla="*/ 7067 h 4999978"/>
              <a:gd name="connsiteX7" fmla="*/ 4492479 w 12192000"/>
              <a:gd name="connsiteY7" fmla="*/ 8512 h 4999978"/>
              <a:gd name="connsiteX8" fmla="*/ 4505693 w 12192000"/>
              <a:gd name="connsiteY8" fmla="*/ 9366 h 4999978"/>
              <a:gd name="connsiteX9" fmla="*/ 4509529 w 12192000"/>
              <a:gd name="connsiteY9" fmla="*/ 15767 h 4999978"/>
              <a:gd name="connsiteX10" fmla="*/ 4529499 w 12192000"/>
              <a:gd name="connsiteY10" fmla="*/ 21469 h 4999978"/>
              <a:gd name="connsiteX11" fmla="*/ 4553795 w 12192000"/>
              <a:gd name="connsiteY11" fmla="*/ 21323 h 4999978"/>
              <a:gd name="connsiteX12" fmla="*/ 4640118 w 12192000"/>
              <a:gd name="connsiteY12" fmla="*/ 21481 h 4999978"/>
              <a:gd name="connsiteX13" fmla="*/ 4654127 w 12192000"/>
              <a:gd name="connsiteY13" fmla="*/ 17734 h 4999978"/>
              <a:gd name="connsiteX14" fmla="*/ 4700168 w 12192000"/>
              <a:gd name="connsiteY14" fmla="*/ 22735 h 4999978"/>
              <a:gd name="connsiteX15" fmla="*/ 4741127 w 12192000"/>
              <a:gd name="connsiteY15" fmla="*/ 23309 h 4999978"/>
              <a:gd name="connsiteX16" fmla="*/ 4767598 w 12192000"/>
              <a:gd name="connsiteY16" fmla="*/ 20054 h 4999978"/>
              <a:gd name="connsiteX17" fmla="*/ 4774592 w 12192000"/>
              <a:gd name="connsiteY17" fmla="*/ 22231 h 4999978"/>
              <a:gd name="connsiteX18" fmla="*/ 4801328 w 12192000"/>
              <a:gd name="connsiteY18" fmla="*/ 23236 h 4999978"/>
              <a:gd name="connsiteX19" fmla="*/ 4814870 w 12192000"/>
              <a:gd name="connsiteY19" fmla="*/ 19579 h 4999978"/>
              <a:gd name="connsiteX20" fmla="*/ 4828440 w 12192000"/>
              <a:gd name="connsiteY20" fmla="*/ 27197 h 4999978"/>
              <a:gd name="connsiteX21" fmla="*/ 4831826 w 12192000"/>
              <a:gd name="connsiteY21" fmla="*/ 32900 h 4999978"/>
              <a:gd name="connsiteX22" fmla="*/ 4850785 w 12192000"/>
              <a:gd name="connsiteY22" fmla="*/ 29972 h 4999978"/>
              <a:gd name="connsiteX23" fmla="*/ 4866468 w 12192000"/>
              <a:gd name="connsiteY23" fmla="*/ 35321 h 4999978"/>
              <a:gd name="connsiteX24" fmla="*/ 4879983 w 12192000"/>
              <a:gd name="connsiteY24" fmla="*/ 31397 h 4999978"/>
              <a:gd name="connsiteX25" fmla="*/ 4885635 w 12192000"/>
              <a:gd name="connsiteY25" fmla="*/ 32124 h 4999978"/>
              <a:gd name="connsiteX26" fmla="*/ 4899698 w 12192000"/>
              <a:gd name="connsiteY26" fmla="*/ 34658 h 4999978"/>
              <a:gd name="connsiteX27" fmla="*/ 4923986 w 12192000"/>
              <a:gd name="connsiteY27" fmla="*/ 40414 h 4999978"/>
              <a:gd name="connsiteX28" fmla="*/ 4931544 w 12192000"/>
              <a:gd name="connsiteY28" fmla="*/ 41140 h 4999978"/>
              <a:gd name="connsiteX29" fmla="*/ 4948135 w 12192000"/>
              <a:gd name="connsiteY29" fmla="*/ 50311 h 4999978"/>
              <a:gd name="connsiteX30" fmla="*/ 4980068 w 12192000"/>
              <a:gd name="connsiteY30" fmla="*/ 57834 h 4999978"/>
              <a:gd name="connsiteX31" fmla="*/ 5036541 w 12192000"/>
              <a:gd name="connsiteY31" fmla="*/ 85075 h 4999978"/>
              <a:gd name="connsiteX32" fmla="*/ 5069678 w 12192000"/>
              <a:gd name="connsiteY32" fmla="*/ 97961 h 4999978"/>
              <a:gd name="connsiteX33" fmla="*/ 5092160 w 12192000"/>
              <a:gd name="connsiteY33" fmla="*/ 109985 h 4999978"/>
              <a:gd name="connsiteX34" fmla="*/ 5158166 w 12192000"/>
              <a:gd name="connsiteY34" fmla="*/ 126350 h 4999978"/>
              <a:gd name="connsiteX35" fmla="*/ 5271252 w 12192000"/>
              <a:gd name="connsiteY35" fmla="*/ 147520 h 4999978"/>
              <a:gd name="connsiteX36" fmla="*/ 5294438 w 12192000"/>
              <a:gd name="connsiteY36" fmla="*/ 153338 h 4999978"/>
              <a:gd name="connsiteX37" fmla="*/ 5310840 w 12192000"/>
              <a:gd name="connsiteY37" fmla="*/ 163551 h 4999978"/>
              <a:gd name="connsiteX38" fmla="*/ 5311570 w 12192000"/>
              <a:gd name="connsiteY38" fmla="*/ 170463 h 4999978"/>
              <a:gd name="connsiteX39" fmla="*/ 5323756 w 12192000"/>
              <a:gd name="connsiteY39" fmla="*/ 174500 h 4999978"/>
              <a:gd name="connsiteX40" fmla="*/ 5326259 w 12192000"/>
              <a:gd name="connsiteY40" fmla="*/ 176662 h 4999978"/>
              <a:gd name="connsiteX41" fmla="*/ 5383267 w 12192000"/>
              <a:gd name="connsiteY41" fmla="*/ 199617 h 4999978"/>
              <a:gd name="connsiteX42" fmla="*/ 5492371 w 12192000"/>
              <a:gd name="connsiteY42" fmla="*/ 230923 h 4999978"/>
              <a:gd name="connsiteX43" fmla="*/ 5640913 w 12192000"/>
              <a:gd name="connsiteY43" fmla="*/ 239810 h 4999978"/>
              <a:gd name="connsiteX44" fmla="*/ 5877770 w 12192000"/>
              <a:gd name="connsiteY44" fmla="*/ 283747 h 4999978"/>
              <a:gd name="connsiteX45" fmla="*/ 5989615 w 12192000"/>
              <a:gd name="connsiteY45" fmla="*/ 306445 h 4999978"/>
              <a:gd name="connsiteX46" fmla="*/ 5996857 w 12192000"/>
              <a:gd name="connsiteY46" fmla="*/ 310331 h 4999978"/>
              <a:gd name="connsiteX47" fmla="*/ 6037387 w 12192000"/>
              <a:gd name="connsiteY47" fmla="*/ 299308 h 4999978"/>
              <a:gd name="connsiteX48" fmla="*/ 6113074 w 12192000"/>
              <a:gd name="connsiteY48" fmla="*/ 312627 h 4999978"/>
              <a:gd name="connsiteX49" fmla="*/ 6280929 w 12192000"/>
              <a:gd name="connsiteY49" fmla="*/ 337226 h 4999978"/>
              <a:gd name="connsiteX50" fmla="*/ 6298665 w 12192000"/>
              <a:gd name="connsiteY50" fmla="*/ 329713 h 4999978"/>
              <a:gd name="connsiteX51" fmla="*/ 6317326 w 12192000"/>
              <a:gd name="connsiteY51" fmla="*/ 326576 h 4999978"/>
              <a:gd name="connsiteX52" fmla="*/ 6319212 w 12192000"/>
              <a:gd name="connsiteY52" fmla="*/ 327786 h 4999978"/>
              <a:gd name="connsiteX53" fmla="*/ 6339724 w 12192000"/>
              <a:gd name="connsiteY53" fmla="*/ 328880 h 4999978"/>
              <a:gd name="connsiteX54" fmla="*/ 6345010 w 12192000"/>
              <a:gd name="connsiteY54" fmla="*/ 325930 h 4999978"/>
              <a:gd name="connsiteX55" fmla="*/ 6359332 w 12192000"/>
              <a:gd name="connsiteY55" fmla="*/ 325681 h 4999978"/>
              <a:gd name="connsiteX56" fmla="*/ 6388220 w 12192000"/>
              <a:gd name="connsiteY56" fmla="*/ 322496 h 4999978"/>
              <a:gd name="connsiteX57" fmla="*/ 6392994 w 12192000"/>
              <a:gd name="connsiteY57" fmla="*/ 324426 h 4999978"/>
              <a:gd name="connsiteX58" fmla="*/ 6435581 w 12192000"/>
              <a:gd name="connsiteY58" fmla="*/ 323557 h 4999978"/>
              <a:gd name="connsiteX59" fmla="*/ 6435870 w 12192000"/>
              <a:gd name="connsiteY59" fmla="*/ 324745 h 4999978"/>
              <a:gd name="connsiteX60" fmla="*/ 6446571 w 12192000"/>
              <a:gd name="connsiteY60" fmla="*/ 329739 h 4999978"/>
              <a:gd name="connsiteX61" fmla="*/ 6467701 w 12192000"/>
              <a:gd name="connsiteY61" fmla="*/ 336547 h 4999978"/>
              <a:gd name="connsiteX62" fmla="*/ 6512727 w 12192000"/>
              <a:gd name="connsiteY62" fmla="*/ 367087 h 4999978"/>
              <a:gd name="connsiteX63" fmla="*/ 6557094 w 12192000"/>
              <a:gd name="connsiteY63" fmla="*/ 366314 h 4999978"/>
              <a:gd name="connsiteX64" fmla="*/ 6565879 w 12192000"/>
              <a:gd name="connsiteY64" fmla="*/ 366812 h 4999978"/>
              <a:gd name="connsiteX65" fmla="*/ 6565997 w 12192000"/>
              <a:gd name="connsiteY65" fmla="*/ 367092 h 4999978"/>
              <a:gd name="connsiteX66" fmla="*/ 6575147 w 12192000"/>
              <a:gd name="connsiteY66" fmla="*/ 368156 h 4999978"/>
              <a:gd name="connsiteX67" fmla="*/ 6581899 w 12192000"/>
              <a:gd name="connsiteY67" fmla="*/ 367720 h 4999978"/>
              <a:gd name="connsiteX68" fmla="*/ 6598943 w 12192000"/>
              <a:gd name="connsiteY68" fmla="*/ 368688 h 4999978"/>
              <a:gd name="connsiteX69" fmla="*/ 6604421 w 12192000"/>
              <a:gd name="connsiteY69" fmla="*/ 370815 h 4999978"/>
              <a:gd name="connsiteX70" fmla="*/ 6606035 w 12192000"/>
              <a:gd name="connsiteY70" fmla="*/ 374247 h 4999978"/>
              <a:gd name="connsiteX71" fmla="*/ 6607669 w 12192000"/>
              <a:gd name="connsiteY71" fmla="*/ 373968 h 4999978"/>
              <a:gd name="connsiteX72" fmla="*/ 6637532 w 12192000"/>
              <a:gd name="connsiteY72" fmla="*/ 384907 h 4999978"/>
              <a:gd name="connsiteX73" fmla="*/ 6706880 w 12192000"/>
              <a:gd name="connsiteY73" fmla="*/ 399163 h 4999978"/>
              <a:gd name="connsiteX74" fmla="*/ 6747500 w 12192000"/>
              <a:gd name="connsiteY74" fmla="*/ 403168 h 4999978"/>
              <a:gd name="connsiteX75" fmla="*/ 6857783 w 12192000"/>
              <a:gd name="connsiteY75" fmla="*/ 418687 h 4999978"/>
              <a:gd name="connsiteX76" fmla="*/ 6967720 w 12192000"/>
              <a:gd name="connsiteY76" fmla="*/ 437721 h 4999978"/>
              <a:gd name="connsiteX77" fmla="*/ 7018394 w 12192000"/>
              <a:gd name="connsiteY77" fmla="*/ 466613 h 4999978"/>
              <a:gd name="connsiteX78" fmla="*/ 7024679 w 12192000"/>
              <a:gd name="connsiteY78" fmla="*/ 467750 h 4999978"/>
              <a:gd name="connsiteX79" fmla="*/ 7041715 w 12192000"/>
              <a:gd name="connsiteY79" fmla="*/ 465902 h 4999978"/>
              <a:gd name="connsiteX80" fmla="*/ 7048103 w 12192000"/>
              <a:gd name="connsiteY80" fmla="*/ 464392 h 4999978"/>
              <a:gd name="connsiteX81" fmla="*/ 7057490 w 12192000"/>
              <a:gd name="connsiteY81" fmla="*/ 463917 h 4999978"/>
              <a:gd name="connsiteX82" fmla="*/ 7057730 w 12192000"/>
              <a:gd name="connsiteY82" fmla="*/ 464165 h 4999978"/>
              <a:gd name="connsiteX83" fmla="*/ 7066511 w 12192000"/>
              <a:gd name="connsiteY83" fmla="*/ 463214 h 4999978"/>
              <a:gd name="connsiteX84" fmla="*/ 7109401 w 12192000"/>
              <a:gd name="connsiteY84" fmla="*/ 455268 h 4999978"/>
              <a:gd name="connsiteX85" fmla="*/ 7166830 w 12192000"/>
              <a:gd name="connsiteY85" fmla="*/ 477037 h 4999978"/>
              <a:gd name="connsiteX86" fmla="*/ 7190442 w 12192000"/>
              <a:gd name="connsiteY86" fmla="*/ 480090 h 4999978"/>
              <a:gd name="connsiteX87" fmla="*/ 7203083 w 12192000"/>
              <a:gd name="connsiteY87" fmla="*/ 483106 h 4999978"/>
              <a:gd name="connsiteX88" fmla="*/ 7203894 w 12192000"/>
              <a:gd name="connsiteY88" fmla="*/ 484190 h 4999978"/>
              <a:gd name="connsiteX89" fmla="*/ 7245004 w 12192000"/>
              <a:gd name="connsiteY89" fmla="*/ 476444 h 4999978"/>
              <a:gd name="connsiteX90" fmla="*/ 7250514 w 12192000"/>
              <a:gd name="connsiteY90" fmla="*/ 477506 h 4999978"/>
              <a:gd name="connsiteX91" fmla="*/ 7277246 w 12192000"/>
              <a:gd name="connsiteY91" fmla="*/ 469782 h 4999978"/>
              <a:gd name="connsiteX92" fmla="*/ 7291092 w 12192000"/>
              <a:gd name="connsiteY92" fmla="*/ 467217 h 4999978"/>
              <a:gd name="connsiteX93" fmla="*/ 7294933 w 12192000"/>
              <a:gd name="connsiteY93" fmla="*/ 463549 h 4999978"/>
              <a:gd name="connsiteX94" fmla="*/ 7315408 w 12192000"/>
              <a:gd name="connsiteY94" fmla="*/ 461260 h 4999978"/>
              <a:gd name="connsiteX95" fmla="*/ 7317786 w 12192000"/>
              <a:gd name="connsiteY95" fmla="*/ 462106 h 4999978"/>
              <a:gd name="connsiteX96" fmla="*/ 7334572 w 12192000"/>
              <a:gd name="connsiteY96" fmla="*/ 456088 h 4999978"/>
              <a:gd name="connsiteX97" fmla="*/ 7348520 w 12192000"/>
              <a:gd name="connsiteY97" fmla="*/ 446050 h 4999978"/>
              <a:gd name="connsiteX98" fmla="*/ 7522997 w 12192000"/>
              <a:gd name="connsiteY98" fmla="*/ 442209 h 4999978"/>
              <a:gd name="connsiteX99" fmla="*/ 7686985 w 12192000"/>
              <a:gd name="connsiteY99" fmla="*/ 419805 h 4999978"/>
              <a:gd name="connsiteX100" fmla="*/ 7854068 w 12192000"/>
              <a:gd name="connsiteY100" fmla="*/ 409774 h 4999978"/>
              <a:gd name="connsiteX101" fmla="*/ 8034165 w 12192000"/>
              <a:gd name="connsiteY101" fmla="*/ 391699 h 4999978"/>
              <a:gd name="connsiteX102" fmla="*/ 8094381 w 12192000"/>
              <a:gd name="connsiteY102" fmla="*/ 395718 h 4999978"/>
              <a:gd name="connsiteX103" fmla="*/ 8146898 w 12192000"/>
              <a:gd name="connsiteY103" fmla="*/ 378558 h 4999978"/>
              <a:gd name="connsiteX104" fmla="*/ 8168993 w 12192000"/>
              <a:gd name="connsiteY104" fmla="*/ 384830 h 4999978"/>
              <a:gd name="connsiteX105" fmla="*/ 8172809 w 12192000"/>
              <a:gd name="connsiteY105" fmla="*/ 386137 h 4999978"/>
              <a:gd name="connsiteX106" fmla="*/ 8187962 w 12192000"/>
              <a:gd name="connsiteY106" fmla="*/ 386433 h 4999978"/>
              <a:gd name="connsiteX107" fmla="*/ 8192382 w 12192000"/>
              <a:gd name="connsiteY107" fmla="*/ 392692 h 4999978"/>
              <a:gd name="connsiteX108" fmla="*/ 8375192 w 12192000"/>
              <a:gd name="connsiteY108" fmla="*/ 383879 h 4999978"/>
              <a:gd name="connsiteX109" fmla="*/ 8454377 w 12192000"/>
              <a:gd name="connsiteY109" fmla="*/ 380331 h 4999978"/>
              <a:gd name="connsiteX110" fmla="*/ 8484740 w 12192000"/>
              <a:gd name="connsiteY110" fmla="*/ 385159 h 4999978"/>
              <a:gd name="connsiteX111" fmla="*/ 8601673 w 12192000"/>
              <a:gd name="connsiteY111" fmla="*/ 397101 h 4999978"/>
              <a:gd name="connsiteX112" fmla="*/ 8701676 w 12192000"/>
              <a:gd name="connsiteY112" fmla="*/ 401351 h 4999978"/>
              <a:gd name="connsiteX113" fmla="*/ 8773288 w 12192000"/>
              <a:gd name="connsiteY113" fmla="*/ 378077 h 4999978"/>
              <a:gd name="connsiteX114" fmla="*/ 8779909 w 12192000"/>
              <a:gd name="connsiteY114" fmla="*/ 382446 h 4999978"/>
              <a:gd name="connsiteX115" fmla="*/ 8829932 w 12192000"/>
              <a:gd name="connsiteY115" fmla="*/ 379243 h 4999978"/>
              <a:gd name="connsiteX116" fmla="*/ 9003386 w 12192000"/>
              <a:gd name="connsiteY116" fmla="*/ 336242 h 4999978"/>
              <a:gd name="connsiteX117" fmla="*/ 9101185 w 12192000"/>
              <a:gd name="connsiteY117" fmla="*/ 330862 h 4999978"/>
              <a:gd name="connsiteX118" fmla="*/ 9136185 w 12192000"/>
              <a:gd name="connsiteY118" fmla="*/ 334078 h 4999978"/>
              <a:gd name="connsiteX119" fmla="*/ 9194801 w 12192000"/>
              <a:gd name="connsiteY119" fmla="*/ 339149 h 4999978"/>
              <a:gd name="connsiteX120" fmla="*/ 9239316 w 12192000"/>
              <a:gd name="connsiteY120" fmla="*/ 355558 h 4999978"/>
              <a:gd name="connsiteX121" fmla="*/ 9288052 w 12192000"/>
              <a:gd name="connsiteY121" fmla="*/ 354796 h 4999978"/>
              <a:gd name="connsiteX122" fmla="*/ 9298465 w 12192000"/>
              <a:gd name="connsiteY122" fmla="*/ 338296 h 4999978"/>
              <a:gd name="connsiteX123" fmla="*/ 9350892 w 12192000"/>
              <a:gd name="connsiteY123" fmla="*/ 342778 h 4999978"/>
              <a:gd name="connsiteX124" fmla="*/ 9430522 w 12192000"/>
              <a:gd name="connsiteY124" fmla="*/ 351368 h 4999978"/>
              <a:gd name="connsiteX125" fmla="*/ 9476215 w 12192000"/>
              <a:gd name="connsiteY125" fmla="*/ 352107 h 4999978"/>
              <a:gd name="connsiteX126" fmla="*/ 9601276 w 12192000"/>
              <a:gd name="connsiteY126" fmla="*/ 358704 h 4999978"/>
              <a:gd name="connsiteX127" fmla="*/ 9726733 w 12192000"/>
              <a:gd name="connsiteY127" fmla="*/ 368801 h 4999978"/>
              <a:gd name="connsiteX128" fmla="*/ 9802144 w 12192000"/>
              <a:gd name="connsiteY128" fmla="*/ 394479 h 4999978"/>
              <a:gd name="connsiteX129" fmla="*/ 9905153 w 12192000"/>
              <a:gd name="connsiteY129" fmla="*/ 400650 h 4999978"/>
              <a:gd name="connsiteX130" fmla="*/ 9922553 w 12192000"/>
              <a:gd name="connsiteY130" fmla="*/ 404569 h 4999978"/>
              <a:gd name="connsiteX131" fmla="*/ 10044658 w 12192000"/>
              <a:gd name="connsiteY131" fmla="*/ 418077 h 4999978"/>
              <a:gd name="connsiteX132" fmla="*/ 10184585 w 12192000"/>
              <a:gd name="connsiteY132" fmla="*/ 407138 h 4999978"/>
              <a:gd name="connsiteX133" fmla="*/ 10366435 w 12192000"/>
              <a:gd name="connsiteY133" fmla="*/ 462428 h 4999978"/>
              <a:gd name="connsiteX134" fmla="*/ 10688220 w 12192000"/>
              <a:gd name="connsiteY134" fmla="*/ 542258 h 4999978"/>
              <a:gd name="connsiteX135" fmla="*/ 11026690 w 12192000"/>
              <a:gd name="connsiteY135" fmla="*/ 550681 h 4999978"/>
              <a:gd name="connsiteX136" fmla="*/ 11113779 w 12192000"/>
              <a:gd name="connsiteY136" fmla="*/ 533868 h 4999978"/>
              <a:gd name="connsiteX137" fmla="*/ 11369556 w 12192000"/>
              <a:gd name="connsiteY137" fmla="*/ 491719 h 4999978"/>
              <a:gd name="connsiteX138" fmla="*/ 11623342 w 12192000"/>
              <a:gd name="connsiteY138" fmla="*/ 388428 h 4999978"/>
              <a:gd name="connsiteX139" fmla="*/ 11786511 w 12192000"/>
              <a:gd name="connsiteY139" fmla="*/ 358390 h 4999978"/>
              <a:gd name="connsiteX140" fmla="*/ 11862577 w 12192000"/>
              <a:gd name="connsiteY140" fmla="*/ 330549 h 4999978"/>
              <a:gd name="connsiteX141" fmla="*/ 11916612 w 12192000"/>
              <a:gd name="connsiteY141" fmla="*/ 323810 h 4999978"/>
              <a:gd name="connsiteX142" fmla="*/ 11948830 w 12192000"/>
              <a:gd name="connsiteY142" fmla="*/ 318062 h 4999978"/>
              <a:gd name="connsiteX143" fmla="*/ 12001583 w 12192000"/>
              <a:gd name="connsiteY143" fmla="*/ 279643 h 4999978"/>
              <a:gd name="connsiteX144" fmla="*/ 12174977 w 12192000"/>
              <a:gd name="connsiteY144" fmla="*/ 264652 h 4999978"/>
              <a:gd name="connsiteX145" fmla="*/ 12192000 w 12192000"/>
              <a:gd name="connsiteY145" fmla="*/ 256549 h 4999978"/>
              <a:gd name="connsiteX146" fmla="*/ 12192000 w 12192000"/>
              <a:gd name="connsiteY146" fmla="*/ 4999978 h 4999978"/>
              <a:gd name="connsiteX147" fmla="*/ 0 w 12192000"/>
              <a:gd name="connsiteY147" fmla="*/ 4999978 h 4999978"/>
              <a:gd name="connsiteX148" fmla="*/ 0 w 12192000"/>
              <a:gd name="connsiteY148" fmla="*/ 617449 h 4999978"/>
              <a:gd name="connsiteX149" fmla="*/ 11075 w 12192000"/>
              <a:gd name="connsiteY149" fmla="*/ 615178 h 4999978"/>
              <a:gd name="connsiteX150" fmla="*/ 44061 w 12192000"/>
              <a:gd name="connsiteY150" fmla="*/ 608596 h 4999978"/>
              <a:gd name="connsiteX151" fmla="*/ 136694 w 12192000"/>
              <a:gd name="connsiteY151" fmla="*/ 556415 h 4999978"/>
              <a:gd name="connsiteX152" fmla="*/ 170342 w 12192000"/>
              <a:gd name="connsiteY152" fmla="*/ 551077 h 4999978"/>
              <a:gd name="connsiteX153" fmla="*/ 168955 w 12192000"/>
              <a:gd name="connsiteY153" fmla="*/ 542164 h 4999978"/>
              <a:gd name="connsiteX154" fmla="*/ 181474 w 12192000"/>
              <a:gd name="connsiteY154" fmla="*/ 541281 h 4999978"/>
              <a:gd name="connsiteX155" fmla="*/ 209440 w 12192000"/>
              <a:gd name="connsiteY155" fmla="*/ 540561 h 4999978"/>
              <a:gd name="connsiteX156" fmla="*/ 293152 w 12192000"/>
              <a:gd name="connsiteY156" fmla="*/ 536576 h 4999978"/>
              <a:gd name="connsiteX157" fmla="*/ 315693 w 12192000"/>
              <a:gd name="connsiteY157" fmla="*/ 519030 h 4999978"/>
              <a:gd name="connsiteX158" fmla="*/ 337305 w 12192000"/>
              <a:gd name="connsiteY158" fmla="*/ 518372 h 4999978"/>
              <a:gd name="connsiteX159" fmla="*/ 462252 w 12192000"/>
              <a:gd name="connsiteY159" fmla="*/ 493151 h 4999978"/>
              <a:gd name="connsiteX160" fmla="*/ 479457 w 12192000"/>
              <a:gd name="connsiteY160" fmla="*/ 491123 h 4999978"/>
              <a:gd name="connsiteX161" fmla="*/ 488653 w 12192000"/>
              <a:gd name="connsiteY161" fmla="*/ 483257 h 4999978"/>
              <a:gd name="connsiteX162" fmla="*/ 522053 w 12192000"/>
              <a:gd name="connsiteY162" fmla="*/ 481125 h 4999978"/>
              <a:gd name="connsiteX163" fmla="*/ 523520 w 12192000"/>
              <a:gd name="connsiteY163" fmla="*/ 476713 h 4999978"/>
              <a:gd name="connsiteX164" fmla="*/ 632714 w 12192000"/>
              <a:gd name="connsiteY164" fmla="*/ 437101 h 4999978"/>
              <a:gd name="connsiteX165" fmla="*/ 651426 w 12192000"/>
              <a:gd name="connsiteY165" fmla="*/ 430544 h 4999978"/>
              <a:gd name="connsiteX166" fmla="*/ 667724 w 12192000"/>
              <a:gd name="connsiteY166" fmla="*/ 432138 h 4999978"/>
              <a:gd name="connsiteX167" fmla="*/ 757679 w 12192000"/>
              <a:gd name="connsiteY167" fmla="*/ 425145 h 4999978"/>
              <a:gd name="connsiteX168" fmla="*/ 779159 w 12192000"/>
              <a:gd name="connsiteY168" fmla="*/ 428059 h 4999978"/>
              <a:gd name="connsiteX169" fmla="*/ 788293 w 12192000"/>
              <a:gd name="connsiteY169" fmla="*/ 434863 h 4999978"/>
              <a:gd name="connsiteX170" fmla="*/ 822923 w 12192000"/>
              <a:gd name="connsiteY170" fmla="*/ 421074 h 4999978"/>
              <a:gd name="connsiteX171" fmla="*/ 876559 w 12192000"/>
              <a:gd name="connsiteY171" fmla="*/ 411088 h 4999978"/>
              <a:gd name="connsiteX172" fmla="*/ 902011 w 12192000"/>
              <a:gd name="connsiteY172" fmla="*/ 404118 h 4999978"/>
              <a:gd name="connsiteX173" fmla="*/ 922715 w 12192000"/>
              <a:gd name="connsiteY173" fmla="*/ 407699 h 4999978"/>
              <a:gd name="connsiteX174" fmla="*/ 1040139 w 12192000"/>
              <a:gd name="connsiteY174" fmla="*/ 406590 h 4999978"/>
              <a:gd name="connsiteX175" fmla="*/ 1067251 w 12192000"/>
              <a:gd name="connsiteY175" fmla="*/ 412384 h 4999978"/>
              <a:gd name="connsiteX176" fmla="*/ 1080272 w 12192000"/>
              <a:gd name="connsiteY176" fmla="*/ 424669 h 4999978"/>
              <a:gd name="connsiteX177" fmla="*/ 1090219 w 12192000"/>
              <a:gd name="connsiteY177" fmla="*/ 420026 h 4999978"/>
              <a:gd name="connsiteX178" fmla="*/ 1161226 w 12192000"/>
              <a:gd name="connsiteY178" fmla="*/ 418304 h 4999978"/>
              <a:gd name="connsiteX179" fmla="*/ 1207525 w 12192000"/>
              <a:gd name="connsiteY179" fmla="*/ 416039 h 4999978"/>
              <a:gd name="connsiteX180" fmla="*/ 1295331 w 12192000"/>
              <a:gd name="connsiteY180" fmla="*/ 402182 h 4999978"/>
              <a:gd name="connsiteX181" fmla="*/ 1347118 w 12192000"/>
              <a:gd name="connsiteY181" fmla="*/ 399704 h 4999978"/>
              <a:gd name="connsiteX182" fmla="*/ 1378108 w 12192000"/>
              <a:gd name="connsiteY182" fmla="*/ 398410 h 4999978"/>
              <a:gd name="connsiteX183" fmla="*/ 1459192 w 12192000"/>
              <a:gd name="connsiteY183" fmla="*/ 380919 h 4999978"/>
              <a:gd name="connsiteX184" fmla="*/ 1590120 w 12192000"/>
              <a:gd name="connsiteY184" fmla="*/ 317608 h 4999978"/>
              <a:gd name="connsiteX185" fmla="*/ 1631417 w 12192000"/>
              <a:gd name="connsiteY185" fmla="*/ 308227 h 4999978"/>
              <a:gd name="connsiteX186" fmla="*/ 1638727 w 12192000"/>
              <a:gd name="connsiteY186" fmla="*/ 311610 h 4999978"/>
              <a:gd name="connsiteX187" fmla="*/ 1844438 w 12192000"/>
              <a:gd name="connsiteY187" fmla="*/ 271304 h 4999978"/>
              <a:gd name="connsiteX188" fmla="*/ 1881324 w 12192000"/>
              <a:gd name="connsiteY188" fmla="*/ 268497 h 4999978"/>
              <a:gd name="connsiteX189" fmla="*/ 1908999 w 12192000"/>
              <a:gd name="connsiteY189" fmla="*/ 269338 h 4999978"/>
              <a:gd name="connsiteX190" fmla="*/ 1974956 w 12192000"/>
              <a:gd name="connsiteY190" fmla="*/ 255958 h 4999978"/>
              <a:gd name="connsiteX191" fmla="*/ 2082409 w 12192000"/>
              <a:gd name="connsiteY191" fmla="*/ 227290 h 4999978"/>
              <a:gd name="connsiteX192" fmla="*/ 2105639 w 12192000"/>
              <a:gd name="connsiteY192" fmla="*/ 222648 h 4999978"/>
              <a:gd name="connsiteX193" fmla="*/ 2126992 w 12192000"/>
              <a:gd name="connsiteY193" fmla="*/ 224468 h 4999978"/>
              <a:gd name="connsiteX194" fmla="*/ 2133154 w 12192000"/>
              <a:gd name="connsiteY194" fmla="*/ 229952 h 4999978"/>
              <a:gd name="connsiteX195" fmla="*/ 2146154 w 12192000"/>
              <a:gd name="connsiteY195" fmla="*/ 228332 h 4999978"/>
              <a:gd name="connsiteX196" fmla="*/ 2149901 w 12192000"/>
              <a:gd name="connsiteY196" fmla="*/ 229116 h 4999978"/>
              <a:gd name="connsiteX197" fmla="*/ 2171100 w 12192000"/>
              <a:gd name="connsiteY197" fmla="*/ 232389 h 4999978"/>
              <a:gd name="connsiteX198" fmla="*/ 2209148 w 12192000"/>
              <a:gd name="connsiteY198" fmla="*/ 209225 h 4999978"/>
              <a:gd name="connsiteX199" fmla="*/ 2261889 w 12192000"/>
              <a:gd name="connsiteY199" fmla="*/ 205532 h 4999978"/>
              <a:gd name="connsiteX200" fmla="*/ 2452315 w 12192000"/>
              <a:gd name="connsiteY200" fmla="*/ 152899 h 4999978"/>
              <a:gd name="connsiteX201" fmla="*/ 2495330 w 12192000"/>
              <a:gd name="connsiteY201" fmla="*/ 142101 h 4999978"/>
              <a:gd name="connsiteX202" fmla="*/ 2665623 w 12192000"/>
              <a:gd name="connsiteY202" fmla="*/ 96394 h 4999978"/>
              <a:gd name="connsiteX203" fmla="*/ 2763332 w 12192000"/>
              <a:gd name="connsiteY203" fmla="*/ 74831 h 4999978"/>
              <a:gd name="connsiteX204" fmla="*/ 2843870 w 12192000"/>
              <a:gd name="connsiteY204" fmla="*/ 47507 h 4999978"/>
              <a:gd name="connsiteX205" fmla="*/ 2862745 w 12192000"/>
              <a:gd name="connsiteY205" fmla="*/ 43242 h 4999978"/>
              <a:gd name="connsiteX206" fmla="*/ 2864596 w 12192000"/>
              <a:gd name="connsiteY206" fmla="*/ 39218 h 4999978"/>
              <a:gd name="connsiteX207" fmla="*/ 2875381 w 12192000"/>
              <a:gd name="connsiteY207" fmla="*/ 35003 h 4999978"/>
              <a:gd name="connsiteX208" fmla="*/ 2895139 w 12192000"/>
              <a:gd name="connsiteY208" fmla="*/ 24186 h 4999978"/>
              <a:gd name="connsiteX209" fmla="*/ 2932205 w 12192000"/>
              <a:gd name="connsiteY209" fmla="*/ 11873 h 4999978"/>
              <a:gd name="connsiteX210" fmla="*/ 2933310 w 12192000"/>
              <a:gd name="connsiteY210" fmla="*/ 12816 h 4999978"/>
              <a:gd name="connsiteX211" fmla="*/ 2945218 w 12192000"/>
              <a:gd name="connsiteY211" fmla="*/ 14141 h 4999978"/>
              <a:gd name="connsiteX212" fmla="*/ 2966465 w 12192000"/>
              <a:gd name="connsiteY212" fmla="*/ 14117 h 4999978"/>
              <a:gd name="connsiteX213" fmla="*/ 3016048 w 12192000"/>
              <a:gd name="connsiteY213" fmla="*/ 12381 h 4999978"/>
              <a:gd name="connsiteX214" fmla="*/ 3057077 w 12192000"/>
              <a:gd name="connsiteY214" fmla="*/ 14845 h 4999978"/>
              <a:gd name="connsiteX215" fmla="*/ 3148105 w 12192000"/>
              <a:gd name="connsiteY215" fmla="*/ 30648 h 4999978"/>
              <a:gd name="connsiteX216" fmla="*/ 3251671 w 12192000"/>
              <a:gd name="connsiteY216" fmla="*/ 31575 h 4999978"/>
              <a:gd name="connsiteX217" fmla="*/ 3351400 w 12192000"/>
              <a:gd name="connsiteY217" fmla="*/ 32687 h 4999978"/>
              <a:gd name="connsiteX218" fmla="*/ 3387481 w 12192000"/>
              <a:gd name="connsiteY218" fmla="*/ 31443 h 4999978"/>
              <a:gd name="connsiteX219" fmla="*/ 3451923 w 12192000"/>
              <a:gd name="connsiteY219" fmla="*/ 36482 h 4999978"/>
              <a:gd name="connsiteX220" fmla="*/ 3481520 w 12192000"/>
              <a:gd name="connsiteY220" fmla="*/ 43287 h 4999978"/>
              <a:gd name="connsiteX221" fmla="*/ 3482804 w 12192000"/>
              <a:gd name="connsiteY221" fmla="*/ 42812 h 4999978"/>
              <a:gd name="connsiteX222" fmla="*/ 3485495 w 12192000"/>
              <a:gd name="connsiteY222" fmla="*/ 45921 h 4999978"/>
              <a:gd name="connsiteX223" fmla="*/ 3490972 w 12192000"/>
              <a:gd name="connsiteY223" fmla="*/ 47286 h 4999978"/>
              <a:gd name="connsiteX224" fmla="*/ 3505835 w 12192000"/>
              <a:gd name="connsiteY224" fmla="*/ 46077 h 4999978"/>
              <a:gd name="connsiteX225" fmla="*/ 3511410 w 12192000"/>
              <a:gd name="connsiteY225" fmla="*/ 44808 h 4999978"/>
              <a:gd name="connsiteX226" fmla="*/ 3519598 w 12192000"/>
              <a:gd name="connsiteY226" fmla="*/ 44683 h 4999978"/>
              <a:gd name="connsiteX227" fmla="*/ 3519807 w 12192000"/>
              <a:gd name="connsiteY227" fmla="*/ 44938 h 4999978"/>
              <a:gd name="connsiteX228" fmla="*/ 3527466 w 12192000"/>
              <a:gd name="connsiteY228" fmla="*/ 44316 h 4999978"/>
              <a:gd name="connsiteX229" fmla="*/ 3564889 w 12192000"/>
              <a:gd name="connsiteY229" fmla="*/ 57394 h 4999978"/>
              <a:gd name="connsiteX230" fmla="*/ 3614922 w 12192000"/>
              <a:gd name="connsiteY230" fmla="*/ 61804 h 4999978"/>
              <a:gd name="connsiteX231" fmla="*/ 3635506 w 12192000"/>
              <a:gd name="connsiteY231" fmla="*/ 65718 h 4999978"/>
              <a:gd name="connsiteX232" fmla="*/ 3646525 w 12192000"/>
              <a:gd name="connsiteY232" fmla="*/ 69193 h 4999978"/>
              <a:gd name="connsiteX233" fmla="*/ 3647224 w 12192000"/>
              <a:gd name="connsiteY233" fmla="*/ 70303 h 4999978"/>
              <a:gd name="connsiteX234" fmla="*/ 3683100 w 12192000"/>
              <a:gd name="connsiteY234" fmla="*/ 64109 h 4999978"/>
              <a:gd name="connsiteX235" fmla="*/ 3687901 w 12192000"/>
              <a:gd name="connsiteY235" fmla="*/ 65372 h 4999978"/>
              <a:gd name="connsiteX236" fmla="*/ 3711234 w 12192000"/>
              <a:gd name="connsiteY236" fmla="*/ 58665 h 4999978"/>
              <a:gd name="connsiteX237" fmla="*/ 3723318 w 12192000"/>
              <a:gd name="connsiteY237" fmla="*/ 56625 h 4999978"/>
              <a:gd name="connsiteX238" fmla="*/ 3726677 w 12192000"/>
              <a:gd name="connsiteY238" fmla="*/ 53112 h 4999978"/>
              <a:gd name="connsiteX239" fmla="*/ 3744535 w 12192000"/>
              <a:gd name="connsiteY239" fmla="*/ 51590 h 4999978"/>
              <a:gd name="connsiteX240" fmla="*/ 3746608 w 12192000"/>
              <a:gd name="connsiteY240" fmla="*/ 52522 h 4999978"/>
              <a:gd name="connsiteX241" fmla="*/ 3761262 w 12192000"/>
              <a:gd name="connsiteY241" fmla="*/ 47147 h 4999978"/>
              <a:gd name="connsiteX242" fmla="*/ 3803931 w 12192000"/>
              <a:gd name="connsiteY242" fmla="*/ 49309 h 4999978"/>
              <a:gd name="connsiteX243" fmla="*/ 3925626 w 12192000"/>
              <a:gd name="connsiteY243" fmla="*/ 40301 h 4999978"/>
              <a:gd name="connsiteX244" fmla="*/ 4033324 w 12192000"/>
              <a:gd name="connsiteY244" fmla="*/ 26451 h 4999978"/>
              <a:gd name="connsiteX0" fmla="*/ 4033324 w 12192000"/>
              <a:gd name="connsiteY0" fmla="*/ 26451 h 4999978"/>
              <a:gd name="connsiteX1" fmla="*/ 4138795 w 12192000"/>
              <a:gd name="connsiteY1" fmla="*/ 28995 h 4999978"/>
              <a:gd name="connsiteX2" fmla="*/ 4197186 w 12192000"/>
              <a:gd name="connsiteY2" fmla="*/ 16311 h 4999978"/>
              <a:gd name="connsiteX3" fmla="*/ 4371550 w 12192000"/>
              <a:gd name="connsiteY3" fmla="*/ 8916 h 4999978"/>
              <a:gd name="connsiteX4" fmla="*/ 4424056 w 12192000"/>
              <a:gd name="connsiteY4" fmla="*/ 15151 h 4999978"/>
              <a:gd name="connsiteX5" fmla="*/ 4469897 w 12192000"/>
              <a:gd name="connsiteY5" fmla="*/ 0 h 4999978"/>
              <a:gd name="connsiteX6" fmla="*/ 4489151 w 12192000"/>
              <a:gd name="connsiteY6" fmla="*/ 7067 h 4999978"/>
              <a:gd name="connsiteX7" fmla="*/ 4492479 w 12192000"/>
              <a:gd name="connsiteY7" fmla="*/ 8512 h 4999978"/>
              <a:gd name="connsiteX8" fmla="*/ 4505693 w 12192000"/>
              <a:gd name="connsiteY8" fmla="*/ 9366 h 4999978"/>
              <a:gd name="connsiteX9" fmla="*/ 4509529 w 12192000"/>
              <a:gd name="connsiteY9" fmla="*/ 15767 h 4999978"/>
              <a:gd name="connsiteX10" fmla="*/ 4529499 w 12192000"/>
              <a:gd name="connsiteY10" fmla="*/ 21469 h 4999978"/>
              <a:gd name="connsiteX11" fmla="*/ 4553795 w 12192000"/>
              <a:gd name="connsiteY11" fmla="*/ 21323 h 4999978"/>
              <a:gd name="connsiteX12" fmla="*/ 4640118 w 12192000"/>
              <a:gd name="connsiteY12" fmla="*/ 21481 h 4999978"/>
              <a:gd name="connsiteX13" fmla="*/ 4654127 w 12192000"/>
              <a:gd name="connsiteY13" fmla="*/ 17734 h 4999978"/>
              <a:gd name="connsiteX14" fmla="*/ 4700168 w 12192000"/>
              <a:gd name="connsiteY14" fmla="*/ 22735 h 4999978"/>
              <a:gd name="connsiteX15" fmla="*/ 4741127 w 12192000"/>
              <a:gd name="connsiteY15" fmla="*/ 23309 h 4999978"/>
              <a:gd name="connsiteX16" fmla="*/ 4767598 w 12192000"/>
              <a:gd name="connsiteY16" fmla="*/ 20054 h 4999978"/>
              <a:gd name="connsiteX17" fmla="*/ 4774592 w 12192000"/>
              <a:gd name="connsiteY17" fmla="*/ 22231 h 4999978"/>
              <a:gd name="connsiteX18" fmla="*/ 4801328 w 12192000"/>
              <a:gd name="connsiteY18" fmla="*/ 23236 h 4999978"/>
              <a:gd name="connsiteX19" fmla="*/ 4814870 w 12192000"/>
              <a:gd name="connsiteY19" fmla="*/ 19579 h 4999978"/>
              <a:gd name="connsiteX20" fmla="*/ 4828440 w 12192000"/>
              <a:gd name="connsiteY20" fmla="*/ 27197 h 4999978"/>
              <a:gd name="connsiteX21" fmla="*/ 4831826 w 12192000"/>
              <a:gd name="connsiteY21" fmla="*/ 32900 h 4999978"/>
              <a:gd name="connsiteX22" fmla="*/ 4850785 w 12192000"/>
              <a:gd name="connsiteY22" fmla="*/ 29972 h 4999978"/>
              <a:gd name="connsiteX23" fmla="*/ 4866468 w 12192000"/>
              <a:gd name="connsiteY23" fmla="*/ 35321 h 4999978"/>
              <a:gd name="connsiteX24" fmla="*/ 4879983 w 12192000"/>
              <a:gd name="connsiteY24" fmla="*/ 31397 h 4999978"/>
              <a:gd name="connsiteX25" fmla="*/ 4885635 w 12192000"/>
              <a:gd name="connsiteY25" fmla="*/ 32124 h 4999978"/>
              <a:gd name="connsiteX26" fmla="*/ 4899698 w 12192000"/>
              <a:gd name="connsiteY26" fmla="*/ 34658 h 4999978"/>
              <a:gd name="connsiteX27" fmla="*/ 4923986 w 12192000"/>
              <a:gd name="connsiteY27" fmla="*/ 40414 h 4999978"/>
              <a:gd name="connsiteX28" fmla="*/ 4931544 w 12192000"/>
              <a:gd name="connsiteY28" fmla="*/ 41140 h 4999978"/>
              <a:gd name="connsiteX29" fmla="*/ 4948135 w 12192000"/>
              <a:gd name="connsiteY29" fmla="*/ 50311 h 4999978"/>
              <a:gd name="connsiteX30" fmla="*/ 4980068 w 12192000"/>
              <a:gd name="connsiteY30" fmla="*/ 57834 h 4999978"/>
              <a:gd name="connsiteX31" fmla="*/ 5036541 w 12192000"/>
              <a:gd name="connsiteY31" fmla="*/ 85075 h 4999978"/>
              <a:gd name="connsiteX32" fmla="*/ 5069678 w 12192000"/>
              <a:gd name="connsiteY32" fmla="*/ 97961 h 4999978"/>
              <a:gd name="connsiteX33" fmla="*/ 5092160 w 12192000"/>
              <a:gd name="connsiteY33" fmla="*/ 109985 h 4999978"/>
              <a:gd name="connsiteX34" fmla="*/ 5158166 w 12192000"/>
              <a:gd name="connsiteY34" fmla="*/ 126350 h 4999978"/>
              <a:gd name="connsiteX35" fmla="*/ 5271252 w 12192000"/>
              <a:gd name="connsiteY35" fmla="*/ 147520 h 4999978"/>
              <a:gd name="connsiteX36" fmla="*/ 5294438 w 12192000"/>
              <a:gd name="connsiteY36" fmla="*/ 153338 h 4999978"/>
              <a:gd name="connsiteX37" fmla="*/ 5310840 w 12192000"/>
              <a:gd name="connsiteY37" fmla="*/ 163551 h 4999978"/>
              <a:gd name="connsiteX38" fmla="*/ 5311570 w 12192000"/>
              <a:gd name="connsiteY38" fmla="*/ 170463 h 4999978"/>
              <a:gd name="connsiteX39" fmla="*/ 5323756 w 12192000"/>
              <a:gd name="connsiteY39" fmla="*/ 174500 h 4999978"/>
              <a:gd name="connsiteX40" fmla="*/ 5326259 w 12192000"/>
              <a:gd name="connsiteY40" fmla="*/ 176662 h 4999978"/>
              <a:gd name="connsiteX41" fmla="*/ 5383267 w 12192000"/>
              <a:gd name="connsiteY41" fmla="*/ 199617 h 4999978"/>
              <a:gd name="connsiteX42" fmla="*/ 5492371 w 12192000"/>
              <a:gd name="connsiteY42" fmla="*/ 230923 h 4999978"/>
              <a:gd name="connsiteX43" fmla="*/ 5640913 w 12192000"/>
              <a:gd name="connsiteY43" fmla="*/ 239810 h 4999978"/>
              <a:gd name="connsiteX44" fmla="*/ 5877770 w 12192000"/>
              <a:gd name="connsiteY44" fmla="*/ 283747 h 4999978"/>
              <a:gd name="connsiteX45" fmla="*/ 5989615 w 12192000"/>
              <a:gd name="connsiteY45" fmla="*/ 306445 h 4999978"/>
              <a:gd name="connsiteX46" fmla="*/ 5996857 w 12192000"/>
              <a:gd name="connsiteY46" fmla="*/ 310331 h 4999978"/>
              <a:gd name="connsiteX47" fmla="*/ 6037387 w 12192000"/>
              <a:gd name="connsiteY47" fmla="*/ 299308 h 4999978"/>
              <a:gd name="connsiteX48" fmla="*/ 6113074 w 12192000"/>
              <a:gd name="connsiteY48" fmla="*/ 312627 h 4999978"/>
              <a:gd name="connsiteX49" fmla="*/ 6280929 w 12192000"/>
              <a:gd name="connsiteY49" fmla="*/ 337226 h 4999978"/>
              <a:gd name="connsiteX50" fmla="*/ 6298665 w 12192000"/>
              <a:gd name="connsiteY50" fmla="*/ 329713 h 4999978"/>
              <a:gd name="connsiteX51" fmla="*/ 6317326 w 12192000"/>
              <a:gd name="connsiteY51" fmla="*/ 326576 h 4999978"/>
              <a:gd name="connsiteX52" fmla="*/ 6319212 w 12192000"/>
              <a:gd name="connsiteY52" fmla="*/ 327786 h 4999978"/>
              <a:gd name="connsiteX53" fmla="*/ 6339724 w 12192000"/>
              <a:gd name="connsiteY53" fmla="*/ 328880 h 4999978"/>
              <a:gd name="connsiteX54" fmla="*/ 6345010 w 12192000"/>
              <a:gd name="connsiteY54" fmla="*/ 325930 h 4999978"/>
              <a:gd name="connsiteX55" fmla="*/ 6359332 w 12192000"/>
              <a:gd name="connsiteY55" fmla="*/ 325681 h 4999978"/>
              <a:gd name="connsiteX56" fmla="*/ 6388220 w 12192000"/>
              <a:gd name="connsiteY56" fmla="*/ 322496 h 4999978"/>
              <a:gd name="connsiteX57" fmla="*/ 6392994 w 12192000"/>
              <a:gd name="connsiteY57" fmla="*/ 324426 h 4999978"/>
              <a:gd name="connsiteX58" fmla="*/ 6435581 w 12192000"/>
              <a:gd name="connsiteY58" fmla="*/ 323557 h 4999978"/>
              <a:gd name="connsiteX59" fmla="*/ 6435870 w 12192000"/>
              <a:gd name="connsiteY59" fmla="*/ 324745 h 4999978"/>
              <a:gd name="connsiteX60" fmla="*/ 6446571 w 12192000"/>
              <a:gd name="connsiteY60" fmla="*/ 329739 h 4999978"/>
              <a:gd name="connsiteX61" fmla="*/ 6467701 w 12192000"/>
              <a:gd name="connsiteY61" fmla="*/ 336547 h 4999978"/>
              <a:gd name="connsiteX62" fmla="*/ 6512727 w 12192000"/>
              <a:gd name="connsiteY62" fmla="*/ 367087 h 4999978"/>
              <a:gd name="connsiteX63" fmla="*/ 6557094 w 12192000"/>
              <a:gd name="connsiteY63" fmla="*/ 366314 h 4999978"/>
              <a:gd name="connsiteX64" fmla="*/ 6565879 w 12192000"/>
              <a:gd name="connsiteY64" fmla="*/ 366812 h 4999978"/>
              <a:gd name="connsiteX65" fmla="*/ 6565997 w 12192000"/>
              <a:gd name="connsiteY65" fmla="*/ 367092 h 4999978"/>
              <a:gd name="connsiteX66" fmla="*/ 6575147 w 12192000"/>
              <a:gd name="connsiteY66" fmla="*/ 368156 h 4999978"/>
              <a:gd name="connsiteX67" fmla="*/ 6581899 w 12192000"/>
              <a:gd name="connsiteY67" fmla="*/ 367720 h 4999978"/>
              <a:gd name="connsiteX68" fmla="*/ 6598943 w 12192000"/>
              <a:gd name="connsiteY68" fmla="*/ 368688 h 4999978"/>
              <a:gd name="connsiteX69" fmla="*/ 6604421 w 12192000"/>
              <a:gd name="connsiteY69" fmla="*/ 370815 h 4999978"/>
              <a:gd name="connsiteX70" fmla="*/ 6606035 w 12192000"/>
              <a:gd name="connsiteY70" fmla="*/ 374247 h 4999978"/>
              <a:gd name="connsiteX71" fmla="*/ 6607669 w 12192000"/>
              <a:gd name="connsiteY71" fmla="*/ 373968 h 4999978"/>
              <a:gd name="connsiteX72" fmla="*/ 6637532 w 12192000"/>
              <a:gd name="connsiteY72" fmla="*/ 384907 h 4999978"/>
              <a:gd name="connsiteX73" fmla="*/ 6706880 w 12192000"/>
              <a:gd name="connsiteY73" fmla="*/ 399163 h 4999978"/>
              <a:gd name="connsiteX74" fmla="*/ 6747500 w 12192000"/>
              <a:gd name="connsiteY74" fmla="*/ 403168 h 4999978"/>
              <a:gd name="connsiteX75" fmla="*/ 6857783 w 12192000"/>
              <a:gd name="connsiteY75" fmla="*/ 418687 h 4999978"/>
              <a:gd name="connsiteX76" fmla="*/ 6967720 w 12192000"/>
              <a:gd name="connsiteY76" fmla="*/ 437721 h 4999978"/>
              <a:gd name="connsiteX77" fmla="*/ 7018394 w 12192000"/>
              <a:gd name="connsiteY77" fmla="*/ 466613 h 4999978"/>
              <a:gd name="connsiteX78" fmla="*/ 7024679 w 12192000"/>
              <a:gd name="connsiteY78" fmla="*/ 467750 h 4999978"/>
              <a:gd name="connsiteX79" fmla="*/ 7041715 w 12192000"/>
              <a:gd name="connsiteY79" fmla="*/ 465902 h 4999978"/>
              <a:gd name="connsiteX80" fmla="*/ 7048103 w 12192000"/>
              <a:gd name="connsiteY80" fmla="*/ 464392 h 4999978"/>
              <a:gd name="connsiteX81" fmla="*/ 7057490 w 12192000"/>
              <a:gd name="connsiteY81" fmla="*/ 463917 h 4999978"/>
              <a:gd name="connsiteX82" fmla="*/ 7057730 w 12192000"/>
              <a:gd name="connsiteY82" fmla="*/ 464165 h 4999978"/>
              <a:gd name="connsiteX83" fmla="*/ 7066511 w 12192000"/>
              <a:gd name="connsiteY83" fmla="*/ 463214 h 4999978"/>
              <a:gd name="connsiteX84" fmla="*/ 7109401 w 12192000"/>
              <a:gd name="connsiteY84" fmla="*/ 455268 h 4999978"/>
              <a:gd name="connsiteX85" fmla="*/ 7166830 w 12192000"/>
              <a:gd name="connsiteY85" fmla="*/ 477037 h 4999978"/>
              <a:gd name="connsiteX86" fmla="*/ 7190442 w 12192000"/>
              <a:gd name="connsiteY86" fmla="*/ 480090 h 4999978"/>
              <a:gd name="connsiteX87" fmla="*/ 7203083 w 12192000"/>
              <a:gd name="connsiteY87" fmla="*/ 483106 h 4999978"/>
              <a:gd name="connsiteX88" fmla="*/ 7203894 w 12192000"/>
              <a:gd name="connsiteY88" fmla="*/ 484190 h 4999978"/>
              <a:gd name="connsiteX89" fmla="*/ 7245004 w 12192000"/>
              <a:gd name="connsiteY89" fmla="*/ 476444 h 4999978"/>
              <a:gd name="connsiteX90" fmla="*/ 7250514 w 12192000"/>
              <a:gd name="connsiteY90" fmla="*/ 477506 h 4999978"/>
              <a:gd name="connsiteX91" fmla="*/ 7277246 w 12192000"/>
              <a:gd name="connsiteY91" fmla="*/ 469782 h 4999978"/>
              <a:gd name="connsiteX92" fmla="*/ 7291092 w 12192000"/>
              <a:gd name="connsiteY92" fmla="*/ 467217 h 4999978"/>
              <a:gd name="connsiteX93" fmla="*/ 7294933 w 12192000"/>
              <a:gd name="connsiteY93" fmla="*/ 463549 h 4999978"/>
              <a:gd name="connsiteX94" fmla="*/ 7315408 w 12192000"/>
              <a:gd name="connsiteY94" fmla="*/ 461260 h 4999978"/>
              <a:gd name="connsiteX95" fmla="*/ 7317786 w 12192000"/>
              <a:gd name="connsiteY95" fmla="*/ 462106 h 4999978"/>
              <a:gd name="connsiteX96" fmla="*/ 7334572 w 12192000"/>
              <a:gd name="connsiteY96" fmla="*/ 456088 h 4999978"/>
              <a:gd name="connsiteX97" fmla="*/ 7375190 w 12192000"/>
              <a:gd name="connsiteY97" fmla="*/ 449931 h 4999978"/>
              <a:gd name="connsiteX98" fmla="*/ 7522997 w 12192000"/>
              <a:gd name="connsiteY98" fmla="*/ 442209 h 4999978"/>
              <a:gd name="connsiteX99" fmla="*/ 7686985 w 12192000"/>
              <a:gd name="connsiteY99" fmla="*/ 419805 h 4999978"/>
              <a:gd name="connsiteX100" fmla="*/ 7854068 w 12192000"/>
              <a:gd name="connsiteY100" fmla="*/ 409774 h 4999978"/>
              <a:gd name="connsiteX101" fmla="*/ 8034165 w 12192000"/>
              <a:gd name="connsiteY101" fmla="*/ 391699 h 4999978"/>
              <a:gd name="connsiteX102" fmla="*/ 8094381 w 12192000"/>
              <a:gd name="connsiteY102" fmla="*/ 395718 h 4999978"/>
              <a:gd name="connsiteX103" fmla="*/ 8146898 w 12192000"/>
              <a:gd name="connsiteY103" fmla="*/ 378558 h 4999978"/>
              <a:gd name="connsiteX104" fmla="*/ 8168993 w 12192000"/>
              <a:gd name="connsiteY104" fmla="*/ 384830 h 4999978"/>
              <a:gd name="connsiteX105" fmla="*/ 8172809 w 12192000"/>
              <a:gd name="connsiteY105" fmla="*/ 386137 h 4999978"/>
              <a:gd name="connsiteX106" fmla="*/ 8187962 w 12192000"/>
              <a:gd name="connsiteY106" fmla="*/ 386433 h 4999978"/>
              <a:gd name="connsiteX107" fmla="*/ 8192382 w 12192000"/>
              <a:gd name="connsiteY107" fmla="*/ 392692 h 4999978"/>
              <a:gd name="connsiteX108" fmla="*/ 8375192 w 12192000"/>
              <a:gd name="connsiteY108" fmla="*/ 383879 h 4999978"/>
              <a:gd name="connsiteX109" fmla="*/ 8454377 w 12192000"/>
              <a:gd name="connsiteY109" fmla="*/ 380331 h 4999978"/>
              <a:gd name="connsiteX110" fmla="*/ 8484740 w 12192000"/>
              <a:gd name="connsiteY110" fmla="*/ 385159 h 4999978"/>
              <a:gd name="connsiteX111" fmla="*/ 8601673 w 12192000"/>
              <a:gd name="connsiteY111" fmla="*/ 397101 h 4999978"/>
              <a:gd name="connsiteX112" fmla="*/ 8701676 w 12192000"/>
              <a:gd name="connsiteY112" fmla="*/ 401351 h 4999978"/>
              <a:gd name="connsiteX113" fmla="*/ 8773288 w 12192000"/>
              <a:gd name="connsiteY113" fmla="*/ 378077 h 4999978"/>
              <a:gd name="connsiteX114" fmla="*/ 8779909 w 12192000"/>
              <a:gd name="connsiteY114" fmla="*/ 382446 h 4999978"/>
              <a:gd name="connsiteX115" fmla="*/ 8829932 w 12192000"/>
              <a:gd name="connsiteY115" fmla="*/ 379243 h 4999978"/>
              <a:gd name="connsiteX116" fmla="*/ 9003386 w 12192000"/>
              <a:gd name="connsiteY116" fmla="*/ 336242 h 4999978"/>
              <a:gd name="connsiteX117" fmla="*/ 9101185 w 12192000"/>
              <a:gd name="connsiteY117" fmla="*/ 330862 h 4999978"/>
              <a:gd name="connsiteX118" fmla="*/ 9136185 w 12192000"/>
              <a:gd name="connsiteY118" fmla="*/ 334078 h 4999978"/>
              <a:gd name="connsiteX119" fmla="*/ 9194801 w 12192000"/>
              <a:gd name="connsiteY119" fmla="*/ 339149 h 4999978"/>
              <a:gd name="connsiteX120" fmla="*/ 9239316 w 12192000"/>
              <a:gd name="connsiteY120" fmla="*/ 355558 h 4999978"/>
              <a:gd name="connsiteX121" fmla="*/ 9288052 w 12192000"/>
              <a:gd name="connsiteY121" fmla="*/ 354796 h 4999978"/>
              <a:gd name="connsiteX122" fmla="*/ 9298465 w 12192000"/>
              <a:gd name="connsiteY122" fmla="*/ 338296 h 4999978"/>
              <a:gd name="connsiteX123" fmla="*/ 9350892 w 12192000"/>
              <a:gd name="connsiteY123" fmla="*/ 342778 h 4999978"/>
              <a:gd name="connsiteX124" fmla="*/ 9430522 w 12192000"/>
              <a:gd name="connsiteY124" fmla="*/ 351368 h 4999978"/>
              <a:gd name="connsiteX125" fmla="*/ 9476215 w 12192000"/>
              <a:gd name="connsiteY125" fmla="*/ 352107 h 4999978"/>
              <a:gd name="connsiteX126" fmla="*/ 9601276 w 12192000"/>
              <a:gd name="connsiteY126" fmla="*/ 358704 h 4999978"/>
              <a:gd name="connsiteX127" fmla="*/ 9726733 w 12192000"/>
              <a:gd name="connsiteY127" fmla="*/ 368801 h 4999978"/>
              <a:gd name="connsiteX128" fmla="*/ 9802144 w 12192000"/>
              <a:gd name="connsiteY128" fmla="*/ 394479 h 4999978"/>
              <a:gd name="connsiteX129" fmla="*/ 9905153 w 12192000"/>
              <a:gd name="connsiteY129" fmla="*/ 400650 h 4999978"/>
              <a:gd name="connsiteX130" fmla="*/ 9922553 w 12192000"/>
              <a:gd name="connsiteY130" fmla="*/ 404569 h 4999978"/>
              <a:gd name="connsiteX131" fmla="*/ 10044658 w 12192000"/>
              <a:gd name="connsiteY131" fmla="*/ 418077 h 4999978"/>
              <a:gd name="connsiteX132" fmla="*/ 10184585 w 12192000"/>
              <a:gd name="connsiteY132" fmla="*/ 407138 h 4999978"/>
              <a:gd name="connsiteX133" fmla="*/ 10366435 w 12192000"/>
              <a:gd name="connsiteY133" fmla="*/ 462428 h 4999978"/>
              <a:gd name="connsiteX134" fmla="*/ 10688220 w 12192000"/>
              <a:gd name="connsiteY134" fmla="*/ 542258 h 4999978"/>
              <a:gd name="connsiteX135" fmla="*/ 11026690 w 12192000"/>
              <a:gd name="connsiteY135" fmla="*/ 550681 h 4999978"/>
              <a:gd name="connsiteX136" fmla="*/ 11113779 w 12192000"/>
              <a:gd name="connsiteY136" fmla="*/ 533868 h 4999978"/>
              <a:gd name="connsiteX137" fmla="*/ 11369556 w 12192000"/>
              <a:gd name="connsiteY137" fmla="*/ 491719 h 4999978"/>
              <a:gd name="connsiteX138" fmla="*/ 11623342 w 12192000"/>
              <a:gd name="connsiteY138" fmla="*/ 388428 h 4999978"/>
              <a:gd name="connsiteX139" fmla="*/ 11786511 w 12192000"/>
              <a:gd name="connsiteY139" fmla="*/ 358390 h 4999978"/>
              <a:gd name="connsiteX140" fmla="*/ 11862577 w 12192000"/>
              <a:gd name="connsiteY140" fmla="*/ 330549 h 4999978"/>
              <a:gd name="connsiteX141" fmla="*/ 11916612 w 12192000"/>
              <a:gd name="connsiteY141" fmla="*/ 323810 h 4999978"/>
              <a:gd name="connsiteX142" fmla="*/ 11948830 w 12192000"/>
              <a:gd name="connsiteY142" fmla="*/ 318062 h 4999978"/>
              <a:gd name="connsiteX143" fmla="*/ 12001583 w 12192000"/>
              <a:gd name="connsiteY143" fmla="*/ 279643 h 4999978"/>
              <a:gd name="connsiteX144" fmla="*/ 12174977 w 12192000"/>
              <a:gd name="connsiteY144" fmla="*/ 264652 h 4999978"/>
              <a:gd name="connsiteX145" fmla="*/ 12192000 w 12192000"/>
              <a:gd name="connsiteY145" fmla="*/ 256549 h 4999978"/>
              <a:gd name="connsiteX146" fmla="*/ 12192000 w 12192000"/>
              <a:gd name="connsiteY146" fmla="*/ 4999978 h 4999978"/>
              <a:gd name="connsiteX147" fmla="*/ 0 w 12192000"/>
              <a:gd name="connsiteY147" fmla="*/ 4999978 h 4999978"/>
              <a:gd name="connsiteX148" fmla="*/ 0 w 12192000"/>
              <a:gd name="connsiteY148" fmla="*/ 617449 h 4999978"/>
              <a:gd name="connsiteX149" fmla="*/ 11075 w 12192000"/>
              <a:gd name="connsiteY149" fmla="*/ 615178 h 4999978"/>
              <a:gd name="connsiteX150" fmla="*/ 44061 w 12192000"/>
              <a:gd name="connsiteY150" fmla="*/ 608596 h 4999978"/>
              <a:gd name="connsiteX151" fmla="*/ 136694 w 12192000"/>
              <a:gd name="connsiteY151" fmla="*/ 556415 h 4999978"/>
              <a:gd name="connsiteX152" fmla="*/ 170342 w 12192000"/>
              <a:gd name="connsiteY152" fmla="*/ 551077 h 4999978"/>
              <a:gd name="connsiteX153" fmla="*/ 168955 w 12192000"/>
              <a:gd name="connsiteY153" fmla="*/ 542164 h 4999978"/>
              <a:gd name="connsiteX154" fmla="*/ 181474 w 12192000"/>
              <a:gd name="connsiteY154" fmla="*/ 541281 h 4999978"/>
              <a:gd name="connsiteX155" fmla="*/ 209440 w 12192000"/>
              <a:gd name="connsiteY155" fmla="*/ 540561 h 4999978"/>
              <a:gd name="connsiteX156" fmla="*/ 293152 w 12192000"/>
              <a:gd name="connsiteY156" fmla="*/ 536576 h 4999978"/>
              <a:gd name="connsiteX157" fmla="*/ 315693 w 12192000"/>
              <a:gd name="connsiteY157" fmla="*/ 519030 h 4999978"/>
              <a:gd name="connsiteX158" fmla="*/ 337305 w 12192000"/>
              <a:gd name="connsiteY158" fmla="*/ 518372 h 4999978"/>
              <a:gd name="connsiteX159" fmla="*/ 462252 w 12192000"/>
              <a:gd name="connsiteY159" fmla="*/ 493151 h 4999978"/>
              <a:gd name="connsiteX160" fmla="*/ 479457 w 12192000"/>
              <a:gd name="connsiteY160" fmla="*/ 491123 h 4999978"/>
              <a:gd name="connsiteX161" fmla="*/ 488653 w 12192000"/>
              <a:gd name="connsiteY161" fmla="*/ 483257 h 4999978"/>
              <a:gd name="connsiteX162" fmla="*/ 522053 w 12192000"/>
              <a:gd name="connsiteY162" fmla="*/ 481125 h 4999978"/>
              <a:gd name="connsiteX163" fmla="*/ 523520 w 12192000"/>
              <a:gd name="connsiteY163" fmla="*/ 476713 h 4999978"/>
              <a:gd name="connsiteX164" fmla="*/ 632714 w 12192000"/>
              <a:gd name="connsiteY164" fmla="*/ 437101 h 4999978"/>
              <a:gd name="connsiteX165" fmla="*/ 651426 w 12192000"/>
              <a:gd name="connsiteY165" fmla="*/ 430544 h 4999978"/>
              <a:gd name="connsiteX166" fmla="*/ 667724 w 12192000"/>
              <a:gd name="connsiteY166" fmla="*/ 432138 h 4999978"/>
              <a:gd name="connsiteX167" fmla="*/ 757679 w 12192000"/>
              <a:gd name="connsiteY167" fmla="*/ 425145 h 4999978"/>
              <a:gd name="connsiteX168" fmla="*/ 779159 w 12192000"/>
              <a:gd name="connsiteY168" fmla="*/ 428059 h 4999978"/>
              <a:gd name="connsiteX169" fmla="*/ 788293 w 12192000"/>
              <a:gd name="connsiteY169" fmla="*/ 434863 h 4999978"/>
              <a:gd name="connsiteX170" fmla="*/ 822923 w 12192000"/>
              <a:gd name="connsiteY170" fmla="*/ 421074 h 4999978"/>
              <a:gd name="connsiteX171" fmla="*/ 876559 w 12192000"/>
              <a:gd name="connsiteY171" fmla="*/ 411088 h 4999978"/>
              <a:gd name="connsiteX172" fmla="*/ 902011 w 12192000"/>
              <a:gd name="connsiteY172" fmla="*/ 404118 h 4999978"/>
              <a:gd name="connsiteX173" fmla="*/ 922715 w 12192000"/>
              <a:gd name="connsiteY173" fmla="*/ 407699 h 4999978"/>
              <a:gd name="connsiteX174" fmla="*/ 1040139 w 12192000"/>
              <a:gd name="connsiteY174" fmla="*/ 406590 h 4999978"/>
              <a:gd name="connsiteX175" fmla="*/ 1067251 w 12192000"/>
              <a:gd name="connsiteY175" fmla="*/ 412384 h 4999978"/>
              <a:gd name="connsiteX176" fmla="*/ 1080272 w 12192000"/>
              <a:gd name="connsiteY176" fmla="*/ 424669 h 4999978"/>
              <a:gd name="connsiteX177" fmla="*/ 1090219 w 12192000"/>
              <a:gd name="connsiteY177" fmla="*/ 420026 h 4999978"/>
              <a:gd name="connsiteX178" fmla="*/ 1161226 w 12192000"/>
              <a:gd name="connsiteY178" fmla="*/ 418304 h 4999978"/>
              <a:gd name="connsiteX179" fmla="*/ 1207525 w 12192000"/>
              <a:gd name="connsiteY179" fmla="*/ 416039 h 4999978"/>
              <a:gd name="connsiteX180" fmla="*/ 1295331 w 12192000"/>
              <a:gd name="connsiteY180" fmla="*/ 402182 h 4999978"/>
              <a:gd name="connsiteX181" fmla="*/ 1347118 w 12192000"/>
              <a:gd name="connsiteY181" fmla="*/ 399704 h 4999978"/>
              <a:gd name="connsiteX182" fmla="*/ 1378108 w 12192000"/>
              <a:gd name="connsiteY182" fmla="*/ 398410 h 4999978"/>
              <a:gd name="connsiteX183" fmla="*/ 1459192 w 12192000"/>
              <a:gd name="connsiteY183" fmla="*/ 380919 h 4999978"/>
              <a:gd name="connsiteX184" fmla="*/ 1590120 w 12192000"/>
              <a:gd name="connsiteY184" fmla="*/ 317608 h 4999978"/>
              <a:gd name="connsiteX185" fmla="*/ 1631417 w 12192000"/>
              <a:gd name="connsiteY185" fmla="*/ 308227 h 4999978"/>
              <a:gd name="connsiteX186" fmla="*/ 1638727 w 12192000"/>
              <a:gd name="connsiteY186" fmla="*/ 311610 h 4999978"/>
              <a:gd name="connsiteX187" fmla="*/ 1844438 w 12192000"/>
              <a:gd name="connsiteY187" fmla="*/ 271304 h 4999978"/>
              <a:gd name="connsiteX188" fmla="*/ 1881324 w 12192000"/>
              <a:gd name="connsiteY188" fmla="*/ 268497 h 4999978"/>
              <a:gd name="connsiteX189" fmla="*/ 1908999 w 12192000"/>
              <a:gd name="connsiteY189" fmla="*/ 269338 h 4999978"/>
              <a:gd name="connsiteX190" fmla="*/ 1974956 w 12192000"/>
              <a:gd name="connsiteY190" fmla="*/ 255958 h 4999978"/>
              <a:gd name="connsiteX191" fmla="*/ 2082409 w 12192000"/>
              <a:gd name="connsiteY191" fmla="*/ 227290 h 4999978"/>
              <a:gd name="connsiteX192" fmla="*/ 2105639 w 12192000"/>
              <a:gd name="connsiteY192" fmla="*/ 222648 h 4999978"/>
              <a:gd name="connsiteX193" fmla="*/ 2126992 w 12192000"/>
              <a:gd name="connsiteY193" fmla="*/ 224468 h 4999978"/>
              <a:gd name="connsiteX194" fmla="*/ 2133154 w 12192000"/>
              <a:gd name="connsiteY194" fmla="*/ 229952 h 4999978"/>
              <a:gd name="connsiteX195" fmla="*/ 2146154 w 12192000"/>
              <a:gd name="connsiteY195" fmla="*/ 228332 h 4999978"/>
              <a:gd name="connsiteX196" fmla="*/ 2149901 w 12192000"/>
              <a:gd name="connsiteY196" fmla="*/ 229116 h 4999978"/>
              <a:gd name="connsiteX197" fmla="*/ 2171100 w 12192000"/>
              <a:gd name="connsiteY197" fmla="*/ 232389 h 4999978"/>
              <a:gd name="connsiteX198" fmla="*/ 2209148 w 12192000"/>
              <a:gd name="connsiteY198" fmla="*/ 209225 h 4999978"/>
              <a:gd name="connsiteX199" fmla="*/ 2261889 w 12192000"/>
              <a:gd name="connsiteY199" fmla="*/ 205532 h 4999978"/>
              <a:gd name="connsiteX200" fmla="*/ 2452315 w 12192000"/>
              <a:gd name="connsiteY200" fmla="*/ 152899 h 4999978"/>
              <a:gd name="connsiteX201" fmla="*/ 2495330 w 12192000"/>
              <a:gd name="connsiteY201" fmla="*/ 142101 h 4999978"/>
              <a:gd name="connsiteX202" fmla="*/ 2665623 w 12192000"/>
              <a:gd name="connsiteY202" fmla="*/ 96394 h 4999978"/>
              <a:gd name="connsiteX203" fmla="*/ 2763332 w 12192000"/>
              <a:gd name="connsiteY203" fmla="*/ 74831 h 4999978"/>
              <a:gd name="connsiteX204" fmla="*/ 2843870 w 12192000"/>
              <a:gd name="connsiteY204" fmla="*/ 47507 h 4999978"/>
              <a:gd name="connsiteX205" fmla="*/ 2862745 w 12192000"/>
              <a:gd name="connsiteY205" fmla="*/ 43242 h 4999978"/>
              <a:gd name="connsiteX206" fmla="*/ 2864596 w 12192000"/>
              <a:gd name="connsiteY206" fmla="*/ 39218 h 4999978"/>
              <a:gd name="connsiteX207" fmla="*/ 2875381 w 12192000"/>
              <a:gd name="connsiteY207" fmla="*/ 35003 h 4999978"/>
              <a:gd name="connsiteX208" fmla="*/ 2895139 w 12192000"/>
              <a:gd name="connsiteY208" fmla="*/ 24186 h 4999978"/>
              <a:gd name="connsiteX209" fmla="*/ 2932205 w 12192000"/>
              <a:gd name="connsiteY209" fmla="*/ 11873 h 4999978"/>
              <a:gd name="connsiteX210" fmla="*/ 2933310 w 12192000"/>
              <a:gd name="connsiteY210" fmla="*/ 12816 h 4999978"/>
              <a:gd name="connsiteX211" fmla="*/ 2945218 w 12192000"/>
              <a:gd name="connsiteY211" fmla="*/ 14141 h 4999978"/>
              <a:gd name="connsiteX212" fmla="*/ 2966465 w 12192000"/>
              <a:gd name="connsiteY212" fmla="*/ 14117 h 4999978"/>
              <a:gd name="connsiteX213" fmla="*/ 3016048 w 12192000"/>
              <a:gd name="connsiteY213" fmla="*/ 12381 h 4999978"/>
              <a:gd name="connsiteX214" fmla="*/ 3057077 w 12192000"/>
              <a:gd name="connsiteY214" fmla="*/ 14845 h 4999978"/>
              <a:gd name="connsiteX215" fmla="*/ 3148105 w 12192000"/>
              <a:gd name="connsiteY215" fmla="*/ 30648 h 4999978"/>
              <a:gd name="connsiteX216" fmla="*/ 3251671 w 12192000"/>
              <a:gd name="connsiteY216" fmla="*/ 31575 h 4999978"/>
              <a:gd name="connsiteX217" fmla="*/ 3351400 w 12192000"/>
              <a:gd name="connsiteY217" fmla="*/ 32687 h 4999978"/>
              <a:gd name="connsiteX218" fmla="*/ 3387481 w 12192000"/>
              <a:gd name="connsiteY218" fmla="*/ 31443 h 4999978"/>
              <a:gd name="connsiteX219" fmla="*/ 3451923 w 12192000"/>
              <a:gd name="connsiteY219" fmla="*/ 36482 h 4999978"/>
              <a:gd name="connsiteX220" fmla="*/ 3481520 w 12192000"/>
              <a:gd name="connsiteY220" fmla="*/ 43287 h 4999978"/>
              <a:gd name="connsiteX221" fmla="*/ 3482804 w 12192000"/>
              <a:gd name="connsiteY221" fmla="*/ 42812 h 4999978"/>
              <a:gd name="connsiteX222" fmla="*/ 3485495 w 12192000"/>
              <a:gd name="connsiteY222" fmla="*/ 45921 h 4999978"/>
              <a:gd name="connsiteX223" fmla="*/ 3490972 w 12192000"/>
              <a:gd name="connsiteY223" fmla="*/ 47286 h 4999978"/>
              <a:gd name="connsiteX224" fmla="*/ 3505835 w 12192000"/>
              <a:gd name="connsiteY224" fmla="*/ 46077 h 4999978"/>
              <a:gd name="connsiteX225" fmla="*/ 3511410 w 12192000"/>
              <a:gd name="connsiteY225" fmla="*/ 44808 h 4999978"/>
              <a:gd name="connsiteX226" fmla="*/ 3519598 w 12192000"/>
              <a:gd name="connsiteY226" fmla="*/ 44683 h 4999978"/>
              <a:gd name="connsiteX227" fmla="*/ 3519807 w 12192000"/>
              <a:gd name="connsiteY227" fmla="*/ 44938 h 4999978"/>
              <a:gd name="connsiteX228" fmla="*/ 3527466 w 12192000"/>
              <a:gd name="connsiteY228" fmla="*/ 44316 h 4999978"/>
              <a:gd name="connsiteX229" fmla="*/ 3564889 w 12192000"/>
              <a:gd name="connsiteY229" fmla="*/ 57394 h 4999978"/>
              <a:gd name="connsiteX230" fmla="*/ 3614922 w 12192000"/>
              <a:gd name="connsiteY230" fmla="*/ 61804 h 4999978"/>
              <a:gd name="connsiteX231" fmla="*/ 3635506 w 12192000"/>
              <a:gd name="connsiteY231" fmla="*/ 65718 h 4999978"/>
              <a:gd name="connsiteX232" fmla="*/ 3646525 w 12192000"/>
              <a:gd name="connsiteY232" fmla="*/ 69193 h 4999978"/>
              <a:gd name="connsiteX233" fmla="*/ 3647224 w 12192000"/>
              <a:gd name="connsiteY233" fmla="*/ 70303 h 4999978"/>
              <a:gd name="connsiteX234" fmla="*/ 3683100 w 12192000"/>
              <a:gd name="connsiteY234" fmla="*/ 64109 h 4999978"/>
              <a:gd name="connsiteX235" fmla="*/ 3687901 w 12192000"/>
              <a:gd name="connsiteY235" fmla="*/ 65372 h 4999978"/>
              <a:gd name="connsiteX236" fmla="*/ 3711234 w 12192000"/>
              <a:gd name="connsiteY236" fmla="*/ 58665 h 4999978"/>
              <a:gd name="connsiteX237" fmla="*/ 3723318 w 12192000"/>
              <a:gd name="connsiteY237" fmla="*/ 56625 h 4999978"/>
              <a:gd name="connsiteX238" fmla="*/ 3726677 w 12192000"/>
              <a:gd name="connsiteY238" fmla="*/ 53112 h 4999978"/>
              <a:gd name="connsiteX239" fmla="*/ 3744535 w 12192000"/>
              <a:gd name="connsiteY239" fmla="*/ 51590 h 4999978"/>
              <a:gd name="connsiteX240" fmla="*/ 3746608 w 12192000"/>
              <a:gd name="connsiteY240" fmla="*/ 52522 h 4999978"/>
              <a:gd name="connsiteX241" fmla="*/ 3761262 w 12192000"/>
              <a:gd name="connsiteY241" fmla="*/ 47147 h 4999978"/>
              <a:gd name="connsiteX242" fmla="*/ 3803931 w 12192000"/>
              <a:gd name="connsiteY242" fmla="*/ 49309 h 4999978"/>
              <a:gd name="connsiteX243" fmla="*/ 3925626 w 12192000"/>
              <a:gd name="connsiteY243" fmla="*/ 40301 h 4999978"/>
              <a:gd name="connsiteX244" fmla="*/ 4033324 w 12192000"/>
              <a:gd name="connsiteY244" fmla="*/ 26451 h 4999978"/>
              <a:gd name="connsiteX0" fmla="*/ 4033324 w 12192000"/>
              <a:gd name="connsiteY0" fmla="*/ 26451 h 4999978"/>
              <a:gd name="connsiteX1" fmla="*/ 4138795 w 12192000"/>
              <a:gd name="connsiteY1" fmla="*/ 28995 h 4999978"/>
              <a:gd name="connsiteX2" fmla="*/ 4197186 w 12192000"/>
              <a:gd name="connsiteY2" fmla="*/ 16311 h 4999978"/>
              <a:gd name="connsiteX3" fmla="*/ 4371550 w 12192000"/>
              <a:gd name="connsiteY3" fmla="*/ 8916 h 4999978"/>
              <a:gd name="connsiteX4" fmla="*/ 4424056 w 12192000"/>
              <a:gd name="connsiteY4" fmla="*/ 15151 h 4999978"/>
              <a:gd name="connsiteX5" fmla="*/ 4469897 w 12192000"/>
              <a:gd name="connsiteY5" fmla="*/ 0 h 4999978"/>
              <a:gd name="connsiteX6" fmla="*/ 4489151 w 12192000"/>
              <a:gd name="connsiteY6" fmla="*/ 7067 h 4999978"/>
              <a:gd name="connsiteX7" fmla="*/ 4492479 w 12192000"/>
              <a:gd name="connsiteY7" fmla="*/ 8512 h 4999978"/>
              <a:gd name="connsiteX8" fmla="*/ 4505693 w 12192000"/>
              <a:gd name="connsiteY8" fmla="*/ 9366 h 4999978"/>
              <a:gd name="connsiteX9" fmla="*/ 4509529 w 12192000"/>
              <a:gd name="connsiteY9" fmla="*/ 15767 h 4999978"/>
              <a:gd name="connsiteX10" fmla="*/ 4529499 w 12192000"/>
              <a:gd name="connsiteY10" fmla="*/ 21469 h 4999978"/>
              <a:gd name="connsiteX11" fmla="*/ 4553795 w 12192000"/>
              <a:gd name="connsiteY11" fmla="*/ 21323 h 4999978"/>
              <a:gd name="connsiteX12" fmla="*/ 4640118 w 12192000"/>
              <a:gd name="connsiteY12" fmla="*/ 21481 h 4999978"/>
              <a:gd name="connsiteX13" fmla="*/ 4654127 w 12192000"/>
              <a:gd name="connsiteY13" fmla="*/ 17734 h 4999978"/>
              <a:gd name="connsiteX14" fmla="*/ 4700168 w 12192000"/>
              <a:gd name="connsiteY14" fmla="*/ 22735 h 4999978"/>
              <a:gd name="connsiteX15" fmla="*/ 4741127 w 12192000"/>
              <a:gd name="connsiteY15" fmla="*/ 23309 h 4999978"/>
              <a:gd name="connsiteX16" fmla="*/ 4767598 w 12192000"/>
              <a:gd name="connsiteY16" fmla="*/ 20054 h 4999978"/>
              <a:gd name="connsiteX17" fmla="*/ 4774592 w 12192000"/>
              <a:gd name="connsiteY17" fmla="*/ 22231 h 4999978"/>
              <a:gd name="connsiteX18" fmla="*/ 4801328 w 12192000"/>
              <a:gd name="connsiteY18" fmla="*/ 23236 h 4999978"/>
              <a:gd name="connsiteX19" fmla="*/ 4814870 w 12192000"/>
              <a:gd name="connsiteY19" fmla="*/ 19579 h 4999978"/>
              <a:gd name="connsiteX20" fmla="*/ 4828440 w 12192000"/>
              <a:gd name="connsiteY20" fmla="*/ 27197 h 4999978"/>
              <a:gd name="connsiteX21" fmla="*/ 4831826 w 12192000"/>
              <a:gd name="connsiteY21" fmla="*/ 32900 h 4999978"/>
              <a:gd name="connsiteX22" fmla="*/ 4850785 w 12192000"/>
              <a:gd name="connsiteY22" fmla="*/ 29972 h 4999978"/>
              <a:gd name="connsiteX23" fmla="*/ 4866468 w 12192000"/>
              <a:gd name="connsiteY23" fmla="*/ 35321 h 4999978"/>
              <a:gd name="connsiteX24" fmla="*/ 4879983 w 12192000"/>
              <a:gd name="connsiteY24" fmla="*/ 31397 h 4999978"/>
              <a:gd name="connsiteX25" fmla="*/ 4885635 w 12192000"/>
              <a:gd name="connsiteY25" fmla="*/ 32124 h 4999978"/>
              <a:gd name="connsiteX26" fmla="*/ 4899698 w 12192000"/>
              <a:gd name="connsiteY26" fmla="*/ 34658 h 4999978"/>
              <a:gd name="connsiteX27" fmla="*/ 4923986 w 12192000"/>
              <a:gd name="connsiteY27" fmla="*/ 40414 h 4999978"/>
              <a:gd name="connsiteX28" fmla="*/ 4931544 w 12192000"/>
              <a:gd name="connsiteY28" fmla="*/ 41140 h 4999978"/>
              <a:gd name="connsiteX29" fmla="*/ 4948135 w 12192000"/>
              <a:gd name="connsiteY29" fmla="*/ 50311 h 4999978"/>
              <a:gd name="connsiteX30" fmla="*/ 4980068 w 12192000"/>
              <a:gd name="connsiteY30" fmla="*/ 57834 h 4999978"/>
              <a:gd name="connsiteX31" fmla="*/ 5036541 w 12192000"/>
              <a:gd name="connsiteY31" fmla="*/ 85075 h 4999978"/>
              <a:gd name="connsiteX32" fmla="*/ 5069678 w 12192000"/>
              <a:gd name="connsiteY32" fmla="*/ 97961 h 4999978"/>
              <a:gd name="connsiteX33" fmla="*/ 5092160 w 12192000"/>
              <a:gd name="connsiteY33" fmla="*/ 109985 h 4999978"/>
              <a:gd name="connsiteX34" fmla="*/ 5158166 w 12192000"/>
              <a:gd name="connsiteY34" fmla="*/ 126350 h 4999978"/>
              <a:gd name="connsiteX35" fmla="*/ 5271252 w 12192000"/>
              <a:gd name="connsiteY35" fmla="*/ 147520 h 4999978"/>
              <a:gd name="connsiteX36" fmla="*/ 5294438 w 12192000"/>
              <a:gd name="connsiteY36" fmla="*/ 153338 h 4999978"/>
              <a:gd name="connsiteX37" fmla="*/ 5310840 w 12192000"/>
              <a:gd name="connsiteY37" fmla="*/ 163551 h 4999978"/>
              <a:gd name="connsiteX38" fmla="*/ 5311570 w 12192000"/>
              <a:gd name="connsiteY38" fmla="*/ 170463 h 4999978"/>
              <a:gd name="connsiteX39" fmla="*/ 5323756 w 12192000"/>
              <a:gd name="connsiteY39" fmla="*/ 174500 h 4999978"/>
              <a:gd name="connsiteX40" fmla="*/ 5326259 w 12192000"/>
              <a:gd name="connsiteY40" fmla="*/ 176662 h 4999978"/>
              <a:gd name="connsiteX41" fmla="*/ 5383267 w 12192000"/>
              <a:gd name="connsiteY41" fmla="*/ 199617 h 4999978"/>
              <a:gd name="connsiteX42" fmla="*/ 5492371 w 12192000"/>
              <a:gd name="connsiteY42" fmla="*/ 230923 h 4999978"/>
              <a:gd name="connsiteX43" fmla="*/ 5640913 w 12192000"/>
              <a:gd name="connsiteY43" fmla="*/ 239810 h 4999978"/>
              <a:gd name="connsiteX44" fmla="*/ 5877770 w 12192000"/>
              <a:gd name="connsiteY44" fmla="*/ 283747 h 4999978"/>
              <a:gd name="connsiteX45" fmla="*/ 5989615 w 12192000"/>
              <a:gd name="connsiteY45" fmla="*/ 306445 h 4999978"/>
              <a:gd name="connsiteX46" fmla="*/ 5996857 w 12192000"/>
              <a:gd name="connsiteY46" fmla="*/ 310331 h 4999978"/>
              <a:gd name="connsiteX47" fmla="*/ 6037387 w 12192000"/>
              <a:gd name="connsiteY47" fmla="*/ 299308 h 4999978"/>
              <a:gd name="connsiteX48" fmla="*/ 6113074 w 12192000"/>
              <a:gd name="connsiteY48" fmla="*/ 312627 h 4999978"/>
              <a:gd name="connsiteX49" fmla="*/ 6280929 w 12192000"/>
              <a:gd name="connsiteY49" fmla="*/ 337226 h 4999978"/>
              <a:gd name="connsiteX50" fmla="*/ 6298665 w 12192000"/>
              <a:gd name="connsiteY50" fmla="*/ 329713 h 4999978"/>
              <a:gd name="connsiteX51" fmla="*/ 6317326 w 12192000"/>
              <a:gd name="connsiteY51" fmla="*/ 326576 h 4999978"/>
              <a:gd name="connsiteX52" fmla="*/ 6319212 w 12192000"/>
              <a:gd name="connsiteY52" fmla="*/ 327786 h 4999978"/>
              <a:gd name="connsiteX53" fmla="*/ 6339724 w 12192000"/>
              <a:gd name="connsiteY53" fmla="*/ 328880 h 4999978"/>
              <a:gd name="connsiteX54" fmla="*/ 6345010 w 12192000"/>
              <a:gd name="connsiteY54" fmla="*/ 325930 h 4999978"/>
              <a:gd name="connsiteX55" fmla="*/ 6359332 w 12192000"/>
              <a:gd name="connsiteY55" fmla="*/ 325681 h 4999978"/>
              <a:gd name="connsiteX56" fmla="*/ 6388220 w 12192000"/>
              <a:gd name="connsiteY56" fmla="*/ 322496 h 4999978"/>
              <a:gd name="connsiteX57" fmla="*/ 6392994 w 12192000"/>
              <a:gd name="connsiteY57" fmla="*/ 324426 h 4999978"/>
              <a:gd name="connsiteX58" fmla="*/ 6435581 w 12192000"/>
              <a:gd name="connsiteY58" fmla="*/ 323557 h 4999978"/>
              <a:gd name="connsiteX59" fmla="*/ 6435870 w 12192000"/>
              <a:gd name="connsiteY59" fmla="*/ 324745 h 4999978"/>
              <a:gd name="connsiteX60" fmla="*/ 6446571 w 12192000"/>
              <a:gd name="connsiteY60" fmla="*/ 329739 h 4999978"/>
              <a:gd name="connsiteX61" fmla="*/ 6467701 w 12192000"/>
              <a:gd name="connsiteY61" fmla="*/ 336547 h 4999978"/>
              <a:gd name="connsiteX62" fmla="*/ 6512727 w 12192000"/>
              <a:gd name="connsiteY62" fmla="*/ 367087 h 4999978"/>
              <a:gd name="connsiteX63" fmla="*/ 6557094 w 12192000"/>
              <a:gd name="connsiteY63" fmla="*/ 366314 h 4999978"/>
              <a:gd name="connsiteX64" fmla="*/ 6565879 w 12192000"/>
              <a:gd name="connsiteY64" fmla="*/ 366812 h 4999978"/>
              <a:gd name="connsiteX65" fmla="*/ 6565997 w 12192000"/>
              <a:gd name="connsiteY65" fmla="*/ 367092 h 4999978"/>
              <a:gd name="connsiteX66" fmla="*/ 6575147 w 12192000"/>
              <a:gd name="connsiteY66" fmla="*/ 368156 h 4999978"/>
              <a:gd name="connsiteX67" fmla="*/ 6581899 w 12192000"/>
              <a:gd name="connsiteY67" fmla="*/ 367720 h 4999978"/>
              <a:gd name="connsiteX68" fmla="*/ 6598943 w 12192000"/>
              <a:gd name="connsiteY68" fmla="*/ 368688 h 4999978"/>
              <a:gd name="connsiteX69" fmla="*/ 6604421 w 12192000"/>
              <a:gd name="connsiteY69" fmla="*/ 370815 h 4999978"/>
              <a:gd name="connsiteX70" fmla="*/ 6606035 w 12192000"/>
              <a:gd name="connsiteY70" fmla="*/ 374247 h 4999978"/>
              <a:gd name="connsiteX71" fmla="*/ 6607669 w 12192000"/>
              <a:gd name="connsiteY71" fmla="*/ 373968 h 4999978"/>
              <a:gd name="connsiteX72" fmla="*/ 6637532 w 12192000"/>
              <a:gd name="connsiteY72" fmla="*/ 384907 h 4999978"/>
              <a:gd name="connsiteX73" fmla="*/ 6706880 w 12192000"/>
              <a:gd name="connsiteY73" fmla="*/ 399163 h 4999978"/>
              <a:gd name="connsiteX74" fmla="*/ 6747500 w 12192000"/>
              <a:gd name="connsiteY74" fmla="*/ 403168 h 4999978"/>
              <a:gd name="connsiteX75" fmla="*/ 6857783 w 12192000"/>
              <a:gd name="connsiteY75" fmla="*/ 418687 h 4999978"/>
              <a:gd name="connsiteX76" fmla="*/ 7018394 w 12192000"/>
              <a:gd name="connsiteY76" fmla="*/ 466613 h 4999978"/>
              <a:gd name="connsiteX77" fmla="*/ 7024679 w 12192000"/>
              <a:gd name="connsiteY77" fmla="*/ 467750 h 4999978"/>
              <a:gd name="connsiteX78" fmla="*/ 7041715 w 12192000"/>
              <a:gd name="connsiteY78" fmla="*/ 465902 h 4999978"/>
              <a:gd name="connsiteX79" fmla="*/ 7048103 w 12192000"/>
              <a:gd name="connsiteY79" fmla="*/ 464392 h 4999978"/>
              <a:gd name="connsiteX80" fmla="*/ 7057490 w 12192000"/>
              <a:gd name="connsiteY80" fmla="*/ 463917 h 4999978"/>
              <a:gd name="connsiteX81" fmla="*/ 7057730 w 12192000"/>
              <a:gd name="connsiteY81" fmla="*/ 464165 h 4999978"/>
              <a:gd name="connsiteX82" fmla="*/ 7066511 w 12192000"/>
              <a:gd name="connsiteY82" fmla="*/ 463214 h 4999978"/>
              <a:gd name="connsiteX83" fmla="*/ 7109401 w 12192000"/>
              <a:gd name="connsiteY83" fmla="*/ 455268 h 4999978"/>
              <a:gd name="connsiteX84" fmla="*/ 7166830 w 12192000"/>
              <a:gd name="connsiteY84" fmla="*/ 477037 h 4999978"/>
              <a:gd name="connsiteX85" fmla="*/ 7190442 w 12192000"/>
              <a:gd name="connsiteY85" fmla="*/ 480090 h 4999978"/>
              <a:gd name="connsiteX86" fmla="*/ 7203083 w 12192000"/>
              <a:gd name="connsiteY86" fmla="*/ 483106 h 4999978"/>
              <a:gd name="connsiteX87" fmla="*/ 7203894 w 12192000"/>
              <a:gd name="connsiteY87" fmla="*/ 484190 h 4999978"/>
              <a:gd name="connsiteX88" fmla="*/ 7245004 w 12192000"/>
              <a:gd name="connsiteY88" fmla="*/ 476444 h 4999978"/>
              <a:gd name="connsiteX89" fmla="*/ 7250514 w 12192000"/>
              <a:gd name="connsiteY89" fmla="*/ 477506 h 4999978"/>
              <a:gd name="connsiteX90" fmla="*/ 7277246 w 12192000"/>
              <a:gd name="connsiteY90" fmla="*/ 469782 h 4999978"/>
              <a:gd name="connsiteX91" fmla="*/ 7291092 w 12192000"/>
              <a:gd name="connsiteY91" fmla="*/ 467217 h 4999978"/>
              <a:gd name="connsiteX92" fmla="*/ 7294933 w 12192000"/>
              <a:gd name="connsiteY92" fmla="*/ 463549 h 4999978"/>
              <a:gd name="connsiteX93" fmla="*/ 7315408 w 12192000"/>
              <a:gd name="connsiteY93" fmla="*/ 461260 h 4999978"/>
              <a:gd name="connsiteX94" fmla="*/ 7317786 w 12192000"/>
              <a:gd name="connsiteY94" fmla="*/ 462106 h 4999978"/>
              <a:gd name="connsiteX95" fmla="*/ 7334572 w 12192000"/>
              <a:gd name="connsiteY95" fmla="*/ 456088 h 4999978"/>
              <a:gd name="connsiteX96" fmla="*/ 7375190 w 12192000"/>
              <a:gd name="connsiteY96" fmla="*/ 449931 h 4999978"/>
              <a:gd name="connsiteX97" fmla="*/ 7522997 w 12192000"/>
              <a:gd name="connsiteY97" fmla="*/ 442209 h 4999978"/>
              <a:gd name="connsiteX98" fmla="*/ 7686985 w 12192000"/>
              <a:gd name="connsiteY98" fmla="*/ 419805 h 4999978"/>
              <a:gd name="connsiteX99" fmla="*/ 7854068 w 12192000"/>
              <a:gd name="connsiteY99" fmla="*/ 409774 h 4999978"/>
              <a:gd name="connsiteX100" fmla="*/ 8034165 w 12192000"/>
              <a:gd name="connsiteY100" fmla="*/ 391699 h 4999978"/>
              <a:gd name="connsiteX101" fmla="*/ 8094381 w 12192000"/>
              <a:gd name="connsiteY101" fmla="*/ 395718 h 4999978"/>
              <a:gd name="connsiteX102" fmla="*/ 8146898 w 12192000"/>
              <a:gd name="connsiteY102" fmla="*/ 378558 h 4999978"/>
              <a:gd name="connsiteX103" fmla="*/ 8168993 w 12192000"/>
              <a:gd name="connsiteY103" fmla="*/ 384830 h 4999978"/>
              <a:gd name="connsiteX104" fmla="*/ 8172809 w 12192000"/>
              <a:gd name="connsiteY104" fmla="*/ 386137 h 4999978"/>
              <a:gd name="connsiteX105" fmla="*/ 8187962 w 12192000"/>
              <a:gd name="connsiteY105" fmla="*/ 386433 h 4999978"/>
              <a:gd name="connsiteX106" fmla="*/ 8192382 w 12192000"/>
              <a:gd name="connsiteY106" fmla="*/ 392692 h 4999978"/>
              <a:gd name="connsiteX107" fmla="*/ 8375192 w 12192000"/>
              <a:gd name="connsiteY107" fmla="*/ 383879 h 4999978"/>
              <a:gd name="connsiteX108" fmla="*/ 8454377 w 12192000"/>
              <a:gd name="connsiteY108" fmla="*/ 380331 h 4999978"/>
              <a:gd name="connsiteX109" fmla="*/ 8484740 w 12192000"/>
              <a:gd name="connsiteY109" fmla="*/ 385159 h 4999978"/>
              <a:gd name="connsiteX110" fmla="*/ 8601673 w 12192000"/>
              <a:gd name="connsiteY110" fmla="*/ 397101 h 4999978"/>
              <a:gd name="connsiteX111" fmla="*/ 8701676 w 12192000"/>
              <a:gd name="connsiteY111" fmla="*/ 401351 h 4999978"/>
              <a:gd name="connsiteX112" fmla="*/ 8773288 w 12192000"/>
              <a:gd name="connsiteY112" fmla="*/ 378077 h 4999978"/>
              <a:gd name="connsiteX113" fmla="*/ 8779909 w 12192000"/>
              <a:gd name="connsiteY113" fmla="*/ 382446 h 4999978"/>
              <a:gd name="connsiteX114" fmla="*/ 8829932 w 12192000"/>
              <a:gd name="connsiteY114" fmla="*/ 379243 h 4999978"/>
              <a:gd name="connsiteX115" fmla="*/ 9003386 w 12192000"/>
              <a:gd name="connsiteY115" fmla="*/ 336242 h 4999978"/>
              <a:gd name="connsiteX116" fmla="*/ 9101185 w 12192000"/>
              <a:gd name="connsiteY116" fmla="*/ 330862 h 4999978"/>
              <a:gd name="connsiteX117" fmla="*/ 9136185 w 12192000"/>
              <a:gd name="connsiteY117" fmla="*/ 334078 h 4999978"/>
              <a:gd name="connsiteX118" fmla="*/ 9194801 w 12192000"/>
              <a:gd name="connsiteY118" fmla="*/ 339149 h 4999978"/>
              <a:gd name="connsiteX119" fmla="*/ 9239316 w 12192000"/>
              <a:gd name="connsiteY119" fmla="*/ 355558 h 4999978"/>
              <a:gd name="connsiteX120" fmla="*/ 9288052 w 12192000"/>
              <a:gd name="connsiteY120" fmla="*/ 354796 h 4999978"/>
              <a:gd name="connsiteX121" fmla="*/ 9298465 w 12192000"/>
              <a:gd name="connsiteY121" fmla="*/ 338296 h 4999978"/>
              <a:gd name="connsiteX122" fmla="*/ 9350892 w 12192000"/>
              <a:gd name="connsiteY122" fmla="*/ 342778 h 4999978"/>
              <a:gd name="connsiteX123" fmla="*/ 9430522 w 12192000"/>
              <a:gd name="connsiteY123" fmla="*/ 351368 h 4999978"/>
              <a:gd name="connsiteX124" fmla="*/ 9476215 w 12192000"/>
              <a:gd name="connsiteY124" fmla="*/ 352107 h 4999978"/>
              <a:gd name="connsiteX125" fmla="*/ 9601276 w 12192000"/>
              <a:gd name="connsiteY125" fmla="*/ 358704 h 4999978"/>
              <a:gd name="connsiteX126" fmla="*/ 9726733 w 12192000"/>
              <a:gd name="connsiteY126" fmla="*/ 368801 h 4999978"/>
              <a:gd name="connsiteX127" fmla="*/ 9802144 w 12192000"/>
              <a:gd name="connsiteY127" fmla="*/ 394479 h 4999978"/>
              <a:gd name="connsiteX128" fmla="*/ 9905153 w 12192000"/>
              <a:gd name="connsiteY128" fmla="*/ 400650 h 4999978"/>
              <a:gd name="connsiteX129" fmla="*/ 9922553 w 12192000"/>
              <a:gd name="connsiteY129" fmla="*/ 404569 h 4999978"/>
              <a:gd name="connsiteX130" fmla="*/ 10044658 w 12192000"/>
              <a:gd name="connsiteY130" fmla="*/ 418077 h 4999978"/>
              <a:gd name="connsiteX131" fmla="*/ 10184585 w 12192000"/>
              <a:gd name="connsiteY131" fmla="*/ 407138 h 4999978"/>
              <a:gd name="connsiteX132" fmla="*/ 10366435 w 12192000"/>
              <a:gd name="connsiteY132" fmla="*/ 462428 h 4999978"/>
              <a:gd name="connsiteX133" fmla="*/ 10688220 w 12192000"/>
              <a:gd name="connsiteY133" fmla="*/ 542258 h 4999978"/>
              <a:gd name="connsiteX134" fmla="*/ 11026690 w 12192000"/>
              <a:gd name="connsiteY134" fmla="*/ 550681 h 4999978"/>
              <a:gd name="connsiteX135" fmla="*/ 11113779 w 12192000"/>
              <a:gd name="connsiteY135" fmla="*/ 533868 h 4999978"/>
              <a:gd name="connsiteX136" fmla="*/ 11369556 w 12192000"/>
              <a:gd name="connsiteY136" fmla="*/ 491719 h 4999978"/>
              <a:gd name="connsiteX137" fmla="*/ 11623342 w 12192000"/>
              <a:gd name="connsiteY137" fmla="*/ 388428 h 4999978"/>
              <a:gd name="connsiteX138" fmla="*/ 11786511 w 12192000"/>
              <a:gd name="connsiteY138" fmla="*/ 358390 h 4999978"/>
              <a:gd name="connsiteX139" fmla="*/ 11862577 w 12192000"/>
              <a:gd name="connsiteY139" fmla="*/ 330549 h 4999978"/>
              <a:gd name="connsiteX140" fmla="*/ 11916612 w 12192000"/>
              <a:gd name="connsiteY140" fmla="*/ 323810 h 4999978"/>
              <a:gd name="connsiteX141" fmla="*/ 11948830 w 12192000"/>
              <a:gd name="connsiteY141" fmla="*/ 318062 h 4999978"/>
              <a:gd name="connsiteX142" fmla="*/ 12001583 w 12192000"/>
              <a:gd name="connsiteY142" fmla="*/ 279643 h 4999978"/>
              <a:gd name="connsiteX143" fmla="*/ 12174977 w 12192000"/>
              <a:gd name="connsiteY143" fmla="*/ 264652 h 4999978"/>
              <a:gd name="connsiteX144" fmla="*/ 12192000 w 12192000"/>
              <a:gd name="connsiteY144" fmla="*/ 256549 h 4999978"/>
              <a:gd name="connsiteX145" fmla="*/ 12192000 w 12192000"/>
              <a:gd name="connsiteY145" fmla="*/ 4999978 h 4999978"/>
              <a:gd name="connsiteX146" fmla="*/ 0 w 12192000"/>
              <a:gd name="connsiteY146" fmla="*/ 4999978 h 4999978"/>
              <a:gd name="connsiteX147" fmla="*/ 0 w 12192000"/>
              <a:gd name="connsiteY147" fmla="*/ 617449 h 4999978"/>
              <a:gd name="connsiteX148" fmla="*/ 11075 w 12192000"/>
              <a:gd name="connsiteY148" fmla="*/ 615178 h 4999978"/>
              <a:gd name="connsiteX149" fmla="*/ 44061 w 12192000"/>
              <a:gd name="connsiteY149" fmla="*/ 608596 h 4999978"/>
              <a:gd name="connsiteX150" fmla="*/ 136694 w 12192000"/>
              <a:gd name="connsiteY150" fmla="*/ 556415 h 4999978"/>
              <a:gd name="connsiteX151" fmla="*/ 170342 w 12192000"/>
              <a:gd name="connsiteY151" fmla="*/ 551077 h 4999978"/>
              <a:gd name="connsiteX152" fmla="*/ 168955 w 12192000"/>
              <a:gd name="connsiteY152" fmla="*/ 542164 h 4999978"/>
              <a:gd name="connsiteX153" fmla="*/ 181474 w 12192000"/>
              <a:gd name="connsiteY153" fmla="*/ 541281 h 4999978"/>
              <a:gd name="connsiteX154" fmla="*/ 209440 w 12192000"/>
              <a:gd name="connsiteY154" fmla="*/ 540561 h 4999978"/>
              <a:gd name="connsiteX155" fmla="*/ 293152 w 12192000"/>
              <a:gd name="connsiteY155" fmla="*/ 536576 h 4999978"/>
              <a:gd name="connsiteX156" fmla="*/ 315693 w 12192000"/>
              <a:gd name="connsiteY156" fmla="*/ 519030 h 4999978"/>
              <a:gd name="connsiteX157" fmla="*/ 337305 w 12192000"/>
              <a:gd name="connsiteY157" fmla="*/ 518372 h 4999978"/>
              <a:gd name="connsiteX158" fmla="*/ 462252 w 12192000"/>
              <a:gd name="connsiteY158" fmla="*/ 493151 h 4999978"/>
              <a:gd name="connsiteX159" fmla="*/ 479457 w 12192000"/>
              <a:gd name="connsiteY159" fmla="*/ 491123 h 4999978"/>
              <a:gd name="connsiteX160" fmla="*/ 488653 w 12192000"/>
              <a:gd name="connsiteY160" fmla="*/ 483257 h 4999978"/>
              <a:gd name="connsiteX161" fmla="*/ 522053 w 12192000"/>
              <a:gd name="connsiteY161" fmla="*/ 481125 h 4999978"/>
              <a:gd name="connsiteX162" fmla="*/ 523520 w 12192000"/>
              <a:gd name="connsiteY162" fmla="*/ 476713 h 4999978"/>
              <a:gd name="connsiteX163" fmla="*/ 632714 w 12192000"/>
              <a:gd name="connsiteY163" fmla="*/ 437101 h 4999978"/>
              <a:gd name="connsiteX164" fmla="*/ 651426 w 12192000"/>
              <a:gd name="connsiteY164" fmla="*/ 430544 h 4999978"/>
              <a:gd name="connsiteX165" fmla="*/ 667724 w 12192000"/>
              <a:gd name="connsiteY165" fmla="*/ 432138 h 4999978"/>
              <a:gd name="connsiteX166" fmla="*/ 757679 w 12192000"/>
              <a:gd name="connsiteY166" fmla="*/ 425145 h 4999978"/>
              <a:gd name="connsiteX167" fmla="*/ 779159 w 12192000"/>
              <a:gd name="connsiteY167" fmla="*/ 428059 h 4999978"/>
              <a:gd name="connsiteX168" fmla="*/ 788293 w 12192000"/>
              <a:gd name="connsiteY168" fmla="*/ 434863 h 4999978"/>
              <a:gd name="connsiteX169" fmla="*/ 822923 w 12192000"/>
              <a:gd name="connsiteY169" fmla="*/ 421074 h 4999978"/>
              <a:gd name="connsiteX170" fmla="*/ 876559 w 12192000"/>
              <a:gd name="connsiteY170" fmla="*/ 411088 h 4999978"/>
              <a:gd name="connsiteX171" fmla="*/ 902011 w 12192000"/>
              <a:gd name="connsiteY171" fmla="*/ 404118 h 4999978"/>
              <a:gd name="connsiteX172" fmla="*/ 922715 w 12192000"/>
              <a:gd name="connsiteY172" fmla="*/ 407699 h 4999978"/>
              <a:gd name="connsiteX173" fmla="*/ 1040139 w 12192000"/>
              <a:gd name="connsiteY173" fmla="*/ 406590 h 4999978"/>
              <a:gd name="connsiteX174" fmla="*/ 1067251 w 12192000"/>
              <a:gd name="connsiteY174" fmla="*/ 412384 h 4999978"/>
              <a:gd name="connsiteX175" fmla="*/ 1080272 w 12192000"/>
              <a:gd name="connsiteY175" fmla="*/ 424669 h 4999978"/>
              <a:gd name="connsiteX176" fmla="*/ 1090219 w 12192000"/>
              <a:gd name="connsiteY176" fmla="*/ 420026 h 4999978"/>
              <a:gd name="connsiteX177" fmla="*/ 1161226 w 12192000"/>
              <a:gd name="connsiteY177" fmla="*/ 418304 h 4999978"/>
              <a:gd name="connsiteX178" fmla="*/ 1207525 w 12192000"/>
              <a:gd name="connsiteY178" fmla="*/ 416039 h 4999978"/>
              <a:gd name="connsiteX179" fmla="*/ 1295331 w 12192000"/>
              <a:gd name="connsiteY179" fmla="*/ 402182 h 4999978"/>
              <a:gd name="connsiteX180" fmla="*/ 1347118 w 12192000"/>
              <a:gd name="connsiteY180" fmla="*/ 399704 h 4999978"/>
              <a:gd name="connsiteX181" fmla="*/ 1378108 w 12192000"/>
              <a:gd name="connsiteY181" fmla="*/ 398410 h 4999978"/>
              <a:gd name="connsiteX182" fmla="*/ 1459192 w 12192000"/>
              <a:gd name="connsiteY182" fmla="*/ 380919 h 4999978"/>
              <a:gd name="connsiteX183" fmla="*/ 1590120 w 12192000"/>
              <a:gd name="connsiteY183" fmla="*/ 317608 h 4999978"/>
              <a:gd name="connsiteX184" fmla="*/ 1631417 w 12192000"/>
              <a:gd name="connsiteY184" fmla="*/ 308227 h 4999978"/>
              <a:gd name="connsiteX185" fmla="*/ 1638727 w 12192000"/>
              <a:gd name="connsiteY185" fmla="*/ 311610 h 4999978"/>
              <a:gd name="connsiteX186" fmla="*/ 1844438 w 12192000"/>
              <a:gd name="connsiteY186" fmla="*/ 271304 h 4999978"/>
              <a:gd name="connsiteX187" fmla="*/ 1881324 w 12192000"/>
              <a:gd name="connsiteY187" fmla="*/ 268497 h 4999978"/>
              <a:gd name="connsiteX188" fmla="*/ 1908999 w 12192000"/>
              <a:gd name="connsiteY188" fmla="*/ 269338 h 4999978"/>
              <a:gd name="connsiteX189" fmla="*/ 1974956 w 12192000"/>
              <a:gd name="connsiteY189" fmla="*/ 255958 h 4999978"/>
              <a:gd name="connsiteX190" fmla="*/ 2082409 w 12192000"/>
              <a:gd name="connsiteY190" fmla="*/ 227290 h 4999978"/>
              <a:gd name="connsiteX191" fmla="*/ 2105639 w 12192000"/>
              <a:gd name="connsiteY191" fmla="*/ 222648 h 4999978"/>
              <a:gd name="connsiteX192" fmla="*/ 2126992 w 12192000"/>
              <a:gd name="connsiteY192" fmla="*/ 224468 h 4999978"/>
              <a:gd name="connsiteX193" fmla="*/ 2133154 w 12192000"/>
              <a:gd name="connsiteY193" fmla="*/ 229952 h 4999978"/>
              <a:gd name="connsiteX194" fmla="*/ 2146154 w 12192000"/>
              <a:gd name="connsiteY194" fmla="*/ 228332 h 4999978"/>
              <a:gd name="connsiteX195" fmla="*/ 2149901 w 12192000"/>
              <a:gd name="connsiteY195" fmla="*/ 229116 h 4999978"/>
              <a:gd name="connsiteX196" fmla="*/ 2171100 w 12192000"/>
              <a:gd name="connsiteY196" fmla="*/ 232389 h 4999978"/>
              <a:gd name="connsiteX197" fmla="*/ 2209148 w 12192000"/>
              <a:gd name="connsiteY197" fmla="*/ 209225 h 4999978"/>
              <a:gd name="connsiteX198" fmla="*/ 2261889 w 12192000"/>
              <a:gd name="connsiteY198" fmla="*/ 205532 h 4999978"/>
              <a:gd name="connsiteX199" fmla="*/ 2452315 w 12192000"/>
              <a:gd name="connsiteY199" fmla="*/ 152899 h 4999978"/>
              <a:gd name="connsiteX200" fmla="*/ 2495330 w 12192000"/>
              <a:gd name="connsiteY200" fmla="*/ 142101 h 4999978"/>
              <a:gd name="connsiteX201" fmla="*/ 2665623 w 12192000"/>
              <a:gd name="connsiteY201" fmla="*/ 96394 h 4999978"/>
              <a:gd name="connsiteX202" fmla="*/ 2763332 w 12192000"/>
              <a:gd name="connsiteY202" fmla="*/ 74831 h 4999978"/>
              <a:gd name="connsiteX203" fmla="*/ 2843870 w 12192000"/>
              <a:gd name="connsiteY203" fmla="*/ 47507 h 4999978"/>
              <a:gd name="connsiteX204" fmla="*/ 2862745 w 12192000"/>
              <a:gd name="connsiteY204" fmla="*/ 43242 h 4999978"/>
              <a:gd name="connsiteX205" fmla="*/ 2864596 w 12192000"/>
              <a:gd name="connsiteY205" fmla="*/ 39218 h 4999978"/>
              <a:gd name="connsiteX206" fmla="*/ 2875381 w 12192000"/>
              <a:gd name="connsiteY206" fmla="*/ 35003 h 4999978"/>
              <a:gd name="connsiteX207" fmla="*/ 2895139 w 12192000"/>
              <a:gd name="connsiteY207" fmla="*/ 24186 h 4999978"/>
              <a:gd name="connsiteX208" fmla="*/ 2932205 w 12192000"/>
              <a:gd name="connsiteY208" fmla="*/ 11873 h 4999978"/>
              <a:gd name="connsiteX209" fmla="*/ 2933310 w 12192000"/>
              <a:gd name="connsiteY209" fmla="*/ 12816 h 4999978"/>
              <a:gd name="connsiteX210" fmla="*/ 2945218 w 12192000"/>
              <a:gd name="connsiteY210" fmla="*/ 14141 h 4999978"/>
              <a:gd name="connsiteX211" fmla="*/ 2966465 w 12192000"/>
              <a:gd name="connsiteY211" fmla="*/ 14117 h 4999978"/>
              <a:gd name="connsiteX212" fmla="*/ 3016048 w 12192000"/>
              <a:gd name="connsiteY212" fmla="*/ 12381 h 4999978"/>
              <a:gd name="connsiteX213" fmla="*/ 3057077 w 12192000"/>
              <a:gd name="connsiteY213" fmla="*/ 14845 h 4999978"/>
              <a:gd name="connsiteX214" fmla="*/ 3148105 w 12192000"/>
              <a:gd name="connsiteY214" fmla="*/ 30648 h 4999978"/>
              <a:gd name="connsiteX215" fmla="*/ 3251671 w 12192000"/>
              <a:gd name="connsiteY215" fmla="*/ 31575 h 4999978"/>
              <a:gd name="connsiteX216" fmla="*/ 3351400 w 12192000"/>
              <a:gd name="connsiteY216" fmla="*/ 32687 h 4999978"/>
              <a:gd name="connsiteX217" fmla="*/ 3387481 w 12192000"/>
              <a:gd name="connsiteY217" fmla="*/ 31443 h 4999978"/>
              <a:gd name="connsiteX218" fmla="*/ 3451923 w 12192000"/>
              <a:gd name="connsiteY218" fmla="*/ 36482 h 4999978"/>
              <a:gd name="connsiteX219" fmla="*/ 3481520 w 12192000"/>
              <a:gd name="connsiteY219" fmla="*/ 43287 h 4999978"/>
              <a:gd name="connsiteX220" fmla="*/ 3482804 w 12192000"/>
              <a:gd name="connsiteY220" fmla="*/ 42812 h 4999978"/>
              <a:gd name="connsiteX221" fmla="*/ 3485495 w 12192000"/>
              <a:gd name="connsiteY221" fmla="*/ 45921 h 4999978"/>
              <a:gd name="connsiteX222" fmla="*/ 3490972 w 12192000"/>
              <a:gd name="connsiteY222" fmla="*/ 47286 h 4999978"/>
              <a:gd name="connsiteX223" fmla="*/ 3505835 w 12192000"/>
              <a:gd name="connsiteY223" fmla="*/ 46077 h 4999978"/>
              <a:gd name="connsiteX224" fmla="*/ 3511410 w 12192000"/>
              <a:gd name="connsiteY224" fmla="*/ 44808 h 4999978"/>
              <a:gd name="connsiteX225" fmla="*/ 3519598 w 12192000"/>
              <a:gd name="connsiteY225" fmla="*/ 44683 h 4999978"/>
              <a:gd name="connsiteX226" fmla="*/ 3519807 w 12192000"/>
              <a:gd name="connsiteY226" fmla="*/ 44938 h 4999978"/>
              <a:gd name="connsiteX227" fmla="*/ 3527466 w 12192000"/>
              <a:gd name="connsiteY227" fmla="*/ 44316 h 4999978"/>
              <a:gd name="connsiteX228" fmla="*/ 3564889 w 12192000"/>
              <a:gd name="connsiteY228" fmla="*/ 57394 h 4999978"/>
              <a:gd name="connsiteX229" fmla="*/ 3614922 w 12192000"/>
              <a:gd name="connsiteY229" fmla="*/ 61804 h 4999978"/>
              <a:gd name="connsiteX230" fmla="*/ 3635506 w 12192000"/>
              <a:gd name="connsiteY230" fmla="*/ 65718 h 4999978"/>
              <a:gd name="connsiteX231" fmla="*/ 3646525 w 12192000"/>
              <a:gd name="connsiteY231" fmla="*/ 69193 h 4999978"/>
              <a:gd name="connsiteX232" fmla="*/ 3647224 w 12192000"/>
              <a:gd name="connsiteY232" fmla="*/ 70303 h 4999978"/>
              <a:gd name="connsiteX233" fmla="*/ 3683100 w 12192000"/>
              <a:gd name="connsiteY233" fmla="*/ 64109 h 4999978"/>
              <a:gd name="connsiteX234" fmla="*/ 3687901 w 12192000"/>
              <a:gd name="connsiteY234" fmla="*/ 65372 h 4999978"/>
              <a:gd name="connsiteX235" fmla="*/ 3711234 w 12192000"/>
              <a:gd name="connsiteY235" fmla="*/ 58665 h 4999978"/>
              <a:gd name="connsiteX236" fmla="*/ 3723318 w 12192000"/>
              <a:gd name="connsiteY236" fmla="*/ 56625 h 4999978"/>
              <a:gd name="connsiteX237" fmla="*/ 3726677 w 12192000"/>
              <a:gd name="connsiteY237" fmla="*/ 53112 h 4999978"/>
              <a:gd name="connsiteX238" fmla="*/ 3744535 w 12192000"/>
              <a:gd name="connsiteY238" fmla="*/ 51590 h 4999978"/>
              <a:gd name="connsiteX239" fmla="*/ 3746608 w 12192000"/>
              <a:gd name="connsiteY239" fmla="*/ 52522 h 4999978"/>
              <a:gd name="connsiteX240" fmla="*/ 3761262 w 12192000"/>
              <a:gd name="connsiteY240" fmla="*/ 47147 h 4999978"/>
              <a:gd name="connsiteX241" fmla="*/ 3803931 w 12192000"/>
              <a:gd name="connsiteY241" fmla="*/ 49309 h 4999978"/>
              <a:gd name="connsiteX242" fmla="*/ 3925626 w 12192000"/>
              <a:gd name="connsiteY242" fmla="*/ 40301 h 4999978"/>
              <a:gd name="connsiteX243" fmla="*/ 4033324 w 12192000"/>
              <a:gd name="connsiteY243" fmla="*/ 26451 h 4999978"/>
              <a:gd name="connsiteX0" fmla="*/ 4033324 w 12192000"/>
              <a:gd name="connsiteY0" fmla="*/ 26451 h 4999978"/>
              <a:gd name="connsiteX1" fmla="*/ 4138795 w 12192000"/>
              <a:gd name="connsiteY1" fmla="*/ 28995 h 4999978"/>
              <a:gd name="connsiteX2" fmla="*/ 4197186 w 12192000"/>
              <a:gd name="connsiteY2" fmla="*/ 16311 h 4999978"/>
              <a:gd name="connsiteX3" fmla="*/ 4371550 w 12192000"/>
              <a:gd name="connsiteY3" fmla="*/ 8916 h 4999978"/>
              <a:gd name="connsiteX4" fmla="*/ 4424056 w 12192000"/>
              <a:gd name="connsiteY4" fmla="*/ 15151 h 4999978"/>
              <a:gd name="connsiteX5" fmla="*/ 4469897 w 12192000"/>
              <a:gd name="connsiteY5" fmla="*/ 0 h 4999978"/>
              <a:gd name="connsiteX6" fmla="*/ 4489151 w 12192000"/>
              <a:gd name="connsiteY6" fmla="*/ 7067 h 4999978"/>
              <a:gd name="connsiteX7" fmla="*/ 4492479 w 12192000"/>
              <a:gd name="connsiteY7" fmla="*/ 8512 h 4999978"/>
              <a:gd name="connsiteX8" fmla="*/ 4505693 w 12192000"/>
              <a:gd name="connsiteY8" fmla="*/ 9366 h 4999978"/>
              <a:gd name="connsiteX9" fmla="*/ 4509529 w 12192000"/>
              <a:gd name="connsiteY9" fmla="*/ 15767 h 4999978"/>
              <a:gd name="connsiteX10" fmla="*/ 4529499 w 12192000"/>
              <a:gd name="connsiteY10" fmla="*/ 21469 h 4999978"/>
              <a:gd name="connsiteX11" fmla="*/ 4553795 w 12192000"/>
              <a:gd name="connsiteY11" fmla="*/ 21323 h 4999978"/>
              <a:gd name="connsiteX12" fmla="*/ 4640118 w 12192000"/>
              <a:gd name="connsiteY12" fmla="*/ 21481 h 4999978"/>
              <a:gd name="connsiteX13" fmla="*/ 4654127 w 12192000"/>
              <a:gd name="connsiteY13" fmla="*/ 17734 h 4999978"/>
              <a:gd name="connsiteX14" fmla="*/ 4700168 w 12192000"/>
              <a:gd name="connsiteY14" fmla="*/ 22735 h 4999978"/>
              <a:gd name="connsiteX15" fmla="*/ 4741127 w 12192000"/>
              <a:gd name="connsiteY15" fmla="*/ 23309 h 4999978"/>
              <a:gd name="connsiteX16" fmla="*/ 4767598 w 12192000"/>
              <a:gd name="connsiteY16" fmla="*/ 20054 h 4999978"/>
              <a:gd name="connsiteX17" fmla="*/ 4774592 w 12192000"/>
              <a:gd name="connsiteY17" fmla="*/ 22231 h 4999978"/>
              <a:gd name="connsiteX18" fmla="*/ 4801328 w 12192000"/>
              <a:gd name="connsiteY18" fmla="*/ 23236 h 4999978"/>
              <a:gd name="connsiteX19" fmla="*/ 4814870 w 12192000"/>
              <a:gd name="connsiteY19" fmla="*/ 19579 h 4999978"/>
              <a:gd name="connsiteX20" fmla="*/ 4828440 w 12192000"/>
              <a:gd name="connsiteY20" fmla="*/ 27197 h 4999978"/>
              <a:gd name="connsiteX21" fmla="*/ 4831826 w 12192000"/>
              <a:gd name="connsiteY21" fmla="*/ 32900 h 4999978"/>
              <a:gd name="connsiteX22" fmla="*/ 4850785 w 12192000"/>
              <a:gd name="connsiteY22" fmla="*/ 29972 h 4999978"/>
              <a:gd name="connsiteX23" fmla="*/ 4866468 w 12192000"/>
              <a:gd name="connsiteY23" fmla="*/ 35321 h 4999978"/>
              <a:gd name="connsiteX24" fmla="*/ 4879983 w 12192000"/>
              <a:gd name="connsiteY24" fmla="*/ 31397 h 4999978"/>
              <a:gd name="connsiteX25" fmla="*/ 4885635 w 12192000"/>
              <a:gd name="connsiteY25" fmla="*/ 32124 h 4999978"/>
              <a:gd name="connsiteX26" fmla="*/ 4899698 w 12192000"/>
              <a:gd name="connsiteY26" fmla="*/ 34658 h 4999978"/>
              <a:gd name="connsiteX27" fmla="*/ 4923986 w 12192000"/>
              <a:gd name="connsiteY27" fmla="*/ 40414 h 4999978"/>
              <a:gd name="connsiteX28" fmla="*/ 4931544 w 12192000"/>
              <a:gd name="connsiteY28" fmla="*/ 41140 h 4999978"/>
              <a:gd name="connsiteX29" fmla="*/ 4948135 w 12192000"/>
              <a:gd name="connsiteY29" fmla="*/ 50311 h 4999978"/>
              <a:gd name="connsiteX30" fmla="*/ 4980068 w 12192000"/>
              <a:gd name="connsiteY30" fmla="*/ 57834 h 4999978"/>
              <a:gd name="connsiteX31" fmla="*/ 5036541 w 12192000"/>
              <a:gd name="connsiteY31" fmla="*/ 85075 h 4999978"/>
              <a:gd name="connsiteX32" fmla="*/ 5069678 w 12192000"/>
              <a:gd name="connsiteY32" fmla="*/ 97961 h 4999978"/>
              <a:gd name="connsiteX33" fmla="*/ 5092160 w 12192000"/>
              <a:gd name="connsiteY33" fmla="*/ 109985 h 4999978"/>
              <a:gd name="connsiteX34" fmla="*/ 5158166 w 12192000"/>
              <a:gd name="connsiteY34" fmla="*/ 126350 h 4999978"/>
              <a:gd name="connsiteX35" fmla="*/ 5271252 w 12192000"/>
              <a:gd name="connsiteY35" fmla="*/ 147520 h 4999978"/>
              <a:gd name="connsiteX36" fmla="*/ 5294438 w 12192000"/>
              <a:gd name="connsiteY36" fmla="*/ 153338 h 4999978"/>
              <a:gd name="connsiteX37" fmla="*/ 5310840 w 12192000"/>
              <a:gd name="connsiteY37" fmla="*/ 163551 h 4999978"/>
              <a:gd name="connsiteX38" fmla="*/ 5311570 w 12192000"/>
              <a:gd name="connsiteY38" fmla="*/ 170463 h 4999978"/>
              <a:gd name="connsiteX39" fmla="*/ 5323756 w 12192000"/>
              <a:gd name="connsiteY39" fmla="*/ 174500 h 4999978"/>
              <a:gd name="connsiteX40" fmla="*/ 5326259 w 12192000"/>
              <a:gd name="connsiteY40" fmla="*/ 176662 h 4999978"/>
              <a:gd name="connsiteX41" fmla="*/ 5383267 w 12192000"/>
              <a:gd name="connsiteY41" fmla="*/ 199617 h 4999978"/>
              <a:gd name="connsiteX42" fmla="*/ 5492371 w 12192000"/>
              <a:gd name="connsiteY42" fmla="*/ 230923 h 4999978"/>
              <a:gd name="connsiteX43" fmla="*/ 5640913 w 12192000"/>
              <a:gd name="connsiteY43" fmla="*/ 239810 h 4999978"/>
              <a:gd name="connsiteX44" fmla="*/ 5877770 w 12192000"/>
              <a:gd name="connsiteY44" fmla="*/ 283747 h 4999978"/>
              <a:gd name="connsiteX45" fmla="*/ 5989615 w 12192000"/>
              <a:gd name="connsiteY45" fmla="*/ 306445 h 4999978"/>
              <a:gd name="connsiteX46" fmla="*/ 5996857 w 12192000"/>
              <a:gd name="connsiteY46" fmla="*/ 310331 h 4999978"/>
              <a:gd name="connsiteX47" fmla="*/ 6037387 w 12192000"/>
              <a:gd name="connsiteY47" fmla="*/ 299308 h 4999978"/>
              <a:gd name="connsiteX48" fmla="*/ 6113074 w 12192000"/>
              <a:gd name="connsiteY48" fmla="*/ 312627 h 4999978"/>
              <a:gd name="connsiteX49" fmla="*/ 6280929 w 12192000"/>
              <a:gd name="connsiteY49" fmla="*/ 337226 h 4999978"/>
              <a:gd name="connsiteX50" fmla="*/ 6298665 w 12192000"/>
              <a:gd name="connsiteY50" fmla="*/ 329713 h 4999978"/>
              <a:gd name="connsiteX51" fmla="*/ 6317326 w 12192000"/>
              <a:gd name="connsiteY51" fmla="*/ 326576 h 4999978"/>
              <a:gd name="connsiteX52" fmla="*/ 6319212 w 12192000"/>
              <a:gd name="connsiteY52" fmla="*/ 327786 h 4999978"/>
              <a:gd name="connsiteX53" fmla="*/ 6339724 w 12192000"/>
              <a:gd name="connsiteY53" fmla="*/ 328880 h 4999978"/>
              <a:gd name="connsiteX54" fmla="*/ 6345010 w 12192000"/>
              <a:gd name="connsiteY54" fmla="*/ 325930 h 4999978"/>
              <a:gd name="connsiteX55" fmla="*/ 6359332 w 12192000"/>
              <a:gd name="connsiteY55" fmla="*/ 325681 h 4999978"/>
              <a:gd name="connsiteX56" fmla="*/ 6388220 w 12192000"/>
              <a:gd name="connsiteY56" fmla="*/ 322496 h 4999978"/>
              <a:gd name="connsiteX57" fmla="*/ 6392994 w 12192000"/>
              <a:gd name="connsiteY57" fmla="*/ 324426 h 4999978"/>
              <a:gd name="connsiteX58" fmla="*/ 6435581 w 12192000"/>
              <a:gd name="connsiteY58" fmla="*/ 323557 h 4999978"/>
              <a:gd name="connsiteX59" fmla="*/ 6435870 w 12192000"/>
              <a:gd name="connsiteY59" fmla="*/ 324745 h 4999978"/>
              <a:gd name="connsiteX60" fmla="*/ 6446571 w 12192000"/>
              <a:gd name="connsiteY60" fmla="*/ 329739 h 4999978"/>
              <a:gd name="connsiteX61" fmla="*/ 6467701 w 12192000"/>
              <a:gd name="connsiteY61" fmla="*/ 336547 h 4999978"/>
              <a:gd name="connsiteX62" fmla="*/ 6512727 w 12192000"/>
              <a:gd name="connsiteY62" fmla="*/ 367087 h 4999978"/>
              <a:gd name="connsiteX63" fmla="*/ 6557094 w 12192000"/>
              <a:gd name="connsiteY63" fmla="*/ 366314 h 4999978"/>
              <a:gd name="connsiteX64" fmla="*/ 6565879 w 12192000"/>
              <a:gd name="connsiteY64" fmla="*/ 366812 h 4999978"/>
              <a:gd name="connsiteX65" fmla="*/ 6565997 w 12192000"/>
              <a:gd name="connsiteY65" fmla="*/ 367092 h 4999978"/>
              <a:gd name="connsiteX66" fmla="*/ 6575147 w 12192000"/>
              <a:gd name="connsiteY66" fmla="*/ 368156 h 4999978"/>
              <a:gd name="connsiteX67" fmla="*/ 6581899 w 12192000"/>
              <a:gd name="connsiteY67" fmla="*/ 367720 h 4999978"/>
              <a:gd name="connsiteX68" fmla="*/ 6598943 w 12192000"/>
              <a:gd name="connsiteY68" fmla="*/ 368688 h 4999978"/>
              <a:gd name="connsiteX69" fmla="*/ 6604421 w 12192000"/>
              <a:gd name="connsiteY69" fmla="*/ 370815 h 4999978"/>
              <a:gd name="connsiteX70" fmla="*/ 6606035 w 12192000"/>
              <a:gd name="connsiteY70" fmla="*/ 374247 h 4999978"/>
              <a:gd name="connsiteX71" fmla="*/ 6607669 w 12192000"/>
              <a:gd name="connsiteY71" fmla="*/ 373968 h 4999978"/>
              <a:gd name="connsiteX72" fmla="*/ 6637532 w 12192000"/>
              <a:gd name="connsiteY72" fmla="*/ 384907 h 4999978"/>
              <a:gd name="connsiteX73" fmla="*/ 6706880 w 12192000"/>
              <a:gd name="connsiteY73" fmla="*/ 399163 h 4999978"/>
              <a:gd name="connsiteX74" fmla="*/ 6747500 w 12192000"/>
              <a:gd name="connsiteY74" fmla="*/ 403168 h 4999978"/>
              <a:gd name="connsiteX75" fmla="*/ 6857783 w 12192000"/>
              <a:gd name="connsiteY75" fmla="*/ 418687 h 4999978"/>
              <a:gd name="connsiteX76" fmla="*/ 7018394 w 12192000"/>
              <a:gd name="connsiteY76" fmla="*/ 466613 h 4999978"/>
              <a:gd name="connsiteX77" fmla="*/ 7024679 w 12192000"/>
              <a:gd name="connsiteY77" fmla="*/ 572534 h 4999978"/>
              <a:gd name="connsiteX78" fmla="*/ 7041715 w 12192000"/>
              <a:gd name="connsiteY78" fmla="*/ 465902 h 4999978"/>
              <a:gd name="connsiteX79" fmla="*/ 7048103 w 12192000"/>
              <a:gd name="connsiteY79" fmla="*/ 464392 h 4999978"/>
              <a:gd name="connsiteX80" fmla="*/ 7057490 w 12192000"/>
              <a:gd name="connsiteY80" fmla="*/ 463917 h 4999978"/>
              <a:gd name="connsiteX81" fmla="*/ 7057730 w 12192000"/>
              <a:gd name="connsiteY81" fmla="*/ 464165 h 4999978"/>
              <a:gd name="connsiteX82" fmla="*/ 7066511 w 12192000"/>
              <a:gd name="connsiteY82" fmla="*/ 463214 h 4999978"/>
              <a:gd name="connsiteX83" fmla="*/ 7109401 w 12192000"/>
              <a:gd name="connsiteY83" fmla="*/ 455268 h 4999978"/>
              <a:gd name="connsiteX84" fmla="*/ 7166830 w 12192000"/>
              <a:gd name="connsiteY84" fmla="*/ 477037 h 4999978"/>
              <a:gd name="connsiteX85" fmla="*/ 7190442 w 12192000"/>
              <a:gd name="connsiteY85" fmla="*/ 480090 h 4999978"/>
              <a:gd name="connsiteX86" fmla="*/ 7203083 w 12192000"/>
              <a:gd name="connsiteY86" fmla="*/ 483106 h 4999978"/>
              <a:gd name="connsiteX87" fmla="*/ 7203894 w 12192000"/>
              <a:gd name="connsiteY87" fmla="*/ 484190 h 4999978"/>
              <a:gd name="connsiteX88" fmla="*/ 7245004 w 12192000"/>
              <a:gd name="connsiteY88" fmla="*/ 476444 h 4999978"/>
              <a:gd name="connsiteX89" fmla="*/ 7250514 w 12192000"/>
              <a:gd name="connsiteY89" fmla="*/ 477506 h 4999978"/>
              <a:gd name="connsiteX90" fmla="*/ 7277246 w 12192000"/>
              <a:gd name="connsiteY90" fmla="*/ 469782 h 4999978"/>
              <a:gd name="connsiteX91" fmla="*/ 7291092 w 12192000"/>
              <a:gd name="connsiteY91" fmla="*/ 467217 h 4999978"/>
              <a:gd name="connsiteX92" fmla="*/ 7294933 w 12192000"/>
              <a:gd name="connsiteY92" fmla="*/ 463549 h 4999978"/>
              <a:gd name="connsiteX93" fmla="*/ 7315408 w 12192000"/>
              <a:gd name="connsiteY93" fmla="*/ 461260 h 4999978"/>
              <a:gd name="connsiteX94" fmla="*/ 7317786 w 12192000"/>
              <a:gd name="connsiteY94" fmla="*/ 462106 h 4999978"/>
              <a:gd name="connsiteX95" fmla="*/ 7334572 w 12192000"/>
              <a:gd name="connsiteY95" fmla="*/ 456088 h 4999978"/>
              <a:gd name="connsiteX96" fmla="*/ 7375190 w 12192000"/>
              <a:gd name="connsiteY96" fmla="*/ 449931 h 4999978"/>
              <a:gd name="connsiteX97" fmla="*/ 7522997 w 12192000"/>
              <a:gd name="connsiteY97" fmla="*/ 442209 h 4999978"/>
              <a:gd name="connsiteX98" fmla="*/ 7686985 w 12192000"/>
              <a:gd name="connsiteY98" fmla="*/ 419805 h 4999978"/>
              <a:gd name="connsiteX99" fmla="*/ 7854068 w 12192000"/>
              <a:gd name="connsiteY99" fmla="*/ 409774 h 4999978"/>
              <a:gd name="connsiteX100" fmla="*/ 8034165 w 12192000"/>
              <a:gd name="connsiteY100" fmla="*/ 391699 h 4999978"/>
              <a:gd name="connsiteX101" fmla="*/ 8094381 w 12192000"/>
              <a:gd name="connsiteY101" fmla="*/ 395718 h 4999978"/>
              <a:gd name="connsiteX102" fmla="*/ 8146898 w 12192000"/>
              <a:gd name="connsiteY102" fmla="*/ 378558 h 4999978"/>
              <a:gd name="connsiteX103" fmla="*/ 8168993 w 12192000"/>
              <a:gd name="connsiteY103" fmla="*/ 384830 h 4999978"/>
              <a:gd name="connsiteX104" fmla="*/ 8172809 w 12192000"/>
              <a:gd name="connsiteY104" fmla="*/ 386137 h 4999978"/>
              <a:gd name="connsiteX105" fmla="*/ 8187962 w 12192000"/>
              <a:gd name="connsiteY105" fmla="*/ 386433 h 4999978"/>
              <a:gd name="connsiteX106" fmla="*/ 8192382 w 12192000"/>
              <a:gd name="connsiteY106" fmla="*/ 392692 h 4999978"/>
              <a:gd name="connsiteX107" fmla="*/ 8375192 w 12192000"/>
              <a:gd name="connsiteY107" fmla="*/ 383879 h 4999978"/>
              <a:gd name="connsiteX108" fmla="*/ 8454377 w 12192000"/>
              <a:gd name="connsiteY108" fmla="*/ 380331 h 4999978"/>
              <a:gd name="connsiteX109" fmla="*/ 8484740 w 12192000"/>
              <a:gd name="connsiteY109" fmla="*/ 385159 h 4999978"/>
              <a:gd name="connsiteX110" fmla="*/ 8601673 w 12192000"/>
              <a:gd name="connsiteY110" fmla="*/ 397101 h 4999978"/>
              <a:gd name="connsiteX111" fmla="*/ 8701676 w 12192000"/>
              <a:gd name="connsiteY111" fmla="*/ 401351 h 4999978"/>
              <a:gd name="connsiteX112" fmla="*/ 8773288 w 12192000"/>
              <a:gd name="connsiteY112" fmla="*/ 378077 h 4999978"/>
              <a:gd name="connsiteX113" fmla="*/ 8779909 w 12192000"/>
              <a:gd name="connsiteY113" fmla="*/ 382446 h 4999978"/>
              <a:gd name="connsiteX114" fmla="*/ 8829932 w 12192000"/>
              <a:gd name="connsiteY114" fmla="*/ 379243 h 4999978"/>
              <a:gd name="connsiteX115" fmla="*/ 9003386 w 12192000"/>
              <a:gd name="connsiteY115" fmla="*/ 336242 h 4999978"/>
              <a:gd name="connsiteX116" fmla="*/ 9101185 w 12192000"/>
              <a:gd name="connsiteY116" fmla="*/ 330862 h 4999978"/>
              <a:gd name="connsiteX117" fmla="*/ 9136185 w 12192000"/>
              <a:gd name="connsiteY117" fmla="*/ 334078 h 4999978"/>
              <a:gd name="connsiteX118" fmla="*/ 9194801 w 12192000"/>
              <a:gd name="connsiteY118" fmla="*/ 339149 h 4999978"/>
              <a:gd name="connsiteX119" fmla="*/ 9239316 w 12192000"/>
              <a:gd name="connsiteY119" fmla="*/ 355558 h 4999978"/>
              <a:gd name="connsiteX120" fmla="*/ 9288052 w 12192000"/>
              <a:gd name="connsiteY120" fmla="*/ 354796 h 4999978"/>
              <a:gd name="connsiteX121" fmla="*/ 9298465 w 12192000"/>
              <a:gd name="connsiteY121" fmla="*/ 338296 h 4999978"/>
              <a:gd name="connsiteX122" fmla="*/ 9350892 w 12192000"/>
              <a:gd name="connsiteY122" fmla="*/ 342778 h 4999978"/>
              <a:gd name="connsiteX123" fmla="*/ 9430522 w 12192000"/>
              <a:gd name="connsiteY123" fmla="*/ 351368 h 4999978"/>
              <a:gd name="connsiteX124" fmla="*/ 9476215 w 12192000"/>
              <a:gd name="connsiteY124" fmla="*/ 352107 h 4999978"/>
              <a:gd name="connsiteX125" fmla="*/ 9601276 w 12192000"/>
              <a:gd name="connsiteY125" fmla="*/ 358704 h 4999978"/>
              <a:gd name="connsiteX126" fmla="*/ 9726733 w 12192000"/>
              <a:gd name="connsiteY126" fmla="*/ 368801 h 4999978"/>
              <a:gd name="connsiteX127" fmla="*/ 9802144 w 12192000"/>
              <a:gd name="connsiteY127" fmla="*/ 394479 h 4999978"/>
              <a:gd name="connsiteX128" fmla="*/ 9905153 w 12192000"/>
              <a:gd name="connsiteY128" fmla="*/ 400650 h 4999978"/>
              <a:gd name="connsiteX129" fmla="*/ 9922553 w 12192000"/>
              <a:gd name="connsiteY129" fmla="*/ 404569 h 4999978"/>
              <a:gd name="connsiteX130" fmla="*/ 10044658 w 12192000"/>
              <a:gd name="connsiteY130" fmla="*/ 418077 h 4999978"/>
              <a:gd name="connsiteX131" fmla="*/ 10184585 w 12192000"/>
              <a:gd name="connsiteY131" fmla="*/ 407138 h 4999978"/>
              <a:gd name="connsiteX132" fmla="*/ 10366435 w 12192000"/>
              <a:gd name="connsiteY132" fmla="*/ 462428 h 4999978"/>
              <a:gd name="connsiteX133" fmla="*/ 10688220 w 12192000"/>
              <a:gd name="connsiteY133" fmla="*/ 542258 h 4999978"/>
              <a:gd name="connsiteX134" fmla="*/ 11026690 w 12192000"/>
              <a:gd name="connsiteY134" fmla="*/ 550681 h 4999978"/>
              <a:gd name="connsiteX135" fmla="*/ 11113779 w 12192000"/>
              <a:gd name="connsiteY135" fmla="*/ 533868 h 4999978"/>
              <a:gd name="connsiteX136" fmla="*/ 11369556 w 12192000"/>
              <a:gd name="connsiteY136" fmla="*/ 491719 h 4999978"/>
              <a:gd name="connsiteX137" fmla="*/ 11623342 w 12192000"/>
              <a:gd name="connsiteY137" fmla="*/ 388428 h 4999978"/>
              <a:gd name="connsiteX138" fmla="*/ 11786511 w 12192000"/>
              <a:gd name="connsiteY138" fmla="*/ 358390 h 4999978"/>
              <a:gd name="connsiteX139" fmla="*/ 11862577 w 12192000"/>
              <a:gd name="connsiteY139" fmla="*/ 330549 h 4999978"/>
              <a:gd name="connsiteX140" fmla="*/ 11916612 w 12192000"/>
              <a:gd name="connsiteY140" fmla="*/ 323810 h 4999978"/>
              <a:gd name="connsiteX141" fmla="*/ 11948830 w 12192000"/>
              <a:gd name="connsiteY141" fmla="*/ 318062 h 4999978"/>
              <a:gd name="connsiteX142" fmla="*/ 12001583 w 12192000"/>
              <a:gd name="connsiteY142" fmla="*/ 279643 h 4999978"/>
              <a:gd name="connsiteX143" fmla="*/ 12174977 w 12192000"/>
              <a:gd name="connsiteY143" fmla="*/ 264652 h 4999978"/>
              <a:gd name="connsiteX144" fmla="*/ 12192000 w 12192000"/>
              <a:gd name="connsiteY144" fmla="*/ 256549 h 4999978"/>
              <a:gd name="connsiteX145" fmla="*/ 12192000 w 12192000"/>
              <a:gd name="connsiteY145" fmla="*/ 4999978 h 4999978"/>
              <a:gd name="connsiteX146" fmla="*/ 0 w 12192000"/>
              <a:gd name="connsiteY146" fmla="*/ 4999978 h 4999978"/>
              <a:gd name="connsiteX147" fmla="*/ 0 w 12192000"/>
              <a:gd name="connsiteY147" fmla="*/ 617449 h 4999978"/>
              <a:gd name="connsiteX148" fmla="*/ 11075 w 12192000"/>
              <a:gd name="connsiteY148" fmla="*/ 615178 h 4999978"/>
              <a:gd name="connsiteX149" fmla="*/ 44061 w 12192000"/>
              <a:gd name="connsiteY149" fmla="*/ 608596 h 4999978"/>
              <a:gd name="connsiteX150" fmla="*/ 136694 w 12192000"/>
              <a:gd name="connsiteY150" fmla="*/ 556415 h 4999978"/>
              <a:gd name="connsiteX151" fmla="*/ 170342 w 12192000"/>
              <a:gd name="connsiteY151" fmla="*/ 551077 h 4999978"/>
              <a:gd name="connsiteX152" fmla="*/ 168955 w 12192000"/>
              <a:gd name="connsiteY152" fmla="*/ 542164 h 4999978"/>
              <a:gd name="connsiteX153" fmla="*/ 181474 w 12192000"/>
              <a:gd name="connsiteY153" fmla="*/ 541281 h 4999978"/>
              <a:gd name="connsiteX154" fmla="*/ 209440 w 12192000"/>
              <a:gd name="connsiteY154" fmla="*/ 540561 h 4999978"/>
              <a:gd name="connsiteX155" fmla="*/ 293152 w 12192000"/>
              <a:gd name="connsiteY155" fmla="*/ 536576 h 4999978"/>
              <a:gd name="connsiteX156" fmla="*/ 315693 w 12192000"/>
              <a:gd name="connsiteY156" fmla="*/ 519030 h 4999978"/>
              <a:gd name="connsiteX157" fmla="*/ 337305 w 12192000"/>
              <a:gd name="connsiteY157" fmla="*/ 518372 h 4999978"/>
              <a:gd name="connsiteX158" fmla="*/ 462252 w 12192000"/>
              <a:gd name="connsiteY158" fmla="*/ 493151 h 4999978"/>
              <a:gd name="connsiteX159" fmla="*/ 479457 w 12192000"/>
              <a:gd name="connsiteY159" fmla="*/ 491123 h 4999978"/>
              <a:gd name="connsiteX160" fmla="*/ 488653 w 12192000"/>
              <a:gd name="connsiteY160" fmla="*/ 483257 h 4999978"/>
              <a:gd name="connsiteX161" fmla="*/ 522053 w 12192000"/>
              <a:gd name="connsiteY161" fmla="*/ 481125 h 4999978"/>
              <a:gd name="connsiteX162" fmla="*/ 523520 w 12192000"/>
              <a:gd name="connsiteY162" fmla="*/ 476713 h 4999978"/>
              <a:gd name="connsiteX163" fmla="*/ 632714 w 12192000"/>
              <a:gd name="connsiteY163" fmla="*/ 437101 h 4999978"/>
              <a:gd name="connsiteX164" fmla="*/ 651426 w 12192000"/>
              <a:gd name="connsiteY164" fmla="*/ 430544 h 4999978"/>
              <a:gd name="connsiteX165" fmla="*/ 667724 w 12192000"/>
              <a:gd name="connsiteY165" fmla="*/ 432138 h 4999978"/>
              <a:gd name="connsiteX166" fmla="*/ 757679 w 12192000"/>
              <a:gd name="connsiteY166" fmla="*/ 425145 h 4999978"/>
              <a:gd name="connsiteX167" fmla="*/ 779159 w 12192000"/>
              <a:gd name="connsiteY167" fmla="*/ 428059 h 4999978"/>
              <a:gd name="connsiteX168" fmla="*/ 788293 w 12192000"/>
              <a:gd name="connsiteY168" fmla="*/ 434863 h 4999978"/>
              <a:gd name="connsiteX169" fmla="*/ 822923 w 12192000"/>
              <a:gd name="connsiteY169" fmla="*/ 421074 h 4999978"/>
              <a:gd name="connsiteX170" fmla="*/ 876559 w 12192000"/>
              <a:gd name="connsiteY170" fmla="*/ 411088 h 4999978"/>
              <a:gd name="connsiteX171" fmla="*/ 902011 w 12192000"/>
              <a:gd name="connsiteY171" fmla="*/ 404118 h 4999978"/>
              <a:gd name="connsiteX172" fmla="*/ 922715 w 12192000"/>
              <a:gd name="connsiteY172" fmla="*/ 407699 h 4999978"/>
              <a:gd name="connsiteX173" fmla="*/ 1040139 w 12192000"/>
              <a:gd name="connsiteY173" fmla="*/ 406590 h 4999978"/>
              <a:gd name="connsiteX174" fmla="*/ 1067251 w 12192000"/>
              <a:gd name="connsiteY174" fmla="*/ 412384 h 4999978"/>
              <a:gd name="connsiteX175" fmla="*/ 1080272 w 12192000"/>
              <a:gd name="connsiteY175" fmla="*/ 424669 h 4999978"/>
              <a:gd name="connsiteX176" fmla="*/ 1090219 w 12192000"/>
              <a:gd name="connsiteY176" fmla="*/ 420026 h 4999978"/>
              <a:gd name="connsiteX177" fmla="*/ 1161226 w 12192000"/>
              <a:gd name="connsiteY177" fmla="*/ 418304 h 4999978"/>
              <a:gd name="connsiteX178" fmla="*/ 1207525 w 12192000"/>
              <a:gd name="connsiteY178" fmla="*/ 416039 h 4999978"/>
              <a:gd name="connsiteX179" fmla="*/ 1295331 w 12192000"/>
              <a:gd name="connsiteY179" fmla="*/ 402182 h 4999978"/>
              <a:gd name="connsiteX180" fmla="*/ 1347118 w 12192000"/>
              <a:gd name="connsiteY180" fmla="*/ 399704 h 4999978"/>
              <a:gd name="connsiteX181" fmla="*/ 1378108 w 12192000"/>
              <a:gd name="connsiteY181" fmla="*/ 398410 h 4999978"/>
              <a:gd name="connsiteX182" fmla="*/ 1459192 w 12192000"/>
              <a:gd name="connsiteY182" fmla="*/ 380919 h 4999978"/>
              <a:gd name="connsiteX183" fmla="*/ 1590120 w 12192000"/>
              <a:gd name="connsiteY183" fmla="*/ 317608 h 4999978"/>
              <a:gd name="connsiteX184" fmla="*/ 1631417 w 12192000"/>
              <a:gd name="connsiteY184" fmla="*/ 308227 h 4999978"/>
              <a:gd name="connsiteX185" fmla="*/ 1638727 w 12192000"/>
              <a:gd name="connsiteY185" fmla="*/ 311610 h 4999978"/>
              <a:gd name="connsiteX186" fmla="*/ 1844438 w 12192000"/>
              <a:gd name="connsiteY186" fmla="*/ 271304 h 4999978"/>
              <a:gd name="connsiteX187" fmla="*/ 1881324 w 12192000"/>
              <a:gd name="connsiteY187" fmla="*/ 268497 h 4999978"/>
              <a:gd name="connsiteX188" fmla="*/ 1908999 w 12192000"/>
              <a:gd name="connsiteY188" fmla="*/ 269338 h 4999978"/>
              <a:gd name="connsiteX189" fmla="*/ 1974956 w 12192000"/>
              <a:gd name="connsiteY189" fmla="*/ 255958 h 4999978"/>
              <a:gd name="connsiteX190" fmla="*/ 2082409 w 12192000"/>
              <a:gd name="connsiteY190" fmla="*/ 227290 h 4999978"/>
              <a:gd name="connsiteX191" fmla="*/ 2105639 w 12192000"/>
              <a:gd name="connsiteY191" fmla="*/ 222648 h 4999978"/>
              <a:gd name="connsiteX192" fmla="*/ 2126992 w 12192000"/>
              <a:gd name="connsiteY192" fmla="*/ 224468 h 4999978"/>
              <a:gd name="connsiteX193" fmla="*/ 2133154 w 12192000"/>
              <a:gd name="connsiteY193" fmla="*/ 229952 h 4999978"/>
              <a:gd name="connsiteX194" fmla="*/ 2146154 w 12192000"/>
              <a:gd name="connsiteY194" fmla="*/ 228332 h 4999978"/>
              <a:gd name="connsiteX195" fmla="*/ 2149901 w 12192000"/>
              <a:gd name="connsiteY195" fmla="*/ 229116 h 4999978"/>
              <a:gd name="connsiteX196" fmla="*/ 2171100 w 12192000"/>
              <a:gd name="connsiteY196" fmla="*/ 232389 h 4999978"/>
              <a:gd name="connsiteX197" fmla="*/ 2209148 w 12192000"/>
              <a:gd name="connsiteY197" fmla="*/ 209225 h 4999978"/>
              <a:gd name="connsiteX198" fmla="*/ 2261889 w 12192000"/>
              <a:gd name="connsiteY198" fmla="*/ 205532 h 4999978"/>
              <a:gd name="connsiteX199" fmla="*/ 2452315 w 12192000"/>
              <a:gd name="connsiteY199" fmla="*/ 152899 h 4999978"/>
              <a:gd name="connsiteX200" fmla="*/ 2495330 w 12192000"/>
              <a:gd name="connsiteY200" fmla="*/ 142101 h 4999978"/>
              <a:gd name="connsiteX201" fmla="*/ 2665623 w 12192000"/>
              <a:gd name="connsiteY201" fmla="*/ 96394 h 4999978"/>
              <a:gd name="connsiteX202" fmla="*/ 2763332 w 12192000"/>
              <a:gd name="connsiteY202" fmla="*/ 74831 h 4999978"/>
              <a:gd name="connsiteX203" fmla="*/ 2843870 w 12192000"/>
              <a:gd name="connsiteY203" fmla="*/ 47507 h 4999978"/>
              <a:gd name="connsiteX204" fmla="*/ 2862745 w 12192000"/>
              <a:gd name="connsiteY204" fmla="*/ 43242 h 4999978"/>
              <a:gd name="connsiteX205" fmla="*/ 2864596 w 12192000"/>
              <a:gd name="connsiteY205" fmla="*/ 39218 h 4999978"/>
              <a:gd name="connsiteX206" fmla="*/ 2875381 w 12192000"/>
              <a:gd name="connsiteY206" fmla="*/ 35003 h 4999978"/>
              <a:gd name="connsiteX207" fmla="*/ 2895139 w 12192000"/>
              <a:gd name="connsiteY207" fmla="*/ 24186 h 4999978"/>
              <a:gd name="connsiteX208" fmla="*/ 2932205 w 12192000"/>
              <a:gd name="connsiteY208" fmla="*/ 11873 h 4999978"/>
              <a:gd name="connsiteX209" fmla="*/ 2933310 w 12192000"/>
              <a:gd name="connsiteY209" fmla="*/ 12816 h 4999978"/>
              <a:gd name="connsiteX210" fmla="*/ 2945218 w 12192000"/>
              <a:gd name="connsiteY210" fmla="*/ 14141 h 4999978"/>
              <a:gd name="connsiteX211" fmla="*/ 2966465 w 12192000"/>
              <a:gd name="connsiteY211" fmla="*/ 14117 h 4999978"/>
              <a:gd name="connsiteX212" fmla="*/ 3016048 w 12192000"/>
              <a:gd name="connsiteY212" fmla="*/ 12381 h 4999978"/>
              <a:gd name="connsiteX213" fmla="*/ 3057077 w 12192000"/>
              <a:gd name="connsiteY213" fmla="*/ 14845 h 4999978"/>
              <a:gd name="connsiteX214" fmla="*/ 3148105 w 12192000"/>
              <a:gd name="connsiteY214" fmla="*/ 30648 h 4999978"/>
              <a:gd name="connsiteX215" fmla="*/ 3251671 w 12192000"/>
              <a:gd name="connsiteY215" fmla="*/ 31575 h 4999978"/>
              <a:gd name="connsiteX216" fmla="*/ 3351400 w 12192000"/>
              <a:gd name="connsiteY216" fmla="*/ 32687 h 4999978"/>
              <a:gd name="connsiteX217" fmla="*/ 3387481 w 12192000"/>
              <a:gd name="connsiteY217" fmla="*/ 31443 h 4999978"/>
              <a:gd name="connsiteX218" fmla="*/ 3451923 w 12192000"/>
              <a:gd name="connsiteY218" fmla="*/ 36482 h 4999978"/>
              <a:gd name="connsiteX219" fmla="*/ 3481520 w 12192000"/>
              <a:gd name="connsiteY219" fmla="*/ 43287 h 4999978"/>
              <a:gd name="connsiteX220" fmla="*/ 3482804 w 12192000"/>
              <a:gd name="connsiteY220" fmla="*/ 42812 h 4999978"/>
              <a:gd name="connsiteX221" fmla="*/ 3485495 w 12192000"/>
              <a:gd name="connsiteY221" fmla="*/ 45921 h 4999978"/>
              <a:gd name="connsiteX222" fmla="*/ 3490972 w 12192000"/>
              <a:gd name="connsiteY222" fmla="*/ 47286 h 4999978"/>
              <a:gd name="connsiteX223" fmla="*/ 3505835 w 12192000"/>
              <a:gd name="connsiteY223" fmla="*/ 46077 h 4999978"/>
              <a:gd name="connsiteX224" fmla="*/ 3511410 w 12192000"/>
              <a:gd name="connsiteY224" fmla="*/ 44808 h 4999978"/>
              <a:gd name="connsiteX225" fmla="*/ 3519598 w 12192000"/>
              <a:gd name="connsiteY225" fmla="*/ 44683 h 4999978"/>
              <a:gd name="connsiteX226" fmla="*/ 3519807 w 12192000"/>
              <a:gd name="connsiteY226" fmla="*/ 44938 h 4999978"/>
              <a:gd name="connsiteX227" fmla="*/ 3527466 w 12192000"/>
              <a:gd name="connsiteY227" fmla="*/ 44316 h 4999978"/>
              <a:gd name="connsiteX228" fmla="*/ 3564889 w 12192000"/>
              <a:gd name="connsiteY228" fmla="*/ 57394 h 4999978"/>
              <a:gd name="connsiteX229" fmla="*/ 3614922 w 12192000"/>
              <a:gd name="connsiteY229" fmla="*/ 61804 h 4999978"/>
              <a:gd name="connsiteX230" fmla="*/ 3635506 w 12192000"/>
              <a:gd name="connsiteY230" fmla="*/ 65718 h 4999978"/>
              <a:gd name="connsiteX231" fmla="*/ 3646525 w 12192000"/>
              <a:gd name="connsiteY231" fmla="*/ 69193 h 4999978"/>
              <a:gd name="connsiteX232" fmla="*/ 3647224 w 12192000"/>
              <a:gd name="connsiteY232" fmla="*/ 70303 h 4999978"/>
              <a:gd name="connsiteX233" fmla="*/ 3683100 w 12192000"/>
              <a:gd name="connsiteY233" fmla="*/ 64109 h 4999978"/>
              <a:gd name="connsiteX234" fmla="*/ 3687901 w 12192000"/>
              <a:gd name="connsiteY234" fmla="*/ 65372 h 4999978"/>
              <a:gd name="connsiteX235" fmla="*/ 3711234 w 12192000"/>
              <a:gd name="connsiteY235" fmla="*/ 58665 h 4999978"/>
              <a:gd name="connsiteX236" fmla="*/ 3723318 w 12192000"/>
              <a:gd name="connsiteY236" fmla="*/ 56625 h 4999978"/>
              <a:gd name="connsiteX237" fmla="*/ 3726677 w 12192000"/>
              <a:gd name="connsiteY237" fmla="*/ 53112 h 4999978"/>
              <a:gd name="connsiteX238" fmla="*/ 3744535 w 12192000"/>
              <a:gd name="connsiteY238" fmla="*/ 51590 h 4999978"/>
              <a:gd name="connsiteX239" fmla="*/ 3746608 w 12192000"/>
              <a:gd name="connsiteY239" fmla="*/ 52522 h 4999978"/>
              <a:gd name="connsiteX240" fmla="*/ 3761262 w 12192000"/>
              <a:gd name="connsiteY240" fmla="*/ 47147 h 4999978"/>
              <a:gd name="connsiteX241" fmla="*/ 3803931 w 12192000"/>
              <a:gd name="connsiteY241" fmla="*/ 49309 h 4999978"/>
              <a:gd name="connsiteX242" fmla="*/ 3925626 w 12192000"/>
              <a:gd name="connsiteY242" fmla="*/ 40301 h 4999978"/>
              <a:gd name="connsiteX243" fmla="*/ 4033324 w 12192000"/>
              <a:gd name="connsiteY243" fmla="*/ 26451 h 4999978"/>
              <a:gd name="connsiteX0" fmla="*/ 4033324 w 12192000"/>
              <a:gd name="connsiteY0" fmla="*/ 26451 h 4999978"/>
              <a:gd name="connsiteX1" fmla="*/ 4138795 w 12192000"/>
              <a:gd name="connsiteY1" fmla="*/ 28995 h 4999978"/>
              <a:gd name="connsiteX2" fmla="*/ 4197186 w 12192000"/>
              <a:gd name="connsiteY2" fmla="*/ 16311 h 4999978"/>
              <a:gd name="connsiteX3" fmla="*/ 4371550 w 12192000"/>
              <a:gd name="connsiteY3" fmla="*/ 8916 h 4999978"/>
              <a:gd name="connsiteX4" fmla="*/ 4424056 w 12192000"/>
              <a:gd name="connsiteY4" fmla="*/ 15151 h 4999978"/>
              <a:gd name="connsiteX5" fmla="*/ 4469897 w 12192000"/>
              <a:gd name="connsiteY5" fmla="*/ 0 h 4999978"/>
              <a:gd name="connsiteX6" fmla="*/ 4489151 w 12192000"/>
              <a:gd name="connsiteY6" fmla="*/ 7067 h 4999978"/>
              <a:gd name="connsiteX7" fmla="*/ 4492479 w 12192000"/>
              <a:gd name="connsiteY7" fmla="*/ 8512 h 4999978"/>
              <a:gd name="connsiteX8" fmla="*/ 4505693 w 12192000"/>
              <a:gd name="connsiteY8" fmla="*/ 9366 h 4999978"/>
              <a:gd name="connsiteX9" fmla="*/ 4509529 w 12192000"/>
              <a:gd name="connsiteY9" fmla="*/ 15767 h 4999978"/>
              <a:gd name="connsiteX10" fmla="*/ 4529499 w 12192000"/>
              <a:gd name="connsiteY10" fmla="*/ 21469 h 4999978"/>
              <a:gd name="connsiteX11" fmla="*/ 4553795 w 12192000"/>
              <a:gd name="connsiteY11" fmla="*/ 21323 h 4999978"/>
              <a:gd name="connsiteX12" fmla="*/ 4640118 w 12192000"/>
              <a:gd name="connsiteY12" fmla="*/ 21481 h 4999978"/>
              <a:gd name="connsiteX13" fmla="*/ 4654127 w 12192000"/>
              <a:gd name="connsiteY13" fmla="*/ 17734 h 4999978"/>
              <a:gd name="connsiteX14" fmla="*/ 4700168 w 12192000"/>
              <a:gd name="connsiteY14" fmla="*/ 22735 h 4999978"/>
              <a:gd name="connsiteX15" fmla="*/ 4741127 w 12192000"/>
              <a:gd name="connsiteY15" fmla="*/ 23309 h 4999978"/>
              <a:gd name="connsiteX16" fmla="*/ 4767598 w 12192000"/>
              <a:gd name="connsiteY16" fmla="*/ 20054 h 4999978"/>
              <a:gd name="connsiteX17" fmla="*/ 4774592 w 12192000"/>
              <a:gd name="connsiteY17" fmla="*/ 22231 h 4999978"/>
              <a:gd name="connsiteX18" fmla="*/ 4801328 w 12192000"/>
              <a:gd name="connsiteY18" fmla="*/ 23236 h 4999978"/>
              <a:gd name="connsiteX19" fmla="*/ 4814870 w 12192000"/>
              <a:gd name="connsiteY19" fmla="*/ 19579 h 4999978"/>
              <a:gd name="connsiteX20" fmla="*/ 4828440 w 12192000"/>
              <a:gd name="connsiteY20" fmla="*/ 27197 h 4999978"/>
              <a:gd name="connsiteX21" fmla="*/ 4831826 w 12192000"/>
              <a:gd name="connsiteY21" fmla="*/ 32900 h 4999978"/>
              <a:gd name="connsiteX22" fmla="*/ 4850785 w 12192000"/>
              <a:gd name="connsiteY22" fmla="*/ 29972 h 4999978"/>
              <a:gd name="connsiteX23" fmla="*/ 4866468 w 12192000"/>
              <a:gd name="connsiteY23" fmla="*/ 35321 h 4999978"/>
              <a:gd name="connsiteX24" fmla="*/ 4879983 w 12192000"/>
              <a:gd name="connsiteY24" fmla="*/ 31397 h 4999978"/>
              <a:gd name="connsiteX25" fmla="*/ 4885635 w 12192000"/>
              <a:gd name="connsiteY25" fmla="*/ 32124 h 4999978"/>
              <a:gd name="connsiteX26" fmla="*/ 4899698 w 12192000"/>
              <a:gd name="connsiteY26" fmla="*/ 34658 h 4999978"/>
              <a:gd name="connsiteX27" fmla="*/ 4923986 w 12192000"/>
              <a:gd name="connsiteY27" fmla="*/ 40414 h 4999978"/>
              <a:gd name="connsiteX28" fmla="*/ 4931544 w 12192000"/>
              <a:gd name="connsiteY28" fmla="*/ 41140 h 4999978"/>
              <a:gd name="connsiteX29" fmla="*/ 4948135 w 12192000"/>
              <a:gd name="connsiteY29" fmla="*/ 50311 h 4999978"/>
              <a:gd name="connsiteX30" fmla="*/ 4980068 w 12192000"/>
              <a:gd name="connsiteY30" fmla="*/ 57834 h 4999978"/>
              <a:gd name="connsiteX31" fmla="*/ 5036541 w 12192000"/>
              <a:gd name="connsiteY31" fmla="*/ 85075 h 4999978"/>
              <a:gd name="connsiteX32" fmla="*/ 5069678 w 12192000"/>
              <a:gd name="connsiteY32" fmla="*/ 97961 h 4999978"/>
              <a:gd name="connsiteX33" fmla="*/ 5092160 w 12192000"/>
              <a:gd name="connsiteY33" fmla="*/ 109985 h 4999978"/>
              <a:gd name="connsiteX34" fmla="*/ 5158166 w 12192000"/>
              <a:gd name="connsiteY34" fmla="*/ 126350 h 4999978"/>
              <a:gd name="connsiteX35" fmla="*/ 5271252 w 12192000"/>
              <a:gd name="connsiteY35" fmla="*/ 147520 h 4999978"/>
              <a:gd name="connsiteX36" fmla="*/ 5294438 w 12192000"/>
              <a:gd name="connsiteY36" fmla="*/ 153338 h 4999978"/>
              <a:gd name="connsiteX37" fmla="*/ 5310840 w 12192000"/>
              <a:gd name="connsiteY37" fmla="*/ 163551 h 4999978"/>
              <a:gd name="connsiteX38" fmla="*/ 5311570 w 12192000"/>
              <a:gd name="connsiteY38" fmla="*/ 170463 h 4999978"/>
              <a:gd name="connsiteX39" fmla="*/ 5323756 w 12192000"/>
              <a:gd name="connsiteY39" fmla="*/ 174500 h 4999978"/>
              <a:gd name="connsiteX40" fmla="*/ 5326259 w 12192000"/>
              <a:gd name="connsiteY40" fmla="*/ 176662 h 4999978"/>
              <a:gd name="connsiteX41" fmla="*/ 5383267 w 12192000"/>
              <a:gd name="connsiteY41" fmla="*/ 199617 h 4999978"/>
              <a:gd name="connsiteX42" fmla="*/ 5492371 w 12192000"/>
              <a:gd name="connsiteY42" fmla="*/ 230923 h 4999978"/>
              <a:gd name="connsiteX43" fmla="*/ 5640913 w 12192000"/>
              <a:gd name="connsiteY43" fmla="*/ 239810 h 4999978"/>
              <a:gd name="connsiteX44" fmla="*/ 5877770 w 12192000"/>
              <a:gd name="connsiteY44" fmla="*/ 283747 h 4999978"/>
              <a:gd name="connsiteX45" fmla="*/ 5989615 w 12192000"/>
              <a:gd name="connsiteY45" fmla="*/ 306445 h 4999978"/>
              <a:gd name="connsiteX46" fmla="*/ 5996857 w 12192000"/>
              <a:gd name="connsiteY46" fmla="*/ 310331 h 4999978"/>
              <a:gd name="connsiteX47" fmla="*/ 6037387 w 12192000"/>
              <a:gd name="connsiteY47" fmla="*/ 299308 h 4999978"/>
              <a:gd name="connsiteX48" fmla="*/ 6113074 w 12192000"/>
              <a:gd name="connsiteY48" fmla="*/ 312627 h 4999978"/>
              <a:gd name="connsiteX49" fmla="*/ 6280929 w 12192000"/>
              <a:gd name="connsiteY49" fmla="*/ 337226 h 4999978"/>
              <a:gd name="connsiteX50" fmla="*/ 6298665 w 12192000"/>
              <a:gd name="connsiteY50" fmla="*/ 329713 h 4999978"/>
              <a:gd name="connsiteX51" fmla="*/ 6317326 w 12192000"/>
              <a:gd name="connsiteY51" fmla="*/ 326576 h 4999978"/>
              <a:gd name="connsiteX52" fmla="*/ 6319212 w 12192000"/>
              <a:gd name="connsiteY52" fmla="*/ 327786 h 4999978"/>
              <a:gd name="connsiteX53" fmla="*/ 6339724 w 12192000"/>
              <a:gd name="connsiteY53" fmla="*/ 328880 h 4999978"/>
              <a:gd name="connsiteX54" fmla="*/ 6345010 w 12192000"/>
              <a:gd name="connsiteY54" fmla="*/ 325930 h 4999978"/>
              <a:gd name="connsiteX55" fmla="*/ 6359332 w 12192000"/>
              <a:gd name="connsiteY55" fmla="*/ 325681 h 4999978"/>
              <a:gd name="connsiteX56" fmla="*/ 6388220 w 12192000"/>
              <a:gd name="connsiteY56" fmla="*/ 322496 h 4999978"/>
              <a:gd name="connsiteX57" fmla="*/ 6392994 w 12192000"/>
              <a:gd name="connsiteY57" fmla="*/ 324426 h 4999978"/>
              <a:gd name="connsiteX58" fmla="*/ 6435581 w 12192000"/>
              <a:gd name="connsiteY58" fmla="*/ 323557 h 4999978"/>
              <a:gd name="connsiteX59" fmla="*/ 6435870 w 12192000"/>
              <a:gd name="connsiteY59" fmla="*/ 324745 h 4999978"/>
              <a:gd name="connsiteX60" fmla="*/ 6446571 w 12192000"/>
              <a:gd name="connsiteY60" fmla="*/ 329739 h 4999978"/>
              <a:gd name="connsiteX61" fmla="*/ 6467701 w 12192000"/>
              <a:gd name="connsiteY61" fmla="*/ 336547 h 4999978"/>
              <a:gd name="connsiteX62" fmla="*/ 6512727 w 12192000"/>
              <a:gd name="connsiteY62" fmla="*/ 367087 h 4999978"/>
              <a:gd name="connsiteX63" fmla="*/ 6557094 w 12192000"/>
              <a:gd name="connsiteY63" fmla="*/ 366314 h 4999978"/>
              <a:gd name="connsiteX64" fmla="*/ 6565879 w 12192000"/>
              <a:gd name="connsiteY64" fmla="*/ 366812 h 4999978"/>
              <a:gd name="connsiteX65" fmla="*/ 6565997 w 12192000"/>
              <a:gd name="connsiteY65" fmla="*/ 367092 h 4999978"/>
              <a:gd name="connsiteX66" fmla="*/ 6575147 w 12192000"/>
              <a:gd name="connsiteY66" fmla="*/ 368156 h 4999978"/>
              <a:gd name="connsiteX67" fmla="*/ 6581899 w 12192000"/>
              <a:gd name="connsiteY67" fmla="*/ 367720 h 4999978"/>
              <a:gd name="connsiteX68" fmla="*/ 6598943 w 12192000"/>
              <a:gd name="connsiteY68" fmla="*/ 368688 h 4999978"/>
              <a:gd name="connsiteX69" fmla="*/ 6604421 w 12192000"/>
              <a:gd name="connsiteY69" fmla="*/ 370815 h 4999978"/>
              <a:gd name="connsiteX70" fmla="*/ 6606035 w 12192000"/>
              <a:gd name="connsiteY70" fmla="*/ 374247 h 4999978"/>
              <a:gd name="connsiteX71" fmla="*/ 6607669 w 12192000"/>
              <a:gd name="connsiteY71" fmla="*/ 373968 h 4999978"/>
              <a:gd name="connsiteX72" fmla="*/ 6637532 w 12192000"/>
              <a:gd name="connsiteY72" fmla="*/ 384907 h 4999978"/>
              <a:gd name="connsiteX73" fmla="*/ 6706880 w 12192000"/>
              <a:gd name="connsiteY73" fmla="*/ 399163 h 4999978"/>
              <a:gd name="connsiteX74" fmla="*/ 6747500 w 12192000"/>
              <a:gd name="connsiteY74" fmla="*/ 403168 h 4999978"/>
              <a:gd name="connsiteX75" fmla="*/ 6857783 w 12192000"/>
              <a:gd name="connsiteY75" fmla="*/ 418687 h 4999978"/>
              <a:gd name="connsiteX76" fmla="*/ 6926954 w 12192000"/>
              <a:gd name="connsiteY76" fmla="*/ 416162 h 4999978"/>
              <a:gd name="connsiteX77" fmla="*/ 7024679 w 12192000"/>
              <a:gd name="connsiteY77" fmla="*/ 572534 h 4999978"/>
              <a:gd name="connsiteX78" fmla="*/ 7041715 w 12192000"/>
              <a:gd name="connsiteY78" fmla="*/ 465902 h 4999978"/>
              <a:gd name="connsiteX79" fmla="*/ 7048103 w 12192000"/>
              <a:gd name="connsiteY79" fmla="*/ 464392 h 4999978"/>
              <a:gd name="connsiteX80" fmla="*/ 7057490 w 12192000"/>
              <a:gd name="connsiteY80" fmla="*/ 463917 h 4999978"/>
              <a:gd name="connsiteX81" fmla="*/ 7057730 w 12192000"/>
              <a:gd name="connsiteY81" fmla="*/ 464165 h 4999978"/>
              <a:gd name="connsiteX82" fmla="*/ 7066511 w 12192000"/>
              <a:gd name="connsiteY82" fmla="*/ 463214 h 4999978"/>
              <a:gd name="connsiteX83" fmla="*/ 7109401 w 12192000"/>
              <a:gd name="connsiteY83" fmla="*/ 455268 h 4999978"/>
              <a:gd name="connsiteX84" fmla="*/ 7166830 w 12192000"/>
              <a:gd name="connsiteY84" fmla="*/ 477037 h 4999978"/>
              <a:gd name="connsiteX85" fmla="*/ 7190442 w 12192000"/>
              <a:gd name="connsiteY85" fmla="*/ 480090 h 4999978"/>
              <a:gd name="connsiteX86" fmla="*/ 7203083 w 12192000"/>
              <a:gd name="connsiteY86" fmla="*/ 483106 h 4999978"/>
              <a:gd name="connsiteX87" fmla="*/ 7203894 w 12192000"/>
              <a:gd name="connsiteY87" fmla="*/ 484190 h 4999978"/>
              <a:gd name="connsiteX88" fmla="*/ 7245004 w 12192000"/>
              <a:gd name="connsiteY88" fmla="*/ 476444 h 4999978"/>
              <a:gd name="connsiteX89" fmla="*/ 7250514 w 12192000"/>
              <a:gd name="connsiteY89" fmla="*/ 477506 h 4999978"/>
              <a:gd name="connsiteX90" fmla="*/ 7277246 w 12192000"/>
              <a:gd name="connsiteY90" fmla="*/ 469782 h 4999978"/>
              <a:gd name="connsiteX91" fmla="*/ 7291092 w 12192000"/>
              <a:gd name="connsiteY91" fmla="*/ 467217 h 4999978"/>
              <a:gd name="connsiteX92" fmla="*/ 7294933 w 12192000"/>
              <a:gd name="connsiteY92" fmla="*/ 463549 h 4999978"/>
              <a:gd name="connsiteX93" fmla="*/ 7315408 w 12192000"/>
              <a:gd name="connsiteY93" fmla="*/ 461260 h 4999978"/>
              <a:gd name="connsiteX94" fmla="*/ 7317786 w 12192000"/>
              <a:gd name="connsiteY94" fmla="*/ 462106 h 4999978"/>
              <a:gd name="connsiteX95" fmla="*/ 7334572 w 12192000"/>
              <a:gd name="connsiteY95" fmla="*/ 456088 h 4999978"/>
              <a:gd name="connsiteX96" fmla="*/ 7375190 w 12192000"/>
              <a:gd name="connsiteY96" fmla="*/ 449931 h 4999978"/>
              <a:gd name="connsiteX97" fmla="*/ 7522997 w 12192000"/>
              <a:gd name="connsiteY97" fmla="*/ 442209 h 4999978"/>
              <a:gd name="connsiteX98" fmla="*/ 7686985 w 12192000"/>
              <a:gd name="connsiteY98" fmla="*/ 419805 h 4999978"/>
              <a:gd name="connsiteX99" fmla="*/ 7854068 w 12192000"/>
              <a:gd name="connsiteY99" fmla="*/ 409774 h 4999978"/>
              <a:gd name="connsiteX100" fmla="*/ 8034165 w 12192000"/>
              <a:gd name="connsiteY100" fmla="*/ 391699 h 4999978"/>
              <a:gd name="connsiteX101" fmla="*/ 8094381 w 12192000"/>
              <a:gd name="connsiteY101" fmla="*/ 395718 h 4999978"/>
              <a:gd name="connsiteX102" fmla="*/ 8146898 w 12192000"/>
              <a:gd name="connsiteY102" fmla="*/ 378558 h 4999978"/>
              <a:gd name="connsiteX103" fmla="*/ 8168993 w 12192000"/>
              <a:gd name="connsiteY103" fmla="*/ 384830 h 4999978"/>
              <a:gd name="connsiteX104" fmla="*/ 8172809 w 12192000"/>
              <a:gd name="connsiteY104" fmla="*/ 386137 h 4999978"/>
              <a:gd name="connsiteX105" fmla="*/ 8187962 w 12192000"/>
              <a:gd name="connsiteY105" fmla="*/ 386433 h 4999978"/>
              <a:gd name="connsiteX106" fmla="*/ 8192382 w 12192000"/>
              <a:gd name="connsiteY106" fmla="*/ 392692 h 4999978"/>
              <a:gd name="connsiteX107" fmla="*/ 8375192 w 12192000"/>
              <a:gd name="connsiteY107" fmla="*/ 383879 h 4999978"/>
              <a:gd name="connsiteX108" fmla="*/ 8454377 w 12192000"/>
              <a:gd name="connsiteY108" fmla="*/ 380331 h 4999978"/>
              <a:gd name="connsiteX109" fmla="*/ 8484740 w 12192000"/>
              <a:gd name="connsiteY109" fmla="*/ 385159 h 4999978"/>
              <a:gd name="connsiteX110" fmla="*/ 8601673 w 12192000"/>
              <a:gd name="connsiteY110" fmla="*/ 397101 h 4999978"/>
              <a:gd name="connsiteX111" fmla="*/ 8701676 w 12192000"/>
              <a:gd name="connsiteY111" fmla="*/ 401351 h 4999978"/>
              <a:gd name="connsiteX112" fmla="*/ 8773288 w 12192000"/>
              <a:gd name="connsiteY112" fmla="*/ 378077 h 4999978"/>
              <a:gd name="connsiteX113" fmla="*/ 8779909 w 12192000"/>
              <a:gd name="connsiteY113" fmla="*/ 382446 h 4999978"/>
              <a:gd name="connsiteX114" fmla="*/ 8829932 w 12192000"/>
              <a:gd name="connsiteY114" fmla="*/ 379243 h 4999978"/>
              <a:gd name="connsiteX115" fmla="*/ 9003386 w 12192000"/>
              <a:gd name="connsiteY115" fmla="*/ 336242 h 4999978"/>
              <a:gd name="connsiteX116" fmla="*/ 9101185 w 12192000"/>
              <a:gd name="connsiteY116" fmla="*/ 330862 h 4999978"/>
              <a:gd name="connsiteX117" fmla="*/ 9136185 w 12192000"/>
              <a:gd name="connsiteY117" fmla="*/ 334078 h 4999978"/>
              <a:gd name="connsiteX118" fmla="*/ 9194801 w 12192000"/>
              <a:gd name="connsiteY118" fmla="*/ 339149 h 4999978"/>
              <a:gd name="connsiteX119" fmla="*/ 9239316 w 12192000"/>
              <a:gd name="connsiteY119" fmla="*/ 355558 h 4999978"/>
              <a:gd name="connsiteX120" fmla="*/ 9288052 w 12192000"/>
              <a:gd name="connsiteY120" fmla="*/ 354796 h 4999978"/>
              <a:gd name="connsiteX121" fmla="*/ 9298465 w 12192000"/>
              <a:gd name="connsiteY121" fmla="*/ 338296 h 4999978"/>
              <a:gd name="connsiteX122" fmla="*/ 9350892 w 12192000"/>
              <a:gd name="connsiteY122" fmla="*/ 342778 h 4999978"/>
              <a:gd name="connsiteX123" fmla="*/ 9430522 w 12192000"/>
              <a:gd name="connsiteY123" fmla="*/ 351368 h 4999978"/>
              <a:gd name="connsiteX124" fmla="*/ 9476215 w 12192000"/>
              <a:gd name="connsiteY124" fmla="*/ 352107 h 4999978"/>
              <a:gd name="connsiteX125" fmla="*/ 9601276 w 12192000"/>
              <a:gd name="connsiteY125" fmla="*/ 358704 h 4999978"/>
              <a:gd name="connsiteX126" fmla="*/ 9726733 w 12192000"/>
              <a:gd name="connsiteY126" fmla="*/ 368801 h 4999978"/>
              <a:gd name="connsiteX127" fmla="*/ 9802144 w 12192000"/>
              <a:gd name="connsiteY127" fmla="*/ 394479 h 4999978"/>
              <a:gd name="connsiteX128" fmla="*/ 9905153 w 12192000"/>
              <a:gd name="connsiteY128" fmla="*/ 400650 h 4999978"/>
              <a:gd name="connsiteX129" fmla="*/ 9922553 w 12192000"/>
              <a:gd name="connsiteY129" fmla="*/ 404569 h 4999978"/>
              <a:gd name="connsiteX130" fmla="*/ 10044658 w 12192000"/>
              <a:gd name="connsiteY130" fmla="*/ 418077 h 4999978"/>
              <a:gd name="connsiteX131" fmla="*/ 10184585 w 12192000"/>
              <a:gd name="connsiteY131" fmla="*/ 407138 h 4999978"/>
              <a:gd name="connsiteX132" fmla="*/ 10366435 w 12192000"/>
              <a:gd name="connsiteY132" fmla="*/ 462428 h 4999978"/>
              <a:gd name="connsiteX133" fmla="*/ 10688220 w 12192000"/>
              <a:gd name="connsiteY133" fmla="*/ 542258 h 4999978"/>
              <a:gd name="connsiteX134" fmla="*/ 11026690 w 12192000"/>
              <a:gd name="connsiteY134" fmla="*/ 550681 h 4999978"/>
              <a:gd name="connsiteX135" fmla="*/ 11113779 w 12192000"/>
              <a:gd name="connsiteY135" fmla="*/ 533868 h 4999978"/>
              <a:gd name="connsiteX136" fmla="*/ 11369556 w 12192000"/>
              <a:gd name="connsiteY136" fmla="*/ 491719 h 4999978"/>
              <a:gd name="connsiteX137" fmla="*/ 11623342 w 12192000"/>
              <a:gd name="connsiteY137" fmla="*/ 388428 h 4999978"/>
              <a:gd name="connsiteX138" fmla="*/ 11786511 w 12192000"/>
              <a:gd name="connsiteY138" fmla="*/ 358390 h 4999978"/>
              <a:gd name="connsiteX139" fmla="*/ 11862577 w 12192000"/>
              <a:gd name="connsiteY139" fmla="*/ 330549 h 4999978"/>
              <a:gd name="connsiteX140" fmla="*/ 11916612 w 12192000"/>
              <a:gd name="connsiteY140" fmla="*/ 323810 h 4999978"/>
              <a:gd name="connsiteX141" fmla="*/ 11948830 w 12192000"/>
              <a:gd name="connsiteY141" fmla="*/ 318062 h 4999978"/>
              <a:gd name="connsiteX142" fmla="*/ 12001583 w 12192000"/>
              <a:gd name="connsiteY142" fmla="*/ 279643 h 4999978"/>
              <a:gd name="connsiteX143" fmla="*/ 12174977 w 12192000"/>
              <a:gd name="connsiteY143" fmla="*/ 264652 h 4999978"/>
              <a:gd name="connsiteX144" fmla="*/ 12192000 w 12192000"/>
              <a:gd name="connsiteY144" fmla="*/ 256549 h 4999978"/>
              <a:gd name="connsiteX145" fmla="*/ 12192000 w 12192000"/>
              <a:gd name="connsiteY145" fmla="*/ 4999978 h 4999978"/>
              <a:gd name="connsiteX146" fmla="*/ 0 w 12192000"/>
              <a:gd name="connsiteY146" fmla="*/ 4999978 h 4999978"/>
              <a:gd name="connsiteX147" fmla="*/ 0 w 12192000"/>
              <a:gd name="connsiteY147" fmla="*/ 617449 h 4999978"/>
              <a:gd name="connsiteX148" fmla="*/ 11075 w 12192000"/>
              <a:gd name="connsiteY148" fmla="*/ 615178 h 4999978"/>
              <a:gd name="connsiteX149" fmla="*/ 44061 w 12192000"/>
              <a:gd name="connsiteY149" fmla="*/ 608596 h 4999978"/>
              <a:gd name="connsiteX150" fmla="*/ 136694 w 12192000"/>
              <a:gd name="connsiteY150" fmla="*/ 556415 h 4999978"/>
              <a:gd name="connsiteX151" fmla="*/ 170342 w 12192000"/>
              <a:gd name="connsiteY151" fmla="*/ 551077 h 4999978"/>
              <a:gd name="connsiteX152" fmla="*/ 168955 w 12192000"/>
              <a:gd name="connsiteY152" fmla="*/ 542164 h 4999978"/>
              <a:gd name="connsiteX153" fmla="*/ 181474 w 12192000"/>
              <a:gd name="connsiteY153" fmla="*/ 541281 h 4999978"/>
              <a:gd name="connsiteX154" fmla="*/ 209440 w 12192000"/>
              <a:gd name="connsiteY154" fmla="*/ 540561 h 4999978"/>
              <a:gd name="connsiteX155" fmla="*/ 293152 w 12192000"/>
              <a:gd name="connsiteY155" fmla="*/ 536576 h 4999978"/>
              <a:gd name="connsiteX156" fmla="*/ 315693 w 12192000"/>
              <a:gd name="connsiteY156" fmla="*/ 519030 h 4999978"/>
              <a:gd name="connsiteX157" fmla="*/ 337305 w 12192000"/>
              <a:gd name="connsiteY157" fmla="*/ 518372 h 4999978"/>
              <a:gd name="connsiteX158" fmla="*/ 462252 w 12192000"/>
              <a:gd name="connsiteY158" fmla="*/ 493151 h 4999978"/>
              <a:gd name="connsiteX159" fmla="*/ 479457 w 12192000"/>
              <a:gd name="connsiteY159" fmla="*/ 491123 h 4999978"/>
              <a:gd name="connsiteX160" fmla="*/ 488653 w 12192000"/>
              <a:gd name="connsiteY160" fmla="*/ 483257 h 4999978"/>
              <a:gd name="connsiteX161" fmla="*/ 522053 w 12192000"/>
              <a:gd name="connsiteY161" fmla="*/ 481125 h 4999978"/>
              <a:gd name="connsiteX162" fmla="*/ 523520 w 12192000"/>
              <a:gd name="connsiteY162" fmla="*/ 476713 h 4999978"/>
              <a:gd name="connsiteX163" fmla="*/ 632714 w 12192000"/>
              <a:gd name="connsiteY163" fmla="*/ 437101 h 4999978"/>
              <a:gd name="connsiteX164" fmla="*/ 651426 w 12192000"/>
              <a:gd name="connsiteY164" fmla="*/ 430544 h 4999978"/>
              <a:gd name="connsiteX165" fmla="*/ 667724 w 12192000"/>
              <a:gd name="connsiteY165" fmla="*/ 432138 h 4999978"/>
              <a:gd name="connsiteX166" fmla="*/ 757679 w 12192000"/>
              <a:gd name="connsiteY166" fmla="*/ 425145 h 4999978"/>
              <a:gd name="connsiteX167" fmla="*/ 779159 w 12192000"/>
              <a:gd name="connsiteY167" fmla="*/ 428059 h 4999978"/>
              <a:gd name="connsiteX168" fmla="*/ 788293 w 12192000"/>
              <a:gd name="connsiteY168" fmla="*/ 434863 h 4999978"/>
              <a:gd name="connsiteX169" fmla="*/ 822923 w 12192000"/>
              <a:gd name="connsiteY169" fmla="*/ 421074 h 4999978"/>
              <a:gd name="connsiteX170" fmla="*/ 876559 w 12192000"/>
              <a:gd name="connsiteY170" fmla="*/ 411088 h 4999978"/>
              <a:gd name="connsiteX171" fmla="*/ 902011 w 12192000"/>
              <a:gd name="connsiteY171" fmla="*/ 404118 h 4999978"/>
              <a:gd name="connsiteX172" fmla="*/ 922715 w 12192000"/>
              <a:gd name="connsiteY172" fmla="*/ 407699 h 4999978"/>
              <a:gd name="connsiteX173" fmla="*/ 1040139 w 12192000"/>
              <a:gd name="connsiteY173" fmla="*/ 406590 h 4999978"/>
              <a:gd name="connsiteX174" fmla="*/ 1067251 w 12192000"/>
              <a:gd name="connsiteY174" fmla="*/ 412384 h 4999978"/>
              <a:gd name="connsiteX175" fmla="*/ 1080272 w 12192000"/>
              <a:gd name="connsiteY175" fmla="*/ 424669 h 4999978"/>
              <a:gd name="connsiteX176" fmla="*/ 1090219 w 12192000"/>
              <a:gd name="connsiteY176" fmla="*/ 420026 h 4999978"/>
              <a:gd name="connsiteX177" fmla="*/ 1161226 w 12192000"/>
              <a:gd name="connsiteY177" fmla="*/ 418304 h 4999978"/>
              <a:gd name="connsiteX178" fmla="*/ 1207525 w 12192000"/>
              <a:gd name="connsiteY178" fmla="*/ 416039 h 4999978"/>
              <a:gd name="connsiteX179" fmla="*/ 1295331 w 12192000"/>
              <a:gd name="connsiteY179" fmla="*/ 402182 h 4999978"/>
              <a:gd name="connsiteX180" fmla="*/ 1347118 w 12192000"/>
              <a:gd name="connsiteY180" fmla="*/ 399704 h 4999978"/>
              <a:gd name="connsiteX181" fmla="*/ 1378108 w 12192000"/>
              <a:gd name="connsiteY181" fmla="*/ 398410 h 4999978"/>
              <a:gd name="connsiteX182" fmla="*/ 1459192 w 12192000"/>
              <a:gd name="connsiteY182" fmla="*/ 380919 h 4999978"/>
              <a:gd name="connsiteX183" fmla="*/ 1590120 w 12192000"/>
              <a:gd name="connsiteY183" fmla="*/ 317608 h 4999978"/>
              <a:gd name="connsiteX184" fmla="*/ 1631417 w 12192000"/>
              <a:gd name="connsiteY184" fmla="*/ 308227 h 4999978"/>
              <a:gd name="connsiteX185" fmla="*/ 1638727 w 12192000"/>
              <a:gd name="connsiteY185" fmla="*/ 311610 h 4999978"/>
              <a:gd name="connsiteX186" fmla="*/ 1844438 w 12192000"/>
              <a:gd name="connsiteY186" fmla="*/ 271304 h 4999978"/>
              <a:gd name="connsiteX187" fmla="*/ 1881324 w 12192000"/>
              <a:gd name="connsiteY187" fmla="*/ 268497 h 4999978"/>
              <a:gd name="connsiteX188" fmla="*/ 1908999 w 12192000"/>
              <a:gd name="connsiteY188" fmla="*/ 269338 h 4999978"/>
              <a:gd name="connsiteX189" fmla="*/ 1974956 w 12192000"/>
              <a:gd name="connsiteY189" fmla="*/ 255958 h 4999978"/>
              <a:gd name="connsiteX190" fmla="*/ 2082409 w 12192000"/>
              <a:gd name="connsiteY190" fmla="*/ 227290 h 4999978"/>
              <a:gd name="connsiteX191" fmla="*/ 2105639 w 12192000"/>
              <a:gd name="connsiteY191" fmla="*/ 222648 h 4999978"/>
              <a:gd name="connsiteX192" fmla="*/ 2126992 w 12192000"/>
              <a:gd name="connsiteY192" fmla="*/ 224468 h 4999978"/>
              <a:gd name="connsiteX193" fmla="*/ 2133154 w 12192000"/>
              <a:gd name="connsiteY193" fmla="*/ 229952 h 4999978"/>
              <a:gd name="connsiteX194" fmla="*/ 2146154 w 12192000"/>
              <a:gd name="connsiteY194" fmla="*/ 228332 h 4999978"/>
              <a:gd name="connsiteX195" fmla="*/ 2149901 w 12192000"/>
              <a:gd name="connsiteY195" fmla="*/ 229116 h 4999978"/>
              <a:gd name="connsiteX196" fmla="*/ 2171100 w 12192000"/>
              <a:gd name="connsiteY196" fmla="*/ 232389 h 4999978"/>
              <a:gd name="connsiteX197" fmla="*/ 2209148 w 12192000"/>
              <a:gd name="connsiteY197" fmla="*/ 209225 h 4999978"/>
              <a:gd name="connsiteX198" fmla="*/ 2261889 w 12192000"/>
              <a:gd name="connsiteY198" fmla="*/ 205532 h 4999978"/>
              <a:gd name="connsiteX199" fmla="*/ 2452315 w 12192000"/>
              <a:gd name="connsiteY199" fmla="*/ 152899 h 4999978"/>
              <a:gd name="connsiteX200" fmla="*/ 2495330 w 12192000"/>
              <a:gd name="connsiteY200" fmla="*/ 142101 h 4999978"/>
              <a:gd name="connsiteX201" fmla="*/ 2665623 w 12192000"/>
              <a:gd name="connsiteY201" fmla="*/ 96394 h 4999978"/>
              <a:gd name="connsiteX202" fmla="*/ 2763332 w 12192000"/>
              <a:gd name="connsiteY202" fmla="*/ 74831 h 4999978"/>
              <a:gd name="connsiteX203" fmla="*/ 2843870 w 12192000"/>
              <a:gd name="connsiteY203" fmla="*/ 47507 h 4999978"/>
              <a:gd name="connsiteX204" fmla="*/ 2862745 w 12192000"/>
              <a:gd name="connsiteY204" fmla="*/ 43242 h 4999978"/>
              <a:gd name="connsiteX205" fmla="*/ 2864596 w 12192000"/>
              <a:gd name="connsiteY205" fmla="*/ 39218 h 4999978"/>
              <a:gd name="connsiteX206" fmla="*/ 2875381 w 12192000"/>
              <a:gd name="connsiteY206" fmla="*/ 35003 h 4999978"/>
              <a:gd name="connsiteX207" fmla="*/ 2895139 w 12192000"/>
              <a:gd name="connsiteY207" fmla="*/ 24186 h 4999978"/>
              <a:gd name="connsiteX208" fmla="*/ 2932205 w 12192000"/>
              <a:gd name="connsiteY208" fmla="*/ 11873 h 4999978"/>
              <a:gd name="connsiteX209" fmla="*/ 2933310 w 12192000"/>
              <a:gd name="connsiteY209" fmla="*/ 12816 h 4999978"/>
              <a:gd name="connsiteX210" fmla="*/ 2945218 w 12192000"/>
              <a:gd name="connsiteY210" fmla="*/ 14141 h 4999978"/>
              <a:gd name="connsiteX211" fmla="*/ 2966465 w 12192000"/>
              <a:gd name="connsiteY211" fmla="*/ 14117 h 4999978"/>
              <a:gd name="connsiteX212" fmla="*/ 3016048 w 12192000"/>
              <a:gd name="connsiteY212" fmla="*/ 12381 h 4999978"/>
              <a:gd name="connsiteX213" fmla="*/ 3057077 w 12192000"/>
              <a:gd name="connsiteY213" fmla="*/ 14845 h 4999978"/>
              <a:gd name="connsiteX214" fmla="*/ 3148105 w 12192000"/>
              <a:gd name="connsiteY214" fmla="*/ 30648 h 4999978"/>
              <a:gd name="connsiteX215" fmla="*/ 3251671 w 12192000"/>
              <a:gd name="connsiteY215" fmla="*/ 31575 h 4999978"/>
              <a:gd name="connsiteX216" fmla="*/ 3351400 w 12192000"/>
              <a:gd name="connsiteY216" fmla="*/ 32687 h 4999978"/>
              <a:gd name="connsiteX217" fmla="*/ 3387481 w 12192000"/>
              <a:gd name="connsiteY217" fmla="*/ 31443 h 4999978"/>
              <a:gd name="connsiteX218" fmla="*/ 3451923 w 12192000"/>
              <a:gd name="connsiteY218" fmla="*/ 36482 h 4999978"/>
              <a:gd name="connsiteX219" fmla="*/ 3481520 w 12192000"/>
              <a:gd name="connsiteY219" fmla="*/ 43287 h 4999978"/>
              <a:gd name="connsiteX220" fmla="*/ 3482804 w 12192000"/>
              <a:gd name="connsiteY220" fmla="*/ 42812 h 4999978"/>
              <a:gd name="connsiteX221" fmla="*/ 3485495 w 12192000"/>
              <a:gd name="connsiteY221" fmla="*/ 45921 h 4999978"/>
              <a:gd name="connsiteX222" fmla="*/ 3490972 w 12192000"/>
              <a:gd name="connsiteY222" fmla="*/ 47286 h 4999978"/>
              <a:gd name="connsiteX223" fmla="*/ 3505835 w 12192000"/>
              <a:gd name="connsiteY223" fmla="*/ 46077 h 4999978"/>
              <a:gd name="connsiteX224" fmla="*/ 3511410 w 12192000"/>
              <a:gd name="connsiteY224" fmla="*/ 44808 h 4999978"/>
              <a:gd name="connsiteX225" fmla="*/ 3519598 w 12192000"/>
              <a:gd name="connsiteY225" fmla="*/ 44683 h 4999978"/>
              <a:gd name="connsiteX226" fmla="*/ 3519807 w 12192000"/>
              <a:gd name="connsiteY226" fmla="*/ 44938 h 4999978"/>
              <a:gd name="connsiteX227" fmla="*/ 3527466 w 12192000"/>
              <a:gd name="connsiteY227" fmla="*/ 44316 h 4999978"/>
              <a:gd name="connsiteX228" fmla="*/ 3564889 w 12192000"/>
              <a:gd name="connsiteY228" fmla="*/ 57394 h 4999978"/>
              <a:gd name="connsiteX229" fmla="*/ 3614922 w 12192000"/>
              <a:gd name="connsiteY229" fmla="*/ 61804 h 4999978"/>
              <a:gd name="connsiteX230" fmla="*/ 3635506 w 12192000"/>
              <a:gd name="connsiteY230" fmla="*/ 65718 h 4999978"/>
              <a:gd name="connsiteX231" fmla="*/ 3646525 w 12192000"/>
              <a:gd name="connsiteY231" fmla="*/ 69193 h 4999978"/>
              <a:gd name="connsiteX232" fmla="*/ 3647224 w 12192000"/>
              <a:gd name="connsiteY232" fmla="*/ 70303 h 4999978"/>
              <a:gd name="connsiteX233" fmla="*/ 3683100 w 12192000"/>
              <a:gd name="connsiteY233" fmla="*/ 64109 h 4999978"/>
              <a:gd name="connsiteX234" fmla="*/ 3687901 w 12192000"/>
              <a:gd name="connsiteY234" fmla="*/ 65372 h 4999978"/>
              <a:gd name="connsiteX235" fmla="*/ 3711234 w 12192000"/>
              <a:gd name="connsiteY235" fmla="*/ 58665 h 4999978"/>
              <a:gd name="connsiteX236" fmla="*/ 3723318 w 12192000"/>
              <a:gd name="connsiteY236" fmla="*/ 56625 h 4999978"/>
              <a:gd name="connsiteX237" fmla="*/ 3726677 w 12192000"/>
              <a:gd name="connsiteY237" fmla="*/ 53112 h 4999978"/>
              <a:gd name="connsiteX238" fmla="*/ 3744535 w 12192000"/>
              <a:gd name="connsiteY238" fmla="*/ 51590 h 4999978"/>
              <a:gd name="connsiteX239" fmla="*/ 3746608 w 12192000"/>
              <a:gd name="connsiteY239" fmla="*/ 52522 h 4999978"/>
              <a:gd name="connsiteX240" fmla="*/ 3761262 w 12192000"/>
              <a:gd name="connsiteY240" fmla="*/ 47147 h 4999978"/>
              <a:gd name="connsiteX241" fmla="*/ 3803931 w 12192000"/>
              <a:gd name="connsiteY241" fmla="*/ 49309 h 4999978"/>
              <a:gd name="connsiteX242" fmla="*/ 3925626 w 12192000"/>
              <a:gd name="connsiteY242" fmla="*/ 40301 h 4999978"/>
              <a:gd name="connsiteX243" fmla="*/ 4033324 w 12192000"/>
              <a:gd name="connsiteY243" fmla="*/ 26451 h 4999978"/>
              <a:gd name="connsiteX0" fmla="*/ 4033324 w 12192000"/>
              <a:gd name="connsiteY0" fmla="*/ 26451 h 4999978"/>
              <a:gd name="connsiteX1" fmla="*/ 4138795 w 12192000"/>
              <a:gd name="connsiteY1" fmla="*/ 28995 h 4999978"/>
              <a:gd name="connsiteX2" fmla="*/ 4197186 w 12192000"/>
              <a:gd name="connsiteY2" fmla="*/ 16311 h 4999978"/>
              <a:gd name="connsiteX3" fmla="*/ 4371550 w 12192000"/>
              <a:gd name="connsiteY3" fmla="*/ 8916 h 4999978"/>
              <a:gd name="connsiteX4" fmla="*/ 4424056 w 12192000"/>
              <a:gd name="connsiteY4" fmla="*/ 15151 h 4999978"/>
              <a:gd name="connsiteX5" fmla="*/ 4469897 w 12192000"/>
              <a:gd name="connsiteY5" fmla="*/ 0 h 4999978"/>
              <a:gd name="connsiteX6" fmla="*/ 4489151 w 12192000"/>
              <a:gd name="connsiteY6" fmla="*/ 7067 h 4999978"/>
              <a:gd name="connsiteX7" fmla="*/ 4492479 w 12192000"/>
              <a:gd name="connsiteY7" fmla="*/ 8512 h 4999978"/>
              <a:gd name="connsiteX8" fmla="*/ 4505693 w 12192000"/>
              <a:gd name="connsiteY8" fmla="*/ 9366 h 4999978"/>
              <a:gd name="connsiteX9" fmla="*/ 4509529 w 12192000"/>
              <a:gd name="connsiteY9" fmla="*/ 15767 h 4999978"/>
              <a:gd name="connsiteX10" fmla="*/ 4529499 w 12192000"/>
              <a:gd name="connsiteY10" fmla="*/ 21469 h 4999978"/>
              <a:gd name="connsiteX11" fmla="*/ 4553795 w 12192000"/>
              <a:gd name="connsiteY11" fmla="*/ 21323 h 4999978"/>
              <a:gd name="connsiteX12" fmla="*/ 4640118 w 12192000"/>
              <a:gd name="connsiteY12" fmla="*/ 21481 h 4999978"/>
              <a:gd name="connsiteX13" fmla="*/ 4654127 w 12192000"/>
              <a:gd name="connsiteY13" fmla="*/ 17734 h 4999978"/>
              <a:gd name="connsiteX14" fmla="*/ 4700168 w 12192000"/>
              <a:gd name="connsiteY14" fmla="*/ 22735 h 4999978"/>
              <a:gd name="connsiteX15" fmla="*/ 4741127 w 12192000"/>
              <a:gd name="connsiteY15" fmla="*/ 23309 h 4999978"/>
              <a:gd name="connsiteX16" fmla="*/ 4767598 w 12192000"/>
              <a:gd name="connsiteY16" fmla="*/ 20054 h 4999978"/>
              <a:gd name="connsiteX17" fmla="*/ 4774592 w 12192000"/>
              <a:gd name="connsiteY17" fmla="*/ 22231 h 4999978"/>
              <a:gd name="connsiteX18" fmla="*/ 4801328 w 12192000"/>
              <a:gd name="connsiteY18" fmla="*/ 23236 h 4999978"/>
              <a:gd name="connsiteX19" fmla="*/ 4814870 w 12192000"/>
              <a:gd name="connsiteY19" fmla="*/ 19579 h 4999978"/>
              <a:gd name="connsiteX20" fmla="*/ 4828440 w 12192000"/>
              <a:gd name="connsiteY20" fmla="*/ 27197 h 4999978"/>
              <a:gd name="connsiteX21" fmla="*/ 4831826 w 12192000"/>
              <a:gd name="connsiteY21" fmla="*/ 32900 h 4999978"/>
              <a:gd name="connsiteX22" fmla="*/ 4850785 w 12192000"/>
              <a:gd name="connsiteY22" fmla="*/ 29972 h 4999978"/>
              <a:gd name="connsiteX23" fmla="*/ 4866468 w 12192000"/>
              <a:gd name="connsiteY23" fmla="*/ 35321 h 4999978"/>
              <a:gd name="connsiteX24" fmla="*/ 4879983 w 12192000"/>
              <a:gd name="connsiteY24" fmla="*/ 31397 h 4999978"/>
              <a:gd name="connsiteX25" fmla="*/ 4885635 w 12192000"/>
              <a:gd name="connsiteY25" fmla="*/ 32124 h 4999978"/>
              <a:gd name="connsiteX26" fmla="*/ 4899698 w 12192000"/>
              <a:gd name="connsiteY26" fmla="*/ 34658 h 4999978"/>
              <a:gd name="connsiteX27" fmla="*/ 4923986 w 12192000"/>
              <a:gd name="connsiteY27" fmla="*/ 40414 h 4999978"/>
              <a:gd name="connsiteX28" fmla="*/ 4931544 w 12192000"/>
              <a:gd name="connsiteY28" fmla="*/ 41140 h 4999978"/>
              <a:gd name="connsiteX29" fmla="*/ 4948135 w 12192000"/>
              <a:gd name="connsiteY29" fmla="*/ 50311 h 4999978"/>
              <a:gd name="connsiteX30" fmla="*/ 4980068 w 12192000"/>
              <a:gd name="connsiteY30" fmla="*/ 57834 h 4999978"/>
              <a:gd name="connsiteX31" fmla="*/ 5036541 w 12192000"/>
              <a:gd name="connsiteY31" fmla="*/ 85075 h 4999978"/>
              <a:gd name="connsiteX32" fmla="*/ 5069678 w 12192000"/>
              <a:gd name="connsiteY32" fmla="*/ 97961 h 4999978"/>
              <a:gd name="connsiteX33" fmla="*/ 5092160 w 12192000"/>
              <a:gd name="connsiteY33" fmla="*/ 109985 h 4999978"/>
              <a:gd name="connsiteX34" fmla="*/ 5158166 w 12192000"/>
              <a:gd name="connsiteY34" fmla="*/ 126350 h 4999978"/>
              <a:gd name="connsiteX35" fmla="*/ 5271252 w 12192000"/>
              <a:gd name="connsiteY35" fmla="*/ 147520 h 4999978"/>
              <a:gd name="connsiteX36" fmla="*/ 5294438 w 12192000"/>
              <a:gd name="connsiteY36" fmla="*/ 153338 h 4999978"/>
              <a:gd name="connsiteX37" fmla="*/ 5310840 w 12192000"/>
              <a:gd name="connsiteY37" fmla="*/ 163551 h 4999978"/>
              <a:gd name="connsiteX38" fmla="*/ 5311570 w 12192000"/>
              <a:gd name="connsiteY38" fmla="*/ 170463 h 4999978"/>
              <a:gd name="connsiteX39" fmla="*/ 5323756 w 12192000"/>
              <a:gd name="connsiteY39" fmla="*/ 174500 h 4999978"/>
              <a:gd name="connsiteX40" fmla="*/ 5326259 w 12192000"/>
              <a:gd name="connsiteY40" fmla="*/ 176662 h 4999978"/>
              <a:gd name="connsiteX41" fmla="*/ 5383267 w 12192000"/>
              <a:gd name="connsiteY41" fmla="*/ 199617 h 4999978"/>
              <a:gd name="connsiteX42" fmla="*/ 5492371 w 12192000"/>
              <a:gd name="connsiteY42" fmla="*/ 230923 h 4999978"/>
              <a:gd name="connsiteX43" fmla="*/ 5640913 w 12192000"/>
              <a:gd name="connsiteY43" fmla="*/ 239810 h 4999978"/>
              <a:gd name="connsiteX44" fmla="*/ 5877770 w 12192000"/>
              <a:gd name="connsiteY44" fmla="*/ 283747 h 4999978"/>
              <a:gd name="connsiteX45" fmla="*/ 5989615 w 12192000"/>
              <a:gd name="connsiteY45" fmla="*/ 306445 h 4999978"/>
              <a:gd name="connsiteX46" fmla="*/ 5996857 w 12192000"/>
              <a:gd name="connsiteY46" fmla="*/ 310331 h 4999978"/>
              <a:gd name="connsiteX47" fmla="*/ 6037387 w 12192000"/>
              <a:gd name="connsiteY47" fmla="*/ 299308 h 4999978"/>
              <a:gd name="connsiteX48" fmla="*/ 6113074 w 12192000"/>
              <a:gd name="connsiteY48" fmla="*/ 312627 h 4999978"/>
              <a:gd name="connsiteX49" fmla="*/ 6280929 w 12192000"/>
              <a:gd name="connsiteY49" fmla="*/ 337226 h 4999978"/>
              <a:gd name="connsiteX50" fmla="*/ 6298665 w 12192000"/>
              <a:gd name="connsiteY50" fmla="*/ 329713 h 4999978"/>
              <a:gd name="connsiteX51" fmla="*/ 6317326 w 12192000"/>
              <a:gd name="connsiteY51" fmla="*/ 326576 h 4999978"/>
              <a:gd name="connsiteX52" fmla="*/ 6319212 w 12192000"/>
              <a:gd name="connsiteY52" fmla="*/ 327786 h 4999978"/>
              <a:gd name="connsiteX53" fmla="*/ 6339724 w 12192000"/>
              <a:gd name="connsiteY53" fmla="*/ 328880 h 4999978"/>
              <a:gd name="connsiteX54" fmla="*/ 6345010 w 12192000"/>
              <a:gd name="connsiteY54" fmla="*/ 325930 h 4999978"/>
              <a:gd name="connsiteX55" fmla="*/ 6359332 w 12192000"/>
              <a:gd name="connsiteY55" fmla="*/ 325681 h 4999978"/>
              <a:gd name="connsiteX56" fmla="*/ 6388220 w 12192000"/>
              <a:gd name="connsiteY56" fmla="*/ 322496 h 4999978"/>
              <a:gd name="connsiteX57" fmla="*/ 6392994 w 12192000"/>
              <a:gd name="connsiteY57" fmla="*/ 324426 h 4999978"/>
              <a:gd name="connsiteX58" fmla="*/ 6435581 w 12192000"/>
              <a:gd name="connsiteY58" fmla="*/ 323557 h 4999978"/>
              <a:gd name="connsiteX59" fmla="*/ 6435870 w 12192000"/>
              <a:gd name="connsiteY59" fmla="*/ 324745 h 4999978"/>
              <a:gd name="connsiteX60" fmla="*/ 6446571 w 12192000"/>
              <a:gd name="connsiteY60" fmla="*/ 329739 h 4999978"/>
              <a:gd name="connsiteX61" fmla="*/ 6467701 w 12192000"/>
              <a:gd name="connsiteY61" fmla="*/ 336547 h 4999978"/>
              <a:gd name="connsiteX62" fmla="*/ 6512727 w 12192000"/>
              <a:gd name="connsiteY62" fmla="*/ 367087 h 4999978"/>
              <a:gd name="connsiteX63" fmla="*/ 6557094 w 12192000"/>
              <a:gd name="connsiteY63" fmla="*/ 366314 h 4999978"/>
              <a:gd name="connsiteX64" fmla="*/ 6565879 w 12192000"/>
              <a:gd name="connsiteY64" fmla="*/ 366812 h 4999978"/>
              <a:gd name="connsiteX65" fmla="*/ 6565997 w 12192000"/>
              <a:gd name="connsiteY65" fmla="*/ 367092 h 4999978"/>
              <a:gd name="connsiteX66" fmla="*/ 6575147 w 12192000"/>
              <a:gd name="connsiteY66" fmla="*/ 368156 h 4999978"/>
              <a:gd name="connsiteX67" fmla="*/ 6581899 w 12192000"/>
              <a:gd name="connsiteY67" fmla="*/ 367720 h 4999978"/>
              <a:gd name="connsiteX68" fmla="*/ 6598943 w 12192000"/>
              <a:gd name="connsiteY68" fmla="*/ 368688 h 4999978"/>
              <a:gd name="connsiteX69" fmla="*/ 6604421 w 12192000"/>
              <a:gd name="connsiteY69" fmla="*/ 370815 h 4999978"/>
              <a:gd name="connsiteX70" fmla="*/ 6606035 w 12192000"/>
              <a:gd name="connsiteY70" fmla="*/ 374247 h 4999978"/>
              <a:gd name="connsiteX71" fmla="*/ 6607669 w 12192000"/>
              <a:gd name="connsiteY71" fmla="*/ 373968 h 4999978"/>
              <a:gd name="connsiteX72" fmla="*/ 6637532 w 12192000"/>
              <a:gd name="connsiteY72" fmla="*/ 384907 h 4999978"/>
              <a:gd name="connsiteX73" fmla="*/ 6706880 w 12192000"/>
              <a:gd name="connsiteY73" fmla="*/ 399163 h 4999978"/>
              <a:gd name="connsiteX74" fmla="*/ 6747500 w 12192000"/>
              <a:gd name="connsiteY74" fmla="*/ 403168 h 4999978"/>
              <a:gd name="connsiteX75" fmla="*/ 6857783 w 12192000"/>
              <a:gd name="connsiteY75" fmla="*/ 418687 h 4999978"/>
              <a:gd name="connsiteX76" fmla="*/ 6926954 w 12192000"/>
              <a:gd name="connsiteY76" fmla="*/ 416162 h 4999978"/>
              <a:gd name="connsiteX77" fmla="*/ 6990389 w 12192000"/>
              <a:gd name="connsiteY77" fmla="*/ 425060 h 4999978"/>
              <a:gd name="connsiteX78" fmla="*/ 7041715 w 12192000"/>
              <a:gd name="connsiteY78" fmla="*/ 465902 h 4999978"/>
              <a:gd name="connsiteX79" fmla="*/ 7048103 w 12192000"/>
              <a:gd name="connsiteY79" fmla="*/ 464392 h 4999978"/>
              <a:gd name="connsiteX80" fmla="*/ 7057490 w 12192000"/>
              <a:gd name="connsiteY80" fmla="*/ 463917 h 4999978"/>
              <a:gd name="connsiteX81" fmla="*/ 7057730 w 12192000"/>
              <a:gd name="connsiteY81" fmla="*/ 464165 h 4999978"/>
              <a:gd name="connsiteX82" fmla="*/ 7066511 w 12192000"/>
              <a:gd name="connsiteY82" fmla="*/ 463214 h 4999978"/>
              <a:gd name="connsiteX83" fmla="*/ 7109401 w 12192000"/>
              <a:gd name="connsiteY83" fmla="*/ 455268 h 4999978"/>
              <a:gd name="connsiteX84" fmla="*/ 7166830 w 12192000"/>
              <a:gd name="connsiteY84" fmla="*/ 477037 h 4999978"/>
              <a:gd name="connsiteX85" fmla="*/ 7190442 w 12192000"/>
              <a:gd name="connsiteY85" fmla="*/ 480090 h 4999978"/>
              <a:gd name="connsiteX86" fmla="*/ 7203083 w 12192000"/>
              <a:gd name="connsiteY86" fmla="*/ 483106 h 4999978"/>
              <a:gd name="connsiteX87" fmla="*/ 7203894 w 12192000"/>
              <a:gd name="connsiteY87" fmla="*/ 484190 h 4999978"/>
              <a:gd name="connsiteX88" fmla="*/ 7245004 w 12192000"/>
              <a:gd name="connsiteY88" fmla="*/ 476444 h 4999978"/>
              <a:gd name="connsiteX89" fmla="*/ 7250514 w 12192000"/>
              <a:gd name="connsiteY89" fmla="*/ 477506 h 4999978"/>
              <a:gd name="connsiteX90" fmla="*/ 7277246 w 12192000"/>
              <a:gd name="connsiteY90" fmla="*/ 469782 h 4999978"/>
              <a:gd name="connsiteX91" fmla="*/ 7291092 w 12192000"/>
              <a:gd name="connsiteY91" fmla="*/ 467217 h 4999978"/>
              <a:gd name="connsiteX92" fmla="*/ 7294933 w 12192000"/>
              <a:gd name="connsiteY92" fmla="*/ 463549 h 4999978"/>
              <a:gd name="connsiteX93" fmla="*/ 7315408 w 12192000"/>
              <a:gd name="connsiteY93" fmla="*/ 461260 h 4999978"/>
              <a:gd name="connsiteX94" fmla="*/ 7317786 w 12192000"/>
              <a:gd name="connsiteY94" fmla="*/ 462106 h 4999978"/>
              <a:gd name="connsiteX95" fmla="*/ 7334572 w 12192000"/>
              <a:gd name="connsiteY95" fmla="*/ 456088 h 4999978"/>
              <a:gd name="connsiteX96" fmla="*/ 7375190 w 12192000"/>
              <a:gd name="connsiteY96" fmla="*/ 449931 h 4999978"/>
              <a:gd name="connsiteX97" fmla="*/ 7522997 w 12192000"/>
              <a:gd name="connsiteY97" fmla="*/ 442209 h 4999978"/>
              <a:gd name="connsiteX98" fmla="*/ 7686985 w 12192000"/>
              <a:gd name="connsiteY98" fmla="*/ 419805 h 4999978"/>
              <a:gd name="connsiteX99" fmla="*/ 7854068 w 12192000"/>
              <a:gd name="connsiteY99" fmla="*/ 409774 h 4999978"/>
              <a:gd name="connsiteX100" fmla="*/ 8034165 w 12192000"/>
              <a:gd name="connsiteY100" fmla="*/ 391699 h 4999978"/>
              <a:gd name="connsiteX101" fmla="*/ 8094381 w 12192000"/>
              <a:gd name="connsiteY101" fmla="*/ 395718 h 4999978"/>
              <a:gd name="connsiteX102" fmla="*/ 8146898 w 12192000"/>
              <a:gd name="connsiteY102" fmla="*/ 378558 h 4999978"/>
              <a:gd name="connsiteX103" fmla="*/ 8168993 w 12192000"/>
              <a:gd name="connsiteY103" fmla="*/ 384830 h 4999978"/>
              <a:gd name="connsiteX104" fmla="*/ 8172809 w 12192000"/>
              <a:gd name="connsiteY104" fmla="*/ 386137 h 4999978"/>
              <a:gd name="connsiteX105" fmla="*/ 8187962 w 12192000"/>
              <a:gd name="connsiteY105" fmla="*/ 386433 h 4999978"/>
              <a:gd name="connsiteX106" fmla="*/ 8192382 w 12192000"/>
              <a:gd name="connsiteY106" fmla="*/ 392692 h 4999978"/>
              <a:gd name="connsiteX107" fmla="*/ 8375192 w 12192000"/>
              <a:gd name="connsiteY107" fmla="*/ 383879 h 4999978"/>
              <a:gd name="connsiteX108" fmla="*/ 8454377 w 12192000"/>
              <a:gd name="connsiteY108" fmla="*/ 380331 h 4999978"/>
              <a:gd name="connsiteX109" fmla="*/ 8484740 w 12192000"/>
              <a:gd name="connsiteY109" fmla="*/ 385159 h 4999978"/>
              <a:gd name="connsiteX110" fmla="*/ 8601673 w 12192000"/>
              <a:gd name="connsiteY110" fmla="*/ 397101 h 4999978"/>
              <a:gd name="connsiteX111" fmla="*/ 8701676 w 12192000"/>
              <a:gd name="connsiteY111" fmla="*/ 401351 h 4999978"/>
              <a:gd name="connsiteX112" fmla="*/ 8773288 w 12192000"/>
              <a:gd name="connsiteY112" fmla="*/ 378077 h 4999978"/>
              <a:gd name="connsiteX113" fmla="*/ 8779909 w 12192000"/>
              <a:gd name="connsiteY113" fmla="*/ 382446 h 4999978"/>
              <a:gd name="connsiteX114" fmla="*/ 8829932 w 12192000"/>
              <a:gd name="connsiteY114" fmla="*/ 379243 h 4999978"/>
              <a:gd name="connsiteX115" fmla="*/ 9003386 w 12192000"/>
              <a:gd name="connsiteY115" fmla="*/ 336242 h 4999978"/>
              <a:gd name="connsiteX116" fmla="*/ 9101185 w 12192000"/>
              <a:gd name="connsiteY116" fmla="*/ 330862 h 4999978"/>
              <a:gd name="connsiteX117" fmla="*/ 9136185 w 12192000"/>
              <a:gd name="connsiteY117" fmla="*/ 334078 h 4999978"/>
              <a:gd name="connsiteX118" fmla="*/ 9194801 w 12192000"/>
              <a:gd name="connsiteY118" fmla="*/ 339149 h 4999978"/>
              <a:gd name="connsiteX119" fmla="*/ 9239316 w 12192000"/>
              <a:gd name="connsiteY119" fmla="*/ 355558 h 4999978"/>
              <a:gd name="connsiteX120" fmla="*/ 9288052 w 12192000"/>
              <a:gd name="connsiteY120" fmla="*/ 354796 h 4999978"/>
              <a:gd name="connsiteX121" fmla="*/ 9298465 w 12192000"/>
              <a:gd name="connsiteY121" fmla="*/ 338296 h 4999978"/>
              <a:gd name="connsiteX122" fmla="*/ 9350892 w 12192000"/>
              <a:gd name="connsiteY122" fmla="*/ 342778 h 4999978"/>
              <a:gd name="connsiteX123" fmla="*/ 9430522 w 12192000"/>
              <a:gd name="connsiteY123" fmla="*/ 351368 h 4999978"/>
              <a:gd name="connsiteX124" fmla="*/ 9476215 w 12192000"/>
              <a:gd name="connsiteY124" fmla="*/ 352107 h 4999978"/>
              <a:gd name="connsiteX125" fmla="*/ 9601276 w 12192000"/>
              <a:gd name="connsiteY125" fmla="*/ 358704 h 4999978"/>
              <a:gd name="connsiteX126" fmla="*/ 9726733 w 12192000"/>
              <a:gd name="connsiteY126" fmla="*/ 368801 h 4999978"/>
              <a:gd name="connsiteX127" fmla="*/ 9802144 w 12192000"/>
              <a:gd name="connsiteY127" fmla="*/ 394479 h 4999978"/>
              <a:gd name="connsiteX128" fmla="*/ 9905153 w 12192000"/>
              <a:gd name="connsiteY128" fmla="*/ 400650 h 4999978"/>
              <a:gd name="connsiteX129" fmla="*/ 9922553 w 12192000"/>
              <a:gd name="connsiteY129" fmla="*/ 404569 h 4999978"/>
              <a:gd name="connsiteX130" fmla="*/ 10044658 w 12192000"/>
              <a:gd name="connsiteY130" fmla="*/ 418077 h 4999978"/>
              <a:gd name="connsiteX131" fmla="*/ 10184585 w 12192000"/>
              <a:gd name="connsiteY131" fmla="*/ 407138 h 4999978"/>
              <a:gd name="connsiteX132" fmla="*/ 10366435 w 12192000"/>
              <a:gd name="connsiteY132" fmla="*/ 462428 h 4999978"/>
              <a:gd name="connsiteX133" fmla="*/ 10688220 w 12192000"/>
              <a:gd name="connsiteY133" fmla="*/ 542258 h 4999978"/>
              <a:gd name="connsiteX134" fmla="*/ 11026690 w 12192000"/>
              <a:gd name="connsiteY134" fmla="*/ 550681 h 4999978"/>
              <a:gd name="connsiteX135" fmla="*/ 11113779 w 12192000"/>
              <a:gd name="connsiteY135" fmla="*/ 533868 h 4999978"/>
              <a:gd name="connsiteX136" fmla="*/ 11369556 w 12192000"/>
              <a:gd name="connsiteY136" fmla="*/ 491719 h 4999978"/>
              <a:gd name="connsiteX137" fmla="*/ 11623342 w 12192000"/>
              <a:gd name="connsiteY137" fmla="*/ 388428 h 4999978"/>
              <a:gd name="connsiteX138" fmla="*/ 11786511 w 12192000"/>
              <a:gd name="connsiteY138" fmla="*/ 358390 h 4999978"/>
              <a:gd name="connsiteX139" fmla="*/ 11862577 w 12192000"/>
              <a:gd name="connsiteY139" fmla="*/ 330549 h 4999978"/>
              <a:gd name="connsiteX140" fmla="*/ 11916612 w 12192000"/>
              <a:gd name="connsiteY140" fmla="*/ 323810 h 4999978"/>
              <a:gd name="connsiteX141" fmla="*/ 11948830 w 12192000"/>
              <a:gd name="connsiteY141" fmla="*/ 318062 h 4999978"/>
              <a:gd name="connsiteX142" fmla="*/ 12001583 w 12192000"/>
              <a:gd name="connsiteY142" fmla="*/ 279643 h 4999978"/>
              <a:gd name="connsiteX143" fmla="*/ 12174977 w 12192000"/>
              <a:gd name="connsiteY143" fmla="*/ 264652 h 4999978"/>
              <a:gd name="connsiteX144" fmla="*/ 12192000 w 12192000"/>
              <a:gd name="connsiteY144" fmla="*/ 256549 h 4999978"/>
              <a:gd name="connsiteX145" fmla="*/ 12192000 w 12192000"/>
              <a:gd name="connsiteY145" fmla="*/ 4999978 h 4999978"/>
              <a:gd name="connsiteX146" fmla="*/ 0 w 12192000"/>
              <a:gd name="connsiteY146" fmla="*/ 4999978 h 4999978"/>
              <a:gd name="connsiteX147" fmla="*/ 0 w 12192000"/>
              <a:gd name="connsiteY147" fmla="*/ 617449 h 4999978"/>
              <a:gd name="connsiteX148" fmla="*/ 11075 w 12192000"/>
              <a:gd name="connsiteY148" fmla="*/ 615178 h 4999978"/>
              <a:gd name="connsiteX149" fmla="*/ 44061 w 12192000"/>
              <a:gd name="connsiteY149" fmla="*/ 608596 h 4999978"/>
              <a:gd name="connsiteX150" fmla="*/ 136694 w 12192000"/>
              <a:gd name="connsiteY150" fmla="*/ 556415 h 4999978"/>
              <a:gd name="connsiteX151" fmla="*/ 170342 w 12192000"/>
              <a:gd name="connsiteY151" fmla="*/ 551077 h 4999978"/>
              <a:gd name="connsiteX152" fmla="*/ 168955 w 12192000"/>
              <a:gd name="connsiteY152" fmla="*/ 542164 h 4999978"/>
              <a:gd name="connsiteX153" fmla="*/ 181474 w 12192000"/>
              <a:gd name="connsiteY153" fmla="*/ 541281 h 4999978"/>
              <a:gd name="connsiteX154" fmla="*/ 209440 w 12192000"/>
              <a:gd name="connsiteY154" fmla="*/ 540561 h 4999978"/>
              <a:gd name="connsiteX155" fmla="*/ 293152 w 12192000"/>
              <a:gd name="connsiteY155" fmla="*/ 536576 h 4999978"/>
              <a:gd name="connsiteX156" fmla="*/ 315693 w 12192000"/>
              <a:gd name="connsiteY156" fmla="*/ 519030 h 4999978"/>
              <a:gd name="connsiteX157" fmla="*/ 337305 w 12192000"/>
              <a:gd name="connsiteY157" fmla="*/ 518372 h 4999978"/>
              <a:gd name="connsiteX158" fmla="*/ 462252 w 12192000"/>
              <a:gd name="connsiteY158" fmla="*/ 493151 h 4999978"/>
              <a:gd name="connsiteX159" fmla="*/ 479457 w 12192000"/>
              <a:gd name="connsiteY159" fmla="*/ 491123 h 4999978"/>
              <a:gd name="connsiteX160" fmla="*/ 488653 w 12192000"/>
              <a:gd name="connsiteY160" fmla="*/ 483257 h 4999978"/>
              <a:gd name="connsiteX161" fmla="*/ 522053 w 12192000"/>
              <a:gd name="connsiteY161" fmla="*/ 481125 h 4999978"/>
              <a:gd name="connsiteX162" fmla="*/ 523520 w 12192000"/>
              <a:gd name="connsiteY162" fmla="*/ 476713 h 4999978"/>
              <a:gd name="connsiteX163" fmla="*/ 632714 w 12192000"/>
              <a:gd name="connsiteY163" fmla="*/ 437101 h 4999978"/>
              <a:gd name="connsiteX164" fmla="*/ 651426 w 12192000"/>
              <a:gd name="connsiteY164" fmla="*/ 430544 h 4999978"/>
              <a:gd name="connsiteX165" fmla="*/ 667724 w 12192000"/>
              <a:gd name="connsiteY165" fmla="*/ 432138 h 4999978"/>
              <a:gd name="connsiteX166" fmla="*/ 757679 w 12192000"/>
              <a:gd name="connsiteY166" fmla="*/ 425145 h 4999978"/>
              <a:gd name="connsiteX167" fmla="*/ 779159 w 12192000"/>
              <a:gd name="connsiteY167" fmla="*/ 428059 h 4999978"/>
              <a:gd name="connsiteX168" fmla="*/ 788293 w 12192000"/>
              <a:gd name="connsiteY168" fmla="*/ 434863 h 4999978"/>
              <a:gd name="connsiteX169" fmla="*/ 822923 w 12192000"/>
              <a:gd name="connsiteY169" fmla="*/ 421074 h 4999978"/>
              <a:gd name="connsiteX170" fmla="*/ 876559 w 12192000"/>
              <a:gd name="connsiteY170" fmla="*/ 411088 h 4999978"/>
              <a:gd name="connsiteX171" fmla="*/ 902011 w 12192000"/>
              <a:gd name="connsiteY171" fmla="*/ 404118 h 4999978"/>
              <a:gd name="connsiteX172" fmla="*/ 922715 w 12192000"/>
              <a:gd name="connsiteY172" fmla="*/ 407699 h 4999978"/>
              <a:gd name="connsiteX173" fmla="*/ 1040139 w 12192000"/>
              <a:gd name="connsiteY173" fmla="*/ 406590 h 4999978"/>
              <a:gd name="connsiteX174" fmla="*/ 1067251 w 12192000"/>
              <a:gd name="connsiteY174" fmla="*/ 412384 h 4999978"/>
              <a:gd name="connsiteX175" fmla="*/ 1080272 w 12192000"/>
              <a:gd name="connsiteY175" fmla="*/ 424669 h 4999978"/>
              <a:gd name="connsiteX176" fmla="*/ 1090219 w 12192000"/>
              <a:gd name="connsiteY176" fmla="*/ 420026 h 4999978"/>
              <a:gd name="connsiteX177" fmla="*/ 1161226 w 12192000"/>
              <a:gd name="connsiteY177" fmla="*/ 418304 h 4999978"/>
              <a:gd name="connsiteX178" fmla="*/ 1207525 w 12192000"/>
              <a:gd name="connsiteY178" fmla="*/ 416039 h 4999978"/>
              <a:gd name="connsiteX179" fmla="*/ 1295331 w 12192000"/>
              <a:gd name="connsiteY179" fmla="*/ 402182 h 4999978"/>
              <a:gd name="connsiteX180" fmla="*/ 1347118 w 12192000"/>
              <a:gd name="connsiteY180" fmla="*/ 399704 h 4999978"/>
              <a:gd name="connsiteX181" fmla="*/ 1378108 w 12192000"/>
              <a:gd name="connsiteY181" fmla="*/ 398410 h 4999978"/>
              <a:gd name="connsiteX182" fmla="*/ 1459192 w 12192000"/>
              <a:gd name="connsiteY182" fmla="*/ 380919 h 4999978"/>
              <a:gd name="connsiteX183" fmla="*/ 1590120 w 12192000"/>
              <a:gd name="connsiteY183" fmla="*/ 317608 h 4999978"/>
              <a:gd name="connsiteX184" fmla="*/ 1631417 w 12192000"/>
              <a:gd name="connsiteY184" fmla="*/ 308227 h 4999978"/>
              <a:gd name="connsiteX185" fmla="*/ 1638727 w 12192000"/>
              <a:gd name="connsiteY185" fmla="*/ 311610 h 4999978"/>
              <a:gd name="connsiteX186" fmla="*/ 1844438 w 12192000"/>
              <a:gd name="connsiteY186" fmla="*/ 271304 h 4999978"/>
              <a:gd name="connsiteX187" fmla="*/ 1881324 w 12192000"/>
              <a:gd name="connsiteY187" fmla="*/ 268497 h 4999978"/>
              <a:gd name="connsiteX188" fmla="*/ 1908999 w 12192000"/>
              <a:gd name="connsiteY188" fmla="*/ 269338 h 4999978"/>
              <a:gd name="connsiteX189" fmla="*/ 1974956 w 12192000"/>
              <a:gd name="connsiteY189" fmla="*/ 255958 h 4999978"/>
              <a:gd name="connsiteX190" fmla="*/ 2082409 w 12192000"/>
              <a:gd name="connsiteY190" fmla="*/ 227290 h 4999978"/>
              <a:gd name="connsiteX191" fmla="*/ 2105639 w 12192000"/>
              <a:gd name="connsiteY191" fmla="*/ 222648 h 4999978"/>
              <a:gd name="connsiteX192" fmla="*/ 2126992 w 12192000"/>
              <a:gd name="connsiteY192" fmla="*/ 224468 h 4999978"/>
              <a:gd name="connsiteX193" fmla="*/ 2133154 w 12192000"/>
              <a:gd name="connsiteY193" fmla="*/ 229952 h 4999978"/>
              <a:gd name="connsiteX194" fmla="*/ 2146154 w 12192000"/>
              <a:gd name="connsiteY194" fmla="*/ 228332 h 4999978"/>
              <a:gd name="connsiteX195" fmla="*/ 2149901 w 12192000"/>
              <a:gd name="connsiteY195" fmla="*/ 229116 h 4999978"/>
              <a:gd name="connsiteX196" fmla="*/ 2171100 w 12192000"/>
              <a:gd name="connsiteY196" fmla="*/ 232389 h 4999978"/>
              <a:gd name="connsiteX197" fmla="*/ 2209148 w 12192000"/>
              <a:gd name="connsiteY197" fmla="*/ 209225 h 4999978"/>
              <a:gd name="connsiteX198" fmla="*/ 2261889 w 12192000"/>
              <a:gd name="connsiteY198" fmla="*/ 205532 h 4999978"/>
              <a:gd name="connsiteX199" fmla="*/ 2452315 w 12192000"/>
              <a:gd name="connsiteY199" fmla="*/ 152899 h 4999978"/>
              <a:gd name="connsiteX200" fmla="*/ 2495330 w 12192000"/>
              <a:gd name="connsiteY200" fmla="*/ 142101 h 4999978"/>
              <a:gd name="connsiteX201" fmla="*/ 2665623 w 12192000"/>
              <a:gd name="connsiteY201" fmla="*/ 96394 h 4999978"/>
              <a:gd name="connsiteX202" fmla="*/ 2763332 w 12192000"/>
              <a:gd name="connsiteY202" fmla="*/ 74831 h 4999978"/>
              <a:gd name="connsiteX203" fmla="*/ 2843870 w 12192000"/>
              <a:gd name="connsiteY203" fmla="*/ 47507 h 4999978"/>
              <a:gd name="connsiteX204" fmla="*/ 2862745 w 12192000"/>
              <a:gd name="connsiteY204" fmla="*/ 43242 h 4999978"/>
              <a:gd name="connsiteX205" fmla="*/ 2864596 w 12192000"/>
              <a:gd name="connsiteY205" fmla="*/ 39218 h 4999978"/>
              <a:gd name="connsiteX206" fmla="*/ 2875381 w 12192000"/>
              <a:gd name="connsiteY206" fmla="*/ 35003 h 4999978"/>
              <a:gd name="connsiteX207" fmla="*/ 2895139 w 12192000"/>
              <a:gd name="connsiteY207" fmla="*/ 24186 h 4999978"/>
              <a:gd name="connsiteX208" fmla="*/ 2932205 w 12192000"/>
              <a:gd name="connsiteY208" fmla="*/ 11873 h 4999978"/>
              <a:gd name="connsiteX209" fmla="*/ 2933310 w 12192000"/>
              <a:gd name="connsiteY209" fmla="*/ 12816 h 4999978"/>
              <a:gd name="connsiteX210" fmla="*/ 2945218 w 12192000"/>
              <a:gd name="connsiteY210" fmla="*/ 14141 h 4999978"/>
              <a:gd name="connsiteX211" fmla="*/ 2966465 w 12192000"/>
              <a:gd name="connsiteY211" fmla="*/ 14117 h 4999978"/>
              <a:gd name="connsiteX212" fmla="*/ 3016048 w 12192000"/>
              <a:gd name="connsiteY212" fmla="*/ 12381 h 4999978"/>
              <a:gd name="connsiteX213" fmla="*/ 3057077 w 12192000"/>
              <a:gd name="connsiteY213" fmla="*/ 14845 h 4999978"/>
              <a:gd name="connsiteX214" fmla="*/ 3148105 w 12192000"/>
              <a:gd name="connsiteY214" fmla="*/ 30648 h 4999978"/>
              <a:gd name="connsiteX215" fmla="*/ 3251671 w 12192000"/>
              <a:gd name="connsiteY215" fmla="*/ 31575 h 4999978"/>
              <a:gd name="connsiteX216" fmla="*/ 3351400 w 12192000"/>
              <a:gd name="connsiteY216" fmla="*/ 32687 h 4999978"/>
              <a:gd name="connsiteX217" fmla="*/ 3387481 w 12192000"/>
              <a:gd name="connsiteY217" fmla="*/ 31443 h 4999978"/>
              <a:gd name="connsiteX218" fmla="*/ 3451923 w 12192000"/>
              <a:gd name="connsiteY218" fmla="*/ 36482 h 4999978"/>
              <a:gd name="connsiteX219" fmla="*/ 3481520 w 12192000"/>
              <a:gd name="connsiteY219" fmla="*/ 43287 h 4999978"/>
              <a:gd name="connsiteX220" fmla="*/ 3482804 w 12192000"/>
              <a:gd name="connsiteY220" fmla="*/ 42812 h 4999978"/>
              <a:gd name="connsiteX221" fmla="*/ 3485495 w 12192000"/>
              <a:gd name="connsiteY221" fmla="*/ 45921 h 4999978"/>
              <a:gd name="connsiteX222" fmla="*/ 3490972 w 12192000"/>
              <a:gd name="connsiteY222" fmla="*/ 47286 h 4999978"/>
              <a:gd name="connsiteX223" fmla="*/ 3505835 w 12192000"/>
              <a:gd name="connsiteY223" fmla="*/ 46077 h 4999978"/>
              <a:gd name="connsiteX224" fmla="*/ 3511410 w 12192000"/>
              <a:gd name="connsiteY224" fmla="*/ 44808 h 4999978"/>
              <a:gd name="connsiteX225" fmla="*/ 3519598 w 12192000"/>
              <a:gd name="connsiteY225" fmla="*/ 44683 h 4999978"/>
              <a:gd name="connsiteX226" fmla="*/ 3519807 w 12192000"/>
              <a:gd name="connsiteY226" fmla="*/ 44938 h 4999978"/>
              <a:gd name="connsiteX227" fmla="*/ 3527466 w 12192000"/>
              <a:gd name="connsiteY227" fmla="*/ 44316 h 4999978"/>
              <a:gd name="connsiteX228" fmla="*/ 3564889 w 12192000"/>
              <a:gd name="connsiteY228" fmla="*/ 57394 h 4999978"/>
              <a:gd name="connsiteX229" fmla="*/ 3614922 w 12192000"/>
              <a:gd name="connsiteY229" fmla="*/ 61804 h 4999978"/>
              <a:gd name="connsiteX230" fmla="*/ 3635506 w 12192000"/>
              <a:gd name="connsiteY230" fmla="*/ 65718 h 4999978"/>
              <a:gd name="connsiteX231" fmla="*/ 3646525 w 12192000"/>
              <a:gd name="connsiteY231" fmla="*/ 69193 h 4999978"/>
              <a:gd name="connsiteX232" fmla="*/ 3647224 w 12192000"/>
              <a:gd name="connsiteY232" fmla="*/ 70303 h 4999978"/>
              <a:gd name="connsiteX233" fmla="*/ 3683100 w 12192000"/>
              <a:gd name="connsiteY233" fmla="*/ 64109 h 4999978"/>
              <a:gd name="connsiteX234" fmla="*/ 3687901 w 12192000"/>
              <a:gd name="connsiteY234" fmla="*/ 65372 h 4999978"/>
              <a:gd name="connsiteX235" fmla="*/ 3711234 w 12192000"/>
              <a:gd name="connsiteY235" fmla="*/ 58665 h 4999978"/>
              <a:gd name="connsiteX236" fmla="*/ 3723318 w 12192000"/>
              <a:gd name="connsiteY236" fmla="*/ 56625 h 4999978"/>
              <a:gd name="connsiteX237" fmla="*/ 3726677 w 12192000"/>
              <a:gd name="connsiteY237" fmla="*/ 53112 h 4999978"/>
              <a:gd name="connsiteX238" fmla="*/ 3744535 w 12192000"/>
              <a:gd name="connsiteY238" fmla="*/ 51590 h 4999978"/>
              <a:gd name="connsiteX239" fmla="*/ 3746608 w 12192000"/>
              <a:gd name="connsiteY239" fmla="*/ 52522 h 4999978"/>
              <a:gd name="connsiteX240" fmla="*/ 3761262 w 12192000"/>
              <a:gd name="connsiteY240" fmla="*/ 47147 h 4999978"/>
              <a:gd name="connsiteX241" fmla="*/ 3803931 w 12192000"/>
              <a:gd name="connsiteY241" fmla="*/ 49309 h 4999978"/>
              <a:gd name="connsiteX242" fmla="*/ 3925626 w 12192000"/>
              <a:gd name="connsiteY242" fmla="*/ 40301 h 4999978"/>
              <a:gd name="connsiteX243" fmla="*/ 4033324 w 12192000"/>
              <a:gd name="connsiteY243" fmla="*/ 26451 h 4999978"/>
              <a:gd name="connsiteX0" fmla="*/ 4033324 w 12192000"/>
              <a:gd name="connsiteY0" fmla="*/ 26451 h 4999978"/>
              <a:gd name="connsiteX1" fmla="*/ 4138795 w 12192000"/>
              <a:gd name="connsiteY1" fmla="*/ 28995 h 4999978"/>
              <a:gd name="connsiteX2" fmla="*/ 4197186 w 12192000"/>
              <a:gd name="connsiteY2" fmla="*/ 16311 h 4999978"/>
              <a:gd name="connsiteX3" fmla="*/ 4371550 w 12192000"/>
              <a:gd name="connsiteY3" fmla="*/ 8916 h 4999978"/>
              <a:gd name="connsiteX4" fmla="*/ 4424056 w 12192000"/>
              <a:gd name="connsiteY4" fmla="*/ 15151 h 4999978"/>
              <a:gd name="connsiteX5" fmla="*/ 4469897 w 12192000"/>
              <a:gd name="connsiteY5" fmla="*/ 0 h 4999978"/>
              <a:gd name="connsiteX6" fmla="*/ 4489151 w 12192000"/>
              <a:gd name="connsiteY6" fmla="*/ 7067 h 4999978"/>
              <a:gd name="connsiteX7" fmla="*/ 4492479 w 12192000"/>
              <a:gd name="connsiteY7" fmla="*/ 8512 h 4999978"/>
              <a:gd name="connsiteX8" fmla="*/ 4505693 w 12192000"/>
              <a:gd name="connsiteY8" fmla="*/ 9366 h 4999978"/>
              <a:gd name="connsiteX9" fmla="*/ 4509529 w 12192000"/>
              <a:gd name="connsiteY9" fmla="*/ 15767 h 4999978"/>
              <a:gd name="connsiteX10" fmla="*/ 4529499 w 12192000"/>
              <a:gd name="connsiteY10" fmla="*/ 21469 h 4999978"/>
              <a:gd name="connsiteX11" fmla="*/ 4553795 w 12192000"/>
              <a:gd name="connsiteY11" fmla="*/ 21323 h 4999978"/>
              <a:gd name="connsiteX12" fmla="*/ 4640118 w 12192000"/>
              <a:gd name="connsiteY12" fmla="*/ 21481 h 4999978"/>
              <a:gd name="connsiteX13" fmla="*/ 4654127 w 12192000"/>
              <a:gd name="connsiteY13" fmla="*/ 17734 h 4999978"/>
              <a:gd name="connsiteX14" fmla="*/ 4700168 w 12192000"/>
              <a:gd name="connsiteY14" fmla="*/ 22735 h 4999978"/>
              <a:gd name="connsiteX15" fmla="*/ 4741127 w 12192000"/>
              <a:gd name="connsiteY15" fmla="*/ 23309 h 4999978"/>
              <a:gd name="connsiteX16" fmla="*/ 4767598 w 12192000"/>
              <a:gd name="connsiteY16" fmla="*/ 20054 h 4999978"/>
              <a:gd name="connsiteX17" fmla="*/ 4774592 w 12192000"/>
              <a:gd name="connsiteY17" fmla="*/ 22231 h 4999978"/>
              <a:gd name="connsiteX18" fmla="*/ 4801328 w 12192000"/>
              <a:gd name="connsiteY18" fmla="*/ 23236 h 4999978"/>
              <a:gd name="connsiteX19" fmla="*/ 4814870 w 12192000"/>
              <a:gd name="connsiteY19" fmla="*/ 19579 h 4999978"/>
              <a:gd name="connsiteX20" fmla="*/ 4828440 w 12192000"/>
              <a:gd name="connsiteY20" fmla="*/ 27197 h 4999978"/>
              <a:gd name="connsiteX21" fmla="*/ 4831826 w 12192000"/>
              <a:gd name="connsiteY21" fmla="*/ 32900 h 4999978"/>
              <a:gd name="connsiteX22" fmla="*/ 4850785 w 12192000"/>
              <a:gd name="connsiteY22" fmla="*/ 29972 h 4999978"/>
              <a:gd name="connsiteX23" fmla="*/ 4866468 w 12192000"/>
              <a:gd name="connsiteY23" fmla="*/ 35321 h 4999978"/>
              <a:gd name="connsiteX24" fmla="*/ 4879983 w 12192000"/>
              <a:gd name="connsiteY24" fmla="*/ 31397 h 4999978"/>
              <a:gd name="connsiteX25" fmla="*/ 4885635 w 12192000"/>
              <a:gd name="connsiteY25" fmla="*/ 32124 h 4999978"/>
              <a:gd name="connsiteX26" fmla="*/ 4899698 w 12192000"/>
              <a:gd name="connsiteY26" fmla="*/ 34658 h 4999978"/>
              <a:gd name="connsiteX27" fmla="*/ 4923986 w 12192000"/>
              <a:gd name="connsiteY27" fmla="*/ 40414 h 4999978"/>
              <a:gd name="connsiteX28" fmla="*/ 4931544 w 12192000"/>
              <a:gd name="connsiteY28" fmla="*/ 41140 h 4999978"/>
              <a:gd name="connsiteX29" fmla="*/ 4948135 w 12192000"/>
              <a:gd name="connsiteY29" fmla="*/ 50311 h 4999978"/>
              <a:gd name="connsiteX30" fmla="*/ 4980068 w 12192000"/>
              <a:gd name="connsiteY30" fmla="*/ 57834 h 4999978"/>
              <a:gd name="connsiteX31" fmla="*/ 5036541 w 12192000"/>
              <a:gd name="connsiteY31" fmla="*/ 85075 h 4999978"/>
              <a:gd name="connsiteX32" fmla="*/ 5069678 w 12192000"/>
              <a:gd name="connsiteY32" fmla="*/ 97961 h 4999978"/>
              <a:gd name="connsiteX33" fmla="*/ 5092160 w 12192000"/>
              <a:gd name="connsiteY33" fmla="*/ 109985 h 4999978"/>
              <a:gd name="connsiteX34" fmla="*/ 5158166 w 12192000"/>
              <a:gd name="connsiteY34" fmla="*/ 126350 h 4999978"/>
              <a:gd name="connsiteX35" fmla="*/ 5271252 w 12192000"/>
              <a:gd name="connsiteY35" fmla="*/ 147520 h 4999978"/>
              <a:gd name="connsiteX36" fmla="*/ 5294438 w 12192000"/>
              <a:gd name="connsiteY36" fmla="*/ 153338 h 4999978"/>
              <a:gd name="connsiteX37" fmla="*/ 5310840 w 12192000"/>
              <a:gd name="connsiteY37" fmla="*/ 163551 h 4999978"/>
              <a:gd name="connsiteX38" fmla="*/ 5311570 w 12192000"/>
              <a:gd name="connsiteY38" fmla="*/ 170463 h 4999978"/>
              <a:gd name="connsiteX39" fmla="*/ 5323756 w 12192000"/>
              <a:gd name="connsiteY39" fmla="*/ 174500 h 4999978"/>
              <a:gd name="connsiteX40" fmla="*/ 5326259 w 12192000"/>
              <a:gd name="connsiteY40" fmla="*/ 176662 h 4999978"/>
              <a:gd name="connsiteX41" fmla="*/ 5383267 w 12192000"/>
              <a:gd name="connsiteY41" fmla="*/ 199617 h 4999978"/>
              <a:gd name="connsiteX42" fmla="*/ 5492371 w 12192000"/>
              <a:gd name="connsiteY42" fmla="*/ 230923 h 4999978"/>
              <a:gd name="connsiteX43" fmla="*/ 5640913 w 12192000"/>
              <a:gd name="connsiteY43" fmla="*/ 239810 h 4999978"/>
              <a:gd name="connsiteX44" fmla="*/ 5877770 w 12192000"/>
              <a:gd name="connsiteY44" fmla="*/ 283747 h 4999978"/>
              <a:gd name="connsiteX45" fmla="*/ 5989615 w 12192000"/>
              <a:gd name="connsiteY45" fmla="*/ 306445 h 4999978"/>
              <a:gd name="connsiteX46" fmla="*/ 5996857 w 12192000"/>
              <a:gd name="connsiteY46" fmla="*/ 310331 h 4999978"/>
              <a:gd name="connsiteX47" fmla="*/ 6037387 w 12192000"/>
              <a:gd name="connsiteY47" fmla="*/ 299308 h 4999978"/>
              <a:gd name="connsiteX48" fmla="*/ 6113074 w 12192000"/>
              <a:gd name="connsiteY48" fmla="*/ 312627 h 4999978"/>
              <a:gd name="connsiteX49" fmla="*/ 6280929 w 12192000"/>
              <a:gd name="connsiteY49" fmla="*/ 337226 h 4999978"/>
              <a:gd name="connsiteX50" fmla="*/ 6298665 w 12192000"/>
              <a:gd name="connsiteY50" fmla="*/ 329713 h 4999978"/>
              <a:gd name="connsiteX51" fmla="*/ 6317326 w 12192000"/>
              <a:gd name="connsiteY51" fmla="*/ 326576 h 4999978"/>
              <a:gd name="connsiteX52" fmla="*/ 6319212 w 12192000"/>
              <a:gd name="connsiteY52" fmla="*/ 327786 h 4999978"/>
              <a:gd name="connsiteX53" fmla="*/ 6339724 w 12192000"/>
              <a:gd name="connsiteY53" fmla="*/ 328880 h 4999978"/>
              <a:gd name="connsiteX54" fmla="*/ 6345010 w 12192000"/>
              <a:gd name="connsiteY54" fmla="*/ 325930 h 4999978"/>
              <a:gd name="connsiteX55" fmla="*/ 6359332 w 12192000"/>
              <a:gd name="connsiteY55" fmla="*/ 325681 h 4999978"/>
              <a:gd name="connsiteX56" fmla="*/ 6388220 w 12192000"/>
              <a:gd name="connsiteY56" fmla="*/ 322496 h 4999978"/>
              <a:gd name="connsiteX57" fmla="*/ 6392994 w 12192000"/>
              <a:gd name="connsiteY57" fmla="*/ 324426 h 4999978"/>
              <a:gd name="connsiteX58" fmla="*/ 6435581 w 12192000"/>
              <a:gd name="connsiteY58" fmla="*/ 323557 h 4999978"/>
              <a:gd name="connsiteX59" fmla="*/ 6435870 w 12192000"/>
              <a:gd name="connsiteY59" fmla="*/ 324745 h 4999978"/>
              <a:gd name="connsiteX60" fmla="*/ 6446571 w 12192000"/>
              <a:gd name="connsiteY60" fmla="*/ 329739 h 4999978"/>
              <a:gd name="connsiteX61" fmla="*/ 6467701 w 12192000"/>
              <a:gd name="connsiteY61" fmla="*/ 336547 h 4999978"/>
              <a:gd name="connsiteX62" fmla="*/ 6512727 w 12192000"/>
              <a:gd name="connsiteY62" fmla="*/ 367087 h 4999978"/>
              <a:gd name="connsiteX63" fmla="*/ 6557094 w 12192000"/>
              <a:gd name="connsiteY63" fmla="*/ 366314 h 4999978"/>
              <a:gd name="connsiteX64" fmla="*/ 6565879 w 12192000"/>
              <a:gd name="connsiteY64" fmla="*/ 366812 h 4999978"/>
              <a:gd name="connsiteX65" fmla="*/ 6565997 w 12192000"/>
              <a:gd name="connsiteY65" fmla="*/ 367092 h 4999978"/>
              <a:gd name="connsiteX66" fmla="*/ 6575147 w 12192000"/>
              <a:gd name="connsiteY66" fmla="*/ 368156 h 4999978"/>
              <a:gd name="connsiteX67" fmla="*/ 6581899 w 12192000"/>
              <a:gd name="connsiteY67" fmla="*/ 367720 h 4999978"/>
              <a:gd name="connsiteX68" fmla="*/ 6598943 w 12192000"/>
              <a:gd name="connsiteY68" fmla="*/ 368688 h 4999978"/>
              <a:gd name="connsiteX69" fmla="*/ 6604421 w 12192000"/>
              <a:gd name="connsiteY69" fmla="*/ 370815 h 4999978"/>
              <a:gd name="connsiteX70" fmla="*/ 6606035 w 12192000"/>
              <a:gd name="connsiteY70" fmla="*/ 374247 h 4999978"/>
              <a:gd name="connsiteX71" fmla="*/ 6607669 w 12192000"/>
              <a:gd name="connsiteY71" fmla="*/ 373968 h 4999978"/>
              <a:gd name="connsiteX72" fmla="*/ 6637532 w 12192000"/>
              <a:gd name="connsiteY72" fmla="*/ 384907 h 4999978"/>
              <a:gd name="connsiteX73" fmla="*/ 6706880 w 12192000"/>
              <a:gd name="connsiteY73" fmla="*/ 399163 h 4999978"/>
              <a:gd name="connsiteX74" fmla="*/ 6747500 w 12192000"/>
              <a:gd name="connsiteY74" fmla="*/ 403168 h 4999978"/>
              <a:gd name="connsiteX75" fmla="*/ 6857783 w 12192000"/>
              <a:gd name="connsiteY75" fmla="*/ 418687 h 4999978"/>
              <a:gd name="connsiteX76" fmla="*/ 6926954 w 12192000"/>
              <a:gd name="connsiteY76" fmla="*/ 416162 h 4999978"/>
              <a:gd name="connsiteX77" fmla="*/ 6990389 w 12192000"/>
              <a:gd name="connsiteY77" fmla="*/ 425060 h 4999978"/>
              <a:gd name="connsiteX78" fmla="*/ 7041715 w 12192000"/>
              <a:gd name="connsiteY78" fmla="*/ 465902 h 4999978"/>
              <a:gd name="connsiteX79" fmla="*/ 7048103 w 12192000"/>
              <a:gd name="connsiteY79" fmla="*/ 464392 h 4999978"/>
              <a:gd name="connsiteX80" fmla="*/ 7057490 w 12192000"/>
              <a:gd name="connsiteY80" fmla="*/ 463917 h 4999978"/>
              <a:gd name="connsiteX81" fmla="*/ 7057730 w 12192000"/>
              <a:gd name="connsiteY81" fmla="*/ 464165 h 4999978"/>
              <a:gd name="connsiteX82" fmla="*/ 7066511 w 12192000"/>
              <a:gd name="connsiteY82" fmla="*/ 463214 h 4999978"/>
              <a:gd name="connsiteX83" fmla="*/ 7109401 w 12192000"/>
              <a:gd name="connsiteY83" fmla="*/ 455268 h 4999978"/>
              <a:gd name="connsiteX84" fmla="*/ 7166830 w 12192000"/>
              <a:gd name="connsiteY84" fmla="*/ 477037 h 4999978"/>
              <a:gd name="connsiteX85" fmla="*/ 7190442 w 12192000"/>
              <a:gd name="connsiteY85" fmla="*/ 480090 h 4999978"/>
              <a:gd name="connsiteX86" fmla="*/ 7203083 w 12192000"/>
              <a:gd name="connsiteY86" fmla="*/ 483106 h 4999978"/>
              <a:gd name="connsiteX87" fmla="*/ 7203894 w 12192000"/>
              <a:gd name="connsiteY87" fmla="*/ 484190 h 4999978"/>
              <a:gd name="connsiteX88" fmla="*/ 7245004 w 12192000"/>
              <a:gd name="connsiteY88" fmla="*/ 476444 h 4999978"/>
              <a:gd name="connsiteX89" fmla="*/ 7250514 w 12192000"/>
              <a:gd name="connsiteY89" fmla="*/ 477506 h 4999978"/>
              <a:gd name="connsiteX90" fmla="*/ 7277246 w 12192000"/>
              <a:gd name="connsiteY90" fmla="*/ 469782 h 4999978"/>
              <a:gd name="connsiteX91" fmla="*/ 7291092 w 12192000"/>
              <a:gd name="connsiteY91" fmla="*/ 467217 h 4999978"/>
              <a:gd name="connsiteX92" fmla="*/ 7294933 w 12192000"/>
              <a:gd name="connsiteY92" fmla="*/ 463549 h 4999978"/>
              <a:gd name="connsiteX93" fmla="*/ 7315408 w 12192000"/>
              <a:gd name="connsiteY93" fmla="*/ 461260 h 4999978"/>
              <a:gd name="connsiteX94" fmla="*/ 7317786 w 12192000"/>
              <a:gd name="connsiteY94" fmla="*/ 462106 h 4999978"/>
              <a:gd name="connsiteX95" fmla="*/ 7334572 w 12192000"/>
              <a:gd name="connsiteY95" fmla="*/ 456088 h 4999978"/>
              <a:gd name="connsiteX96" fmla="*/ 7375190 w 12192000"/>
              <a:gd name="connsiteY96" fmla="*/ 449931 h 4999978"/>
              <a:gd name="connsiteX97" fmla="*/ 7522997 w 12192000"/>
              <a:gd name="connsiteY97" fmla="*/ 442209 h 4999978"/>
              <a:gd name="connsiteX98" fmla="*/ 7686985 w 12192000"/>
              <a:gd name="connsiteY98" fmla="*/ 419805 h 4999978"/>
              <a:gd name="connsiteX99" fmla="*/ 7854068 w 12192000"/>
              <a:gd name="connsiteY99" fmla="*/ 409774 h 4999978"/>
              <a:gd name="connsiteX100" fmla="*/ 8034165 w 12192000"/>
              <a:gd name="connsiteY100" fmla="*/ 391699 h 4999978"/>
              <a:gd name="connsiteX101" fmla="*/ 8094381 w 12192000"/>
              <a:gd name="connsiteY101" fmla="*/ 395718 h 4999978"/>
              <a:gd name="connsiteX102" fmla="*/ 8146898 w 12192000"/>
              <a:gd name="connsiteY102" fmla="*/ 378558 h 4999978"/>
              <a:gd name="connsiteX103" fmla="*/ 8168993 w 12192000"/>
              <a:gd name="connsiteY103" fmla="*/ 384830 h 4999978"/>
              <a:gd name="connsiteX104" fmla="*/ 8172809 w 12192000"/>
              <a:gd name="connsiteY104" fmla="*/ 386137 h 4999978"/>
              <a:gd name="connsiteX105" fmla="*/ 8187962 w 12192000"/>
              <a:gd name="connsiteY105" fmla="*/ 386433 h 4999978"/>
              <a:gd name="connsiteX106" fmla="*/ 8192382 w 12192000"/>
              <a:gd name="connsiteY106" fmla="*/ 392692 h 4999978"/>
              <a:gd name="connsiteX107" fmla="*/ 8375192 w 12192000"/>
              <a:gd name="connsiteY107" fmla="*/ 383879 h 4999978"/>
              <a:gd name="connsiteX108" fmla="*/ 8454377 w 12192000"/>
              <a:gd name="connsiteY108" fmla="*/ 380331 h 4999978"/>
              <a:gd name="connsiteX109" fmla="*/ 8484740 w 12192000"/>
              <a:gd name="connsiteY109" fmla="*/ 385159 h 4999978"/>
              <a:gd name="connsiteX110" fmla="*/ 8601673 w 12192000"/>
              <a:gd name="connsiteY110" fmla="*/ 397101 h 4999978"/>
              <a:gd name="connsiteX111" fmla="*/ 8701676 w 12192000"/>
              <a:gd name="connsiteY111" fmla="*/ 401351 h 4999978"/>
              <a:gd name="connsiteX112" fmla="*/ 8773288 w 12192000"/>
              <a:gd name="connsiteY112" fmla="*/ 378077 h 4999978"/>
              <a:gd name="connsiteX113" fmla="*/ 8779909 w 12192000"/>
              <a:gd name="connsiteY113" fmla="*/ 382446 h 4999978"/>
              <a:gd name="connsiteX114" fmla="*/ 8829932 w 12192000"/>
              <a:gd name="connsiteY114" fmla="*/ 379243 h 4999978"/>
              <a:gd name="connsiteX115" fmla="*/ 9003386 w 12192000"/>
              <a:gd name="connsiteY115" fmla="*/ 336242 h 4999978"/>
              <a:gd name="connsiteX116" fmla="*/ 9101185 w 12192000"/>
              <a:gd name="connsiteY116" fmla="*/ 330862 h 4999978"/>
              <a:gd name="connsiteX117" fmla="*/ 9136185 w 12192000"/>
              <a:gd name="connsiteY117" fmla="*/ 334078 h 4999978"/>
              <a:gd name="connsiteX118" fmla="*/ 9194801 w 12192000"/>
              <a:gd name="connsiteY118" fmla="*/ 339149 h 4999978"/>
              <a:gd name="connsiteX119" fmla="*/ 9239316 w 12192000"/>
              <a:gd name="connsiteY119" fmla="*/ 355558 h 4999978"/>
              <a:gd name="connsiteX120" fmla="*/ 9288052 w 12192000"/>
              <a:gd name="connsiteY120" fmla="*/ 354796 h 4999978"/>
              <a:gd name="connsiteX121" fmla="*/ 9298465 w 12192000"/>
              <a:gd name="connsiteY121" fmla="*/ 338296 h 4999978"/>
              <a:gd name="connsiteX122" fmla="*/ 9350892 w 12192000"/>
              <a:gd name="connsiteY122" fmla="*/ 342778 h 4999978"/>
              <a:gd name="connsiteX123" fmla="*/ 9430522 w 12192000"/>
              <a:gd name="connsiteY123" fmla="*/ 351368 h 4999978"/>
              <a:gd name="connsiteX124" fmla="*/ 9476215 w 12192000"/>
              <a:gd name="connsiteY124" fmla="*/ 352107 h 4999978"/>
              <a:gd name="connsiteX125" fmla="*/ 9601276 w 12192000"/>
              <a:gd name="connsiteY125" fmla="*/ 358704 h 4999978"/>
              <a:gd name="connsiteX126" fmla="*/ 9802144 w 12192000"/>
              <a:gd name="connsiteY126" fmla="*/ 394479 h 4999978"/>
              <a:gd name="connsiteX127" fmla="*/ 9905153 w 12192000"/>
              <a:gd name="connsiteY127" fmla="*/ 400650 h 4999978"/>
              <a:gd name="connsiteX128" fmla="*/ 9922553 w 12192000"/>
              <a:gd name="connsiteY128" fmla="*/ 404569 h 4999978"/>
              <a:gd name="connsiteX129" fmla="*/ 10044658 w 12192000"/>
              <a:gd name="connsiteY129" fmla="*/ 418077 h 4999978"/>
              <a:gd name="connsiteX130" fmla="*/ 10184585 w 12192000"/>
              <a:gd name="connsiteY130" fmla="*/ 407138 h 4999978"/>
              <a:gd name="connsiteX131" fmla="*/ 10366435 w 12192000"/>
              <a:gd name="connsiteY131" fmla="*/ 462428 h 4999978"/>
              <a:gd name="connsiteX132" fmla="*/ 10688220 w 12192000"/>
              <a:gd name="connsiteY132" fmla="*/ 542258 h 4999978"/>
              <a:gd name="connsiteX133" fmla="*/ 11026690 w 12192000"/>
              <a:gd name="connsiteY133" fmla="*/ 550681 h 4999978"/>
              <a:gd name="connsiteX134" fmla="*/ 11113779 w 12192000"/>
              <a:gd name="connsiteY134" fmla="*/ 533868 h 4999978"/>
              <a:gd name="connsiteX135" fmla="*/ 11369556 w 12192000"/>
              <a:gd name="connsiteY135" fmla="*/ 491719 h 4999978"/>
              <a:gd name="connsiteX136" fmla="*/ 11623342 w 12192000"/>
              <a:gd name="connsiteY136" fmla="*/ 388428 h 4999978"/>
              <a:gd name="connsiteX137" fmla="*/ 11786511 w 12192000"/>
              <a:gd name="connsiteY137" fmla="*/ 358390 h 4999978"/>
              <a:gd name="connsiteX138" fmla="*/ 11862577 w 12192000"/>
              <a:gd name="connsiteY138" fmla="*/ 330549 h 4999978"/>
              <a:gd name="connsiteX139" fmla="*/ 11916612 w 12192000"/>
              <a:gd name="connsiteY139" fmla="*/ 323810 h 4999978"/>
              <a:gd name="connsiteX140" fmla="*/ 11948830 w 12192000"/>
              <a:gd name="connsiteY140" fmla="*/ 318062 h 4999978"/>
              <a:gd name="connsiteX141" fmla="*/ 12001583 w 12192000"/>
              <a:gd name="connsiteY141" fmla="*/ 279643 h 4999978"/>
              <a:gd name="connsiteX142" fmla="*/ 12174977 w 12192000"/>
              <a:gd name="connsiteY142" fmla="*/ 264652 h 4999978"/>
              <a:gd name="connsiteX143" fmla="*/ 12192000 w 12192000"/>
              <a:gd name="connsiteY143" fmla="*/ 256549 h 4999978"/>
              <a:gd name="connsiteX144" fmla="*/ 12192000 w 12192000"/>
              <a:gd name="connsiteY144" fmla="*/ 4999978 h 4999978"/>
              <a:gd name="connsiteX145" fmla="*/ 0 w 12192000"/>
              <a:gd name="connsiteY145" fmla="*/ 4999978 h 4999978"/>
              <a:gd name="connsiteX146" fmla="*/ 0 w 12192000"/>
              <a:gd name="connsiteY146" fmla="*/ 617449 h 4999978"/>
              <a:gd name="connsiteX147" fmla="*/ 11075 w 12192000"/>
              <a:gd name="connsiteY147" fmla="*/ 615178 h 4999978"/>
              <a:gd name="connsiteX148" fmla="*/ 44061 w 12192000"/>
              <a:gd name="connsiteY148" fmla="*/ 608596 h 4999978"/>
              <a:gd name="connsiteX149" fmla="*/ 136694 w 12192000"/>
              <a:gd name="connsiteY149" fmla="*/ 556415 h 4999978"/>
              <a:gd name="connsiteX150" fmla="*/ 170342 w 12192000"/>
              <a:gd name="connsiteY150" fmla="*/ 551077 h 4999978"/>
              <a:gd name="connsiteX151" fmla="*/ 168955 w 12192000"/>
              <a:gd name="connsiteY151" fmla="*/ 542164 h 4999978"/>
              <a:gd name="connsiteX152" fmla="*/ 181474 w 12192000"/>
              <a:gd name="connsiteY152" fmla="*/ 541281 h 4999978"/>
              <a:gd name="connsiteX153" fmla="*/ 209440 w 12192000"/>
              <a:gd name="connsiteY153" fmla="*/ 540561 h 4999978"/>
              <a:gd name="connsiteX154" fmla="*/ 293152 w 12192000"/>
              <a:gd name="connsiteY154" fmla="*/ 536576 h 4999978"/>
              <a:gd name="connsiteX155" fmla="*/ 315693 w 12192000"/>
              <a:gd name="connsiteY155" fmla="*/ 519030 h 4999978"/>
              <a:gd name="connsiteX156" fmla="*/ 337305 w 12192000"/>
              <a:gd name="connsiteY156" fmla="*/ 518372 h 4999978"/>
              <a:gd name="connsiteX157" fmla="*/ 462252 w 12192000"/>
              <a:gd name="connsiteY157" fmla="*/ 493151 h 4999978"/>
              <a:gd name="connsiteX158" fmla="*/ 479457 w 12192000"/>
              <a:gd name="connsiteY158" fmla="*/ 491123 h 4999978"/>
              <a:gd name="connsiteX159" fmla="*/ 488653 w 12192000"/>
              <a:gd name="connsiteY159" fmla="*/ 483257 h 4999978"/>
              <a:gd name="connsiteX160" fmla="*/ 522053 w 12192000"/>
              <a:gd name="connsiteY160" fmla="*/ 481125 h 4999978"/>
              <a:gd name="connsiteX161" fmla="*/ 523520 w 12192000"/>
              <a:gd name="connsiteY161" fmla="*/ 476713 h 4999978"/>
              <a:gd name="connsiteX162" fmla="*/ 632714 w 12192000"/>
              <a:gd name="connsiteY162" fmla="*/ 437101 h 4999978"/>
              <a:gd name="connsiteX163" fmla="*/ 651426 w 12192000"/>
              <a:gd name="connsiteY163" fmla="*/ 430544 h 4999978"/>
              <a:gd name="connsiteX164" fmla="*/ 667724 w 12192000"/>
              <a:gd name="connsiteY164" fmla="*/ 432138 h 4999978"/>
              <a:gd name="connsiteX165" fmla="*/ 757679 w 12192000"/>
              <a:gd name="connsiteY165" fmla="*/ 425145 h 4999978"/>
              <a:gd name="connsiteX166" fmla="*/ 779159 w 12192000"/>
              <a:gd name="connsiteY166" fmla="*/ 428059 h 4999978"/>
              <a:gd name="connsiteX167" fmla="*/ 788293 w 12192000"/>
              <a:gd name="connsiteY167" fmla="*/ 434863 h 4999978"/>
              <a:gd name="connsiteX168" fmla="*/ 822923 w 12192000"/>
              <a:gd name="connsiteY168" fmla="*/ 421074 h 4999978"/>
              <a:gd name="connsiteX169" fmla="*/ 876559 w 12192000"/>
              <a:gd name="connsiteY169" fmla="*/ 411088 h 4999978"/>
              <a:gd name="connsiteX170" fmla="*/ 902011 w 12192000"/>
              <a:gd name="connsiteY170" fmla="*/ 404118 h 4999978"/>
              <a:gd name="connsiteX171" fmla="*/ 922715 w 12192000"/>
              <a:gd name="connsiteY171" fmla="*/ 407699 h 4999978"/>
              <a:gd name="connsiteX172" fmla="*/ 1040139 w 12192000"/>
              <a:gd name="connsiteY172" fmla="*/ 406590 h 4999978"/>
              <a:gd name="connsiteX173" fmla="*/ 1067251 w 12192000"/>
              <a:gd name="connsiteY173" fmla="*/ 412384 h 4999978"/>
              <a:gd name="connsiteX174" fmla="*/ 1080272 w 12192000"/>
              <a:gd name="connsiteY174" fmla="*/ 424669 h 4999978"/>
              <a:gd name="connsiteX175" fmla="*/ 1090219 w 12192000"/>
              <a:gd name="connsiteY175" fmla="*/ 420026 h 4999978"/>
              <a:gd name="connsiteX176" fmla="*/ 1161226 w 12192000"/>
              <a:gd name="connsiteY176" fmla="*/ 418304 h 4999978"/>
              <a:gd name="connsiteX177" fmla="*/ 1207525 w 12192000"/>
              <a:gd name="connsiteY177" fmla="*/ 416039 h 4999978"/>
              <a:gd name="connsiteX178" fmla="*/ 1295331 w 12192000"/>
              <a:gd name="connsiteY178" fmla="*/ 402182 h 4999978"/>
              <a:gd name="connsiteX179" fmla="*/ 1347118 w 12192000"/>
              <a:gd name="connsiteY179" fmla="*/ 399704 h 4999978"/>
              <a:gd name="connsiteX180" fmla="*/ 1378108 w 12192000"/>
              <a:gd name="connsiteY180" fmla="*/ 398410 h 4999978"/>
              <a:gd name="connsiteX181" fmla="*/ 1459192 w 12192000"/>
              <a:gd name="connsiteY181" fmla="*/ 380919 h 4999978"/>
              <a:gd name="connsiteX182" fmla="*/ 1590120 w 12192000"/>
              <a:gd name="connsiteY182" fmla="*/ 317608 h 4999978"/>
              <a:gd name="connsiteX183" fmla="*/ 1631417 w 12192000"/>
              <a:gd name="connsiteY183" fmla="*/ 308227 h 4999978"/>
              <a:gd name="connsiteX184" fmla="*/ 1638727 w 12192000"/>
              <a:gd name="connsiteY184" fmla="*/ 311610 h 4999978"/>
              <a:gd name="connsiteX185" fmla="*/ 1844438 w 12192000"/>
              <a:gd name="connsiteY185" fmla="*/ 271304 h 4999978"/>
              <a:gd name="connsiteX186" fmla="*/ 1881324 w 12192000"/>
              <a:gd name="connsiteY186" fmla="*/ 268497 h 4999978"/>
              <a:gd name="connsiteX187" fmla="*/ 1908999 w 12192000"/>
              <a:gd name="connsiteY187" fmla="*/ 269338 h 4999978"/>
              <a:gd name="connsiteX188" fmla="*/ 1974956 w 12192000"/>
              <a:gd name="connsiteY188" fmla="*/ 255958 h 4999978"/>
              <a:gd name="connsiteX189" fmla="*/ 2082409 w 12192000"/>
              <a:gd name="connsiteY189" fmla="*/ 227290 h 4999978"/>
              <a:gd name="connsiteX190" fmla="*/ 2105639 w 12192000"/>
              <a:gd name="connsiteY190" fmla="*/ 222648 h 4999978"/>
              <a:gd name="connsiteX191" fmla="*/ 2126992 w 12192000"/>
              <a:gd name="connsiteY191" fmla="*/ 224468 h 4999978"/>
              <a:gd name="connsiteX192" fmla="*/ 2133154 w 12192000"/>
              <a:gd name="connsiteY192" fmla="*/ 229952 h 4999978"/>
              <a:gd name="connsiteX193" fmla="*/ 2146154 w 12192000"/>
              <a:gd name="connsiteY193" fmla="*/ 228332 h 4999978"/>
              <a:gd name="connsiteX194" fmla="*/ 2149901 w 12192000"/>
              <a:gd name="connsiteY194" fmla="*/ 229116 h 4999978"/>
              <a:gd name="connsiteX195" fmla="*/ 2171100 w 12192000"/>
              <a:gd name="connsiteY195" fmla="*/ 232389 h 4999978"/>
              <a:gd name="connsiteX196" fmla="*/ 2209148 w 12192000"/>
              <a:gd name="connsiteY196" fmla="*/ 209225 h 4999978"/>
              <a:gd name="connsiteX197" fmla="*/ 2261889 w 12192000"/>
              <a:gd name="connsiteY197" fmla="*/ 205532 h 4999978"/>
              <a:gd name="connsiteX198" fmla="*/ 2452315 w 12192000"/>
              <a:gd name="connsiteY198" fmla="*/ 152899 h 4999978"/>
              <a:gd name="connsiteX199" fmla="*/ 2495330 w 12192000"/>
              <a:gd name="connsiteY199" fmla="*/ 142101 h 4999978"/>
              <a:gd name="connsiteX200" fmla="*/ 2665623 w 12192000"/>
              <a:gd name="connsiteY200" fmla="*/ 96394 h 4999978"/>
              <a:gd name="connsiteX201" fmla="*/ 2763332 w 12192000"/>
              <a:gd name="connsiteY201" fmla="*/ 74831 h 4999978"/>
              <a:gd name="connsiteX202" fmla="*/ 2843870 w 12192000"/>
              <a:gd name="connsiteY202" fmla="*/ 47507 h 4999978"/>
              <a:gd name="connsiteX203" fmla="*/ 2862745 w 12192000"/>
              <a:gd name="connsiteY203" fmla="*/ 43242 h 4999978"/>
              <a:gd name="connsiteX204" fmla="*/ 2864596 w 12192000"/>
              <a:gd name="connsiteY204" fmla="*/ 39218 h 4999978"/>
              <a:gd name="connsiteX205" fmla="*/ 2875381 w 12192000"/>
              <a:gd name="connsiteY205" fmla="*/ 35003 h 4999978"/>
              <a:gd name="connsiteX206" fmla="*/ 2895139 w 12192000"/>
              <a:gd name="connsiteY206" fmla="*/ 24186 h 4999978"/>
              <a:gd name="connsiteX207" fmla="*/ 2932205 w 12192000"/>
              <a:gd name="connsiteY207" fmla="*/ 11873 h 4999978"/>
              <a:gd name="connsiteX208" fmla="*/ 2933310 w 12192000"/>
              <a:gd name="connsiteY208" fmla="*/ 12816 h 4999978"/>
              <a:gd name="connsiteX209" fmla="*/ 2945218 w 12192000"/>
              <a:gd name="connsiteY209" fmla="*/ 14141 h 4999978"/>
              <a:gd name="connsiteX210" fmla="*/ 2966465 w 12192000"/>
              <a:gd name="connsiteY210" fmla="*/ 14117 h 4999978"/>
              <a:gd name="connsiteX211" fmla="*/ 3016048 w 12192000"/>
              <a:gd name="connsiteY211" fmla="*/ 12381 h 4999978"/>
              <a:gd name="connsiteX212" fmla="*/ 3057077 w 12192000"/>
              <a:gd name="connsiteY212" fmla="*/ 14845 h 4999978"/>
              <a:gd name="connsiteX213" fmla="*/ 3148105 w 12192000"/>
              <a:gd name="connsiteY213" fmla="*/ 30648 h 4999978"/>
              <a:gd name="connsiteX214" fmla="*/ 3251671 w 12192000"/>
              <a:gd name="connsiteY214" fmla="*/ 31575 h 4999978"/>
              <a:gd name="connsiteX215" fmla="*/ 3351400 w 12192000"/>
              <a:gd name="connsiteY215" fmla="*/ 32687 h 4999978"/>
              <a:gd name="connsiteX216" fmla="*/ 3387481 w 12192000"/>
              <a:gd name="connsiteY216" fmla="*/ 31443 h 4999978"/>
              <a:gd name="connsiteX217" fmla="*/ 3451923 w 12192000"/>
              <a:gd name="connsiteY217" fmla="*/ 36482 h 4999978"/>
              <a:gd name="connsiteX218" fmla="*/ 3481520 w 12192000"/>
              <a:gd name="connsiteY218" fmla="*/ 43287 h 4999978"/>
              <a:gd name="connsiteX219" fmla="*/ 3482804 w 12192000"/>
              <a:gd name="connsiteY219" fmla="*/ 42812 h 4999978"/>
              <a:gd name="connsiteX220" fmla="*/ 3485495 w 12192000"/>
              <a:gd name="connsiteY220" fmla="*/ 45921 h 4999978"/>
              <a:gd name="connsiteX221" fmla="*/ 3490972 w 12192000"/>
              <a:gd name="connsiteY221" fmla="*/ 47286 h 4999978"/>
              <a:gd name="connsiteX222" fmla="*/ 3505835 w 12192000"/>
              <a:gd name="connsiteY222" fmla="*/ 46077 h 4999978"/>
              <a:gd name="connsiteX223" fmla="*/ 3511410 w 12192000"/>
              <a:gd name="connsiteY223" fmla="*/ 44808 h 4999978"/>
              <a:gd name="connsiteX224" fmla="*/ 3519598 w 12192000"/>
              <a:gd name="connsiteY224" fmla="*/ 44683 h 4999978"/>
              <a:gd name="connsiteX225" fmla="*/ 3519807 w 12192000"/>
              <a:gd name="connsiteY225" fmla="*/ 44938 h 4999978"/>
              <a:gd name="connsiteX226" fmla="*/ 3527466 w 12192000"/>
              <a:gd name="connsiteY226" fmla="*/ 44316 h 4999978"/>
              <a:gd name="connsiteX227" fmla="*/ 3564889 w 12192000"/>
              <a:gd name="connsiteY227" fmla="*/ 57394 h 4999978"/>
              <a:gd name="connsiteX228" fmla="*/ 3614922 w 12192000"/>
              <a:gd name="connsiteY228" fmla="*/ 61804 h 4999978"/>
              <a:gd name="connsiteX229" fmla="*/ 3635506 w 12192000"/>
              <a:gd name="connsiteY229" fmla="*/ 65718 h 4999978"/>
              <a:gd name="connsiteX230" fmla="*/ 3646525 w 12192000"/>
              <a:gd name="connsiteY230" fmla="*/ 69193 h 4999978"/>
              <a:gd name="connsiteX231" fmla="*/ 3647224 w 12192000"/>
              <a:gd name="connsiteY231" fmla="*/ 70303 h 4999978"/>
              <a:gd name="connsiteX232" fmla="*/ 3683100 w 12192000"/>
              <a:gd name="connsiteY232" fmla="*/ 64109 h 4999978"/>
              <a:gd name="connsiteX233" fmla="*/ 3687901 w 12192000"/>
              <a:gd name="connsiteY233" fmla="*/ 65372 h 4999978"/>
              <a:gd name="connsiteX234" fmla="*/ 3711234 w 12192000"/>
              <a:gd name="connsiteY234" fmla="*/ 58665 h 4999978"/>
              <a:gd name="connsiteX235" fmla="*/ 3723318 w 12192000"/>
              <a:gd name="connsiteY235" fmla="*/ 56625 h 4999978"/>
              <a:gd name="connsiteX236" fmla="*/ 3726677 w 12192000"/>
              <a:gd name="connsiteY236" fmla="*/ 53112 h 4999978"/>
              <a:gd name="connsiteX237" fmla="*/ 3744535 w 12192000"/>
              <a:gd name="connsiteY237" fmla="*/ 51590 h 4999978"/>
              <a:gd name="connsiteX238" fmla="*/ 3746608 w 12192000"/>
              <a:gd name="connsiteY238" fmla="*/ 52522 h 4999978"/>
              <a:gd name="connsiteX239" fmla="*/ 3761262 w 12192000"/>
              <a:gd name="connsiteY239" fmla="*/ 47147 h 4999978"/>
              <a:gd name="connsiteX240" fmla="*/ 3803931 w 12192000"/>
              <a:gd name="connsiteY240" fmla="*/ 49309 h 4999978"/>
              <a:gd name="connsiteX241" fmla="*/ 3925626 w 12192000"/>
              <a:gd name="connsiteY241" fmla="*/ 40301 h 4999978"/>
              <a:gd name="connsiteX242" fmla="*/ 4033324 w 12192000"/>
              <a:gd name="connsiteY242" fmla="*/ 26451 h 4999978"/>
              <a:gd name="connsiteX0" fmla="*/ 4033324 w 12192000"/>
              <a:gd name="connsiteY0" fmla="*/ 26451 h 4999978"/>
              <a:gd name="connsiteX1" fmla="*/ 4138795 w 12192000"/>
              <a:gd name="connsiteY1" fmla="*/ 28995 h 4999978"/>
              <a:gd name="connsiteX2" fmla="*/ 4197186 w 12192000"/>
              <a:gd name="connsiteY2" fmla="*/ 16311 h 4999978"/>
              <a:gd name="connsiteX3" fmla="*/ 4371550 w 12192000"/>
              <a:gd name="connsiteY3" fmla="*/ 8916 h 4999978"/>
              <a:gd name="connsiteX4" fmla="*/ 4424056 w 12192000"/>
              <a:gd name="connsiteY4" fmla="*/ 15151 h 4999978"/>
              <a:gd name="connsiteX5" fmla="*/ 4469897 w 12192000"/>
              <a:gd name="connsiteY5" fmla="*/ 0 h 4999978"/>
              <a:gd name="connsiteX6" fmla="*/ 4489151 w 12192000"/>
              <a:gd name="connsiteY6" fmla="*/ 7067 h 4999978"/>
              <a:gd name="connsiteX7" fmla="*/ 4492479 w 12192000"/>
              <a:gd name="connsiteY7" fmla="*/ 8512 h 4999978"/>
              <a:gd name="connsiteX8" fmla="*/ 4505693 w 12192000"/>
              <a:gd name="connsiteY8" fmla="*/ 9366 h 4999978"/>
              <a:gd name="connsiteX9" fmla="*/ 4509529 w 12192000"/>
              <a:gd name="connsiteY9" fmla="*/ 15767 h 4999978"/>
              <a:gd name="connsiteX10" fmla="*/ 4529499 w 12192000"/>
              <a:gd name="connsiteY10" fmla="*/ 21469 h 4999978"/>
              <a:gd name="connsiteX11" fmla="*/ 4553795 w 12192000"/>
              <a:gd name="connsiteY11" fmla="*/ 21323 h 4999978"/>
              <a:gd name="connsiteX12" fmla="*/ 4640118 w 12192000"/>
              <a:gd name="connsiteY12" fmla="*/ 21481 h 4999978"/>
              <a:gd name="connsiteX13" fmla="*/ 4654127 w 12192000"/>
              <a:gd name="connsiteY13" fmla="*/ 17734 h 4999978"/>
              <a:gd name="connsiteX14" fmla="*/ 4700168 w 12192000"/>
              <a:gd name="connsiteY14" fmla="*/ 22735 h 4999978"/>
              <a:gd name="connsiteX15" fmla="*/ 4741127 w 12192000"/>
              <a:gd name="connsiteY15" fmla="*/ 23309 h 4999978"/>
              <a:gd name="connsiteX16" fmla="*/ 4767598 w 12192000"/>
              <a:gd name="connsiteY16" fmla="*/ 20054 h 4999978"/>
              <a:gd name="connsiteX17" fmla="*/ 4774592 w 12192000"/>
              <a:gd name="connsiteY17" fmla="*/ 22231 h 4999978"/>
              <a:gd name="connsiteX18" fmla="*/ 4801328 w 12192000"/>
              <a:gd name="connsiteY18" fmla="*/ 23236 h 4999978"/>
              <a:gd name="connsiteX19" fmla="*/ 4814870 w 12192000"/>
              <a:gd name="connsiteY19" fmla="*/ 19579 h 4999978"/>
              <a:gd name="connsiteX20" fmla="*/ 4828440 w 12192000"/>
              <a:gd name="connsiteY20" fmla="*/ 27197 h 4999978"/>
              <a:gd name="connsiteX21" fmla="*/ 4831826 w 12192000"/>
              <a:gd name="connsiteY21" fmla="*/ 32900 h 4999978"/>
              <a:gd name="connsiteX22" fmla="*/ 4850785 w 12192000"/>
              <a:gd name="connsiteY22" fmla="*/ 29972 h 4999978"/>
              <a:gd name="connsiteX23" fmla="*/ 4866468 w 12192000"/>
              <a:gd name="connsiteY23" fmla="*/ 35321 h 4999978"/>
              <a:gd name="connsiteX24" fmla="*/ 4879983 w 12192000"/>
              <a:gd name="connsiteY24" fmla="*/ 31397 h 4999978"/>
              <a:gd name="connsiteX25" fmla="*/ 4885635 w 12192000"/>
              <a:gd name="connsiteY25" fmla="*/ 32124 h 4999978"/>
              <a:gd name="connsiteX26" fmla="*/ 4899698 w 12192000"/>
              <a:gd name="connsiteY26" fmla="*/ 34658 h 4999978"/>
              <a:gd name="connsiteX27" fmla="*/ 4923986 w 12192000"/>
              <a:gd name="connsiteY27" fmla="*/ 40414 h 4999978"/>
              <a:gd name="connsiteX28" fmla="*/ 4931544 w 12192000"/>
              <a:gd name="connsiteY28" fmla="*/ 41140 h 4999978"/>
              <a:gd name="connsiteX29" fmla="*/ 4948135 w 12192000"/>
              <a:gd name="connsiteY29" fmla="*/ 50311 h 4999978"/>
              <a:gd name="connsiteX30" fmla="*/ 4980068 w 12192000"/>
              <a:gd name="connsiteY30" fmla="*/ 57834 h 4999978"/>
              <a:gd name="connsiteX31" fmla="*/ 5036541 w 12192000"/>
              <a:gd name="connsiteY31" fmla="*/ 85075 h 4999978"/>
              <a:gd name="connsiteX32" fmla="*/ 5069678 w 12192000"/>
              <a:gd name="connsiteY32" fmla="*/ 97961 h 4999978"/>
              <a:gd name="connsiteX33" fmla="*/ 5092160 w 12192000"/>
              <a:gd name="connsiteY33" fmla="*/ 109985 h 4999978"/>
              <a:gd name="connsiteX34" fmla="*/ 5158166 w 12192000"/>
              <a:gd name="connsiteY34" fmla="*/ 126350 h 4999978"/>
              <a:gd name="connsiteX35" fmla="*/ 5271252 w 12192000"/>
              <a:gd name="connsiteY35" fmla="*/ 147520 h 4999978"/>
              <a:gd name="connsiteX36" fmla="*/ 5294438 w 12192000"/>
              <a:gd name="connsiteY36" fmla="*/ 153338 h 4999978"/>
              <a:gd name="connsiteX37" fmla="*/ 5310840 w 12192000"/>
              <a:gd name="connsiteY37" fmla="*/ 163551 h 4999978"/>
              <a:gd name="connsiteX38" fmla="*/ 5311570 w 12192000"/>
              <a:gd name="connsiteY38" fmla="*/ 170463 h 4999978"/>
              <a:gd name="connsiteX39" fmla="*/ 5323756 w 12192000"/>
              <a:gd name="connsiteY39" fmla="*/ 174500 h 4999978"/>
              <a:gd name="connsiteX40" fmla="*/ 5326259 w 12192000"/>
              <a:gd name="connsiteY40" fmla="*/ 176662 h 4999978"/>
              <a:gd name="connsiteX41" fmla="*/ 5383267 w 12192000"/>
              <a:gd name="connsiteY41" fmla="*/ 199617 h 4999978"/>
              <a:gd name="connsiteX42" fmla="*/ 5492371 w 12192000"/>
              <a:gd name="connsiteY42" fmla="*/ 230923 h 4999978"/>
              <a:gd name="connsiteX43" fmla="*/ 5640913 w 12192000"/>
              <a:gd name="connsiteY43" fmla="*/ 239810 h 4999978"/>
              <a:gd name="connsiteX44" fmla="*/ 5877770 w 12192000"/>
              <a:gd name="connsiteY44" fmla="*/ 283747 h 4999978"/>
              <a:gd name="connsiteX45" fmla="*/ 5989615 w 12192000"/>
              <a:gd name="connsiteY45" fmla="*/ 306445 h 4999978"/>
              <a:gd name="connsiteX46" fmla="*/ 5996857 w 12192000"/>
              <a:gd name="connsiteY46" fmla="*/ 310331 h 4999978"/>
              <a:gd name="connsiteX47" fmla="*/ 6037387 w 12192000"/>
              <a:gd name="connsiteY47" fmla="*/ 299308 h 4999978"/>
              <a:gd name="connsiteX48" fmla="*/ 6113074 w 12192000"/>
              <a:gd name="connsiteY48" fmla="*/ 312627 h 4999978"/>
              <a:gd name="connsiteX49" fmla="*/ 6280929 w 12192000"/>
              <a:gd name="connsiteY49" fmla="*/ 337226 h 4999978"/>
              <a:gd name="connsiteX50" fmla="*/ 6298665 w 12192000"/>
              <a:gd name="connsiteY50" fmla="*/ 329713 h 4999978"/>
              <a:gd name="connsiteX51" fmla="*/ 6317326 w 12192000"/>
              <a:gd name="connsiteY51" fmla="*/ 326576 h 4999978"/>
              <a:gd name="connsiteX52" fmla="*/ 6319212 w 12192000"/>
              <a:gd name="connsiteY52" fmla="*/ 327786 h 4999978"/>
              <a:gd name="connsiteX53" fmla="*/ 6339724 w 12192000"/>
              <a:gd name="connsiteY53" fmla="*/ 328880 h 4999978"/>
              <a:gd name="connsiteX54" fmla="*/ 6345010 w 12192000"/>
              <a:gd name="connsiteY54" fmla="*/ 325930 h 4999978"/>
              <a:gd name="connsiteX55" fmla="*/ 6359332 w 12192000"/>
              <a:gd name="connsiteY55" fmla="*/ 325681 h 4999978"/>
              <a:gd name="connsiteX56" fmla="*/ 6388220 w 12192000"/>
              <a:gd name="connsiteY56" fmla="*/ 322496 h 4999978"/>
              <a:gd name="connsiteX57" fmla="*/ 6392994 w 12192000"/>
              <a:gd name="connsiteY57" fmla="*/ 324426 h 4999978"/>
              <a:gd name="connsiteX58" fmla="*/ 6435581 w 12192000"/>
              <a:gd name="connsiteY58" fmla="*/ 323557 h 4999978"/>
              <a:gd name="connsiteX59" fmla="*/ 6435870 w 12192000"/>
              <a:gd name="connsiteY59" fmla="*/ 324745 h 4999978"/>
              <a:gd name="connsiteX60" fmla="*/ 6446571 w 12192000"/>
              <a:gd name="connsiteY60" fmla="*/ 329739 h 4999978"/>
              <a:gd name="connsiteX61" fmla="*/ 6467701 w 12192000"/>
              <a:gd name="connsiteY61" fmla="*/ 336547 h 4999978"/>
              <a:gd name="connsiteX62" fmla="*/ 6512727 w 12192000"/>
              <a:gd name="connsiteY62" fmla="*/ 367087 h 4999978"/>
              <a:gd name="connsiteX63" fmla="*/ 6557094 w 12192000"/>
              <a:gd name="connsiteY63" fmla="*/ 366314 h 4999978"/>
              <a:gd name="connsiteX64" fmla="*/ 6565879 w 12192000"/>
              <a:gd name="connsiteY64" fmla="*/ 366812 h 4999978"/>
              <a:gd name="connsiteX65" fmla="*/ 6565997 w 12192000"/>
              <a:gd name="connsiteY65" fmla="*/ 367092 h 4999978"/>
              <a:gd name="connsiteX66" fmla="*/ 6575147 w 12192000"/>
              <a:gd name="connsiteY66" fmla="*/ 368156 h 4999978"/>
              <a:gd name="connsiteX67" fmla="*/ 6581899 w 12192000"/>
              <a:gd name="connsiteY67" fmla="*/ 367720 h 4999978"/>
              <a:gd name="connsiteX68" fmla="*/ 6598943 w 12192000"/>
              <a:gd name="connsiteY68" fmla="*/ 368688 h 4999978"/>
              <a:gd name="connsiteX69" fmla="*/ 6604421 w 12192000"/>
              <a:gd name="connsiteY69" fmla="*/ 370815 h 4999978"/>
              <a:gd name="connsiteX70" fmla="*/ 6606035 w 12192000"/>
              <a:gd name="connsiteY70" fmla="*/ 374247 h 4999978"/>
              <a:gd name="connsiteX71" fmla="*/ 6607669 w 12192000"/>
              <a:gd name="connsiteY71" fmla="*/ 373968 h 4999978"/>
              <a:gd name="connsiteX72" fmla="*/ 6637532 w 12192000"/>
              <a:gd name="connsiteY72" fmla="*/ 384907 h 4999978"/>
              <a:gd name="connsiteX73" fmla="*/ 6706880 w 12192000"/>
              <a:gd name="connsiteY73" fmla="*/ 399163 h 4999978"/>
              <a:gd name="connsiteX74" fmla="*/ 6747500 w 12192000"/>
              <a:gd name="connsiteY74" fmla="*/ 403168 h 4999978"/>
              <a:gd name="connsiteX75" fmla="*/ 6857783 w 12192000"/>
              <a:gd name="connsiteY75" fmla="*/ 418687 h 4999978"/>
              <a:gd name="connsiteX76" fmla="*/ 6926954 w 12192000"/>
              <a:gd name="connsiteY76" fmla="*/ 416162 h 4999978"/>
              <a:gd name="connsiteX77" fmla="*/ 6990389 w 12192000"/>
              <a:gd name="connsiteY77" fmla="*/ 425060 h 4999978"/>
              <a:gd name="connsiteX78" fmla="*/ 7041715 w 12192000"/>
              <a:gd name="connsiteY78" fmla="*/ 465902 h 4999978"/>
              <a:gd name="connsiteX79" fmla="*/ 7048103 w 12192000"/>
              <a:gd name="connsiteY79" fmla="*/ 464392 h 4999978"/>
              <a:gd name="connsiteX80" fmla="*/ 7057490 w 12192000"/>
              <a:gd name="connsiteY80" fmla="*/ 463917 h 4999978"/>
              <a:gd name="connsiteX81" fmla="*/ 7057730 w 12192000"/>
              <a:gd name="connsiteY81" fmla="*/ 464165 h 4999978"/>
              <a:gd name="connsiteX82" fmla="*/ 7066511 w 12192000"/>
              <a:gd name="connsiteY82" fmla="*/ 463214 h 4999978"/>
              <a:gd name="connsiteX83" fmla="*/ 7109401 w 12192000"/>
              <a:gd name="connsiteY83" fmla="*/ 455268 h 4999978"/>
              <a:gd name="connsiteX84" fmla="*/ 7166830 w 12192000"/>
              <a:gd name="connsiteY84" fmla="*/ 477037 h 4999978"/>
              <a:gd name="connsiteX85" fmla="*/ 7190442 w 12192000"/>
              <a:gd name="connsiteY85" fmla="*/ 480090 h 4999978"/>
              <a:gd name="connsiteX86" fmla="*/ 7203083 w 12192000"/>
              <a:gd name="connsiteY86" fmla="*/ 483106 h 4999978"/>
              <a:gd name="connsiteX87" fmla="*/ 7203894 w 12192000"/>
              <a:gd name="connsiteY87" fmla="*/ 484190 h 4999978"/>
              <a:gd name="connsiteX88" fmla="*/ 7245004 w 12192000"/>
              <a:gd name="connsiteY88" fmla="*/ 476444 h 4999978"/>
              <a:gd name="connsiteX89" fmla="*/ 7250514 w 12192000"/>
              <a:gd name="connsiteY89" fmla="*/ 477506 h 4999978"/>
              <a:gd name="connsiteX90" fmla="*/ 7277246 w 12192000"/>
              <a:gd name="connsiteY90" fmla="*/ 469782 h 4999978"/>
              <a:gd name="connsiteX91" fmla="*/ 7291092 w 12192000"/>
              <a:gd name="connsiteY91" fmla="*/ 467217 h 4999978"/>
              <a:gd name="connsiteX92" fmla="*/ 7294933 w 12192000"/>
              <a:gd name="connsiteY92" fmla="*/ 463549 h 4999978"/>
              <a:gd name="connsiteX93" fmla="*/ 7315408 w 12192000"/>
              <a:gd name="connsiteY93" fmla="*/ 461260 h 4999978"/>
              <a:gd name="connsiteX94" fmla="*/ 7317786 w 12192000"/>
              <a:gd name="connsiteY94" fmla="*/ 462106 h 4999978"/>
              <a:gd name="connsiteX95" fmla="*/ 7334572 w 12192000"/>
              <a:gd name="connsiteY95" fmla="*/ 456088 h 4999978"/>
              <a:gd name="connsiteX96" fmla="*/ 7375190 w 12192000"/>
              <a:gd name="connsiteY96" fmla="*/ 449931 h 4999978"/>
              <a:gd name="connsiteX97" fmla="*/ 7522997 w 12192000"/>
              <a:gd name="connsiteY97" fmla="*/ 442209 h 4999978"/>
              <a:gd name="connsiteX98" fmla="*/ 7686985 w 12192000"/>
              <a:gd name="connsiteY98" fmla="*/ 419805 h 4999978"/>
              <a:gd name="connsiteX99" fmla="*/ 7854068 w 12192000"/>
              <a:gd name="connsiteY99" fmla="*/ 409774 h 4999978"/>
              <a:gd name="connsiteX100" fmla="*/ 8034165 w 12192000"/>
              <a:gd name="connsiteY100" fmla="*/ 391699 h 4999978"/>
              <a:gd name="connsiteX101" fmla="*/ 8094381 w 12192000"/>
              <a:gd name="connsiteY101" fmla="*/ 395718 h 4999978"/>
              <a:gd name="connsiteX102" fmla="*/ 8146898 w 12192000"/>
              <a:gd name="connsiteY102" fmla="*/ 378558 h 4999978"/>
              <a:gd name="connsiteX103" fmla="*/ 8168993 w 12192000"/>
              <a:gd name="connsiteY103" fmla="*/ 384830 h 4999978"/>
              <a:gd name="connsiteX104" fmla="*/ 8172809 w 12192000"/>
              <a:gd name="connsiteY104" fmla="*/ 386137 h 4999978"/>
              <a:gd name="connsiteX105" fmla="*/ 8187962 w 12192000"/>
              <a:gd name="connsiteY105" fmla="*/ 386433 h 4999978"/>
              <a:gd name="connsiteX106" fmla="*/ 8192382 w 12192000"/>
              <a:gd name="connsiteY106" fmla="*/ 392692 h 4999978"/>
              <a:gd name="connsiteX107" fmla="*/ 8375192 w 12192000"/>
              <a:gd name="connsiteY107" fmla="*/ 383879 h 4999978"/>
              <a:gd name="connsiteX108" fmla="*/ 8454377 w 12192000"/>
              <a:gd name="connsiteY108" fmla="*/ 380331 h 4999978"/>
              <a:gd name="connsiteX109" fmla="*/ 8484740 w 12192000"/>
              <a:gd name="connsiteY109" fmla="*/ 385159 h 4999978"/>
              <a:gd name="connsiteX110" fmla="*/ 8601673 w 12192000"/>
              <a:gd name="connsiteY110" fmla="*/ 397101 h 4999978"/>
              <a:gd name="connsiteX111" fmla="*/ 8701676 w 12192000"/>
              <a:gd name="connsiteY111" fmla="*/ 401351 h 4999978"/>
              <a:gd name="connsiteX112" fmla="*/ 8773288 w 12192000"/>
              <a:gd name="connsiteY112" fmla="*/ 378077 h 4999978"/>
              <a:gd name="connsiteX113" fmla="*/ 8779909 w 12192000"/>
              <a:gd name="connsiteY113" fmla="*/ 382446 h 4999978"/>
              <a:gd name="connsiteX114" fmla="*/ 8829932 w 12192000"/>
              <a:gd name="connsiteY114" fmla="*/ 379243 h 4999978"/>
              <a:gd name="connsiteX115" fmla="*/ 9003386 w 12192000"/>
              <a:gd name="connsiteY115" fmla="*/ 336242 h 4999978"/>
              <a:gd name="connsiteX116" fmla="*/ 9101185 w 12192000"/>
              <a:gd name="connsiteY116" fmla="*/ 330862 h 4999978"/>
              <a:gd name="connsiteX117" fmla="*/ 9136185 w 12192000"/>
              <a:gd name="connsiteY117" fmla="*/ 334078 h 4999978"/>
              <a:gd name="connsiteX118" fmla="*/ 9194801 w 12192000"/>
              <a:gd name="connsiteY118" fmla="*/ 339149 h 4999978"/>
              <a:gd name="connsiteX119" fmla="*/ 9239316 w 12192000"/>
              <a:gd name="connsiteY119" fmla="*/ 355558 h 4999978"/>
              <a:gd name="connsiteX120" fmla="*/ 9288052 w 12192000"/>
              <a:gd name="connsiteY120" fmla="*/ 354796 h 4999978"/>
              <a:gd name="connsiteX121" fmla="*/ 9298465 w 12192000"/>
              <a:gd name="connsiteY121" fmla="*/ 338296 h 4999978"/>
              <a:gd name="connsiteX122" fmla="*/ 9350892 w 12192000"/>
              <a:gd name="connsiteY122" fmla="*/ 342778 h 4999978"/>
              <a:gd name="connsiteX123" fmla="*/ 9430522 w 12192000"/>
              <a:gd name="connsiteY123" fmla="*/ 351368 h 4999978"/>
              <a:gd name="connsiteX124" fmla="*/ 9476215 w 12192000"/>
              <a:gd name="connsiteY124" fmla="*/ 352107 h 4999978"/>
              <a:gd name="connsiteX125" fmla="*/ 9601276 w 12192000"/>
              <a:gd name="connsiteY125" fmla="*/ 358704 h 4999978"/>
              <a:gd name="connsiteX126" fmla="*/ 9771664 w 12192000"/>
              <a:gd name="connsiteY126" fmla="*/ 375074 h 4999978"/>
              <a:gd name="connsiteX127" fmla="*/ 9905153 w 12192000"/>
              <a:gd name="connsiteY127" fmla="*/ 400650 h 4999978"/>
              <a:gd name="connsiteX128" fmla="*/ 9922553 w 12192000"/>
              <a:gd name="connsiteY128" fmla="*/ 404569 h 4999978"/>
              <a:gd name="connsiteX129" fmla="*/ 10044658 w 12192000"/>
              <a:gd name="connsiteY129" fmla="*/ 418077 h 4999978"/>
              <a:gd name="connsiteX130" fmla="*/ 10184585 w 12192000"/>
              <a:gd name="connsiteY130" fmla="*/ 407138 h 4999978"/>
              <a:gd name="connsiteX131" fmla="*/ 10366435 w 12192000"/>
              <a:gd name="connsiteY131" fmla="*/ 462428 h 4999978"/>
              <a:gd name="connsiteX132" fmla="*/ 10688220 w 12192000"/>
              <a:gd name="connsiteY132" fmla="*/ 542258 h 4999978"/>
              <a:gd name="connsiteX133" fmla="*/ 11026690 w 12192000"/>
              <a:gd name="connsiteY133" fmla="*/ 550681 h 4999978"/>
              <a:gd name="connsiteX134" fmla="*/ 11113779 w 12192000"/>
              <a:gd name="connsiteY134" fmla="*/ 533868 h 4999978"/>
              <a:gd name="connsiteX135" fmla="*/ 11369556 w 12192000"/>
              <a:gd name="connsiteY135" fmla="*/ 491719 h 4999978"/>
              <a:gd name="connsiteX136" fmla="*/ 11623342 w 12192000"/>
              <a:gd name="connsiteY136" fmla="*/ 388428 h 4999978"/>
              <a:gd name="connsiteX137" fmla="*/ 11786511 w 12192000"/>
              <a:gd name="connsiteY137" fmla="*/ 358390 h 4999978"/>
              <a:gd name="connsiteX138" fmla="*/ 11862577 w 12192000"/>
              <a:gd name="connsiteY138" fmla="*/ 330549 h 4999978"/>
              <a:gd name="connsiteX139" fmla="*/ 11916612 w 12192000"/>
              <a:gd name="connsiteY139" fmla="*/ 323810 h 4999978"/>
              <a:gd name="connsiteX140" fmla="*/ 11948830 w 12192000"/>
              <a:gd name="connsiteY140" fmla="*/ 318062 h 4999978"/>
              <a:gd name="connsiteX141" fmla="*/ 12001583 w 12192000"/>
              <a:gd name="connsiteY141" fmla="*/ 279643 h 4999978"/>
              <a:gd name="connsiteX142" fmla="*/ 12174977 w 12192000"/>
              <a:gd name="connsiteY142" fmla="*/ 264652 h 4999978"/>
              <a:gd name="connsiteX143" fmla="*/ 12192000 w 12192000"/>
              <a:gd name="connsiteY143" fmla="*/ 256549 h 4999978"/>
              <a:gd name="connsiteX144" fmla="*/ 12192000 w 12192000"/>
              <a:gd name="connsiteY144" fmla="*/ 4999978 h 4999978"/>
              <a:gd name="connsiteX145" fmla="*/ 0 w 12192000"/>
              <a:gd name="connsiteY145" fmla="*/ 4999978 h 4999978"/>
              <a:gd name="connsiteX146" fmla="*/ 0 w 12192000"/>
              <a:gd name="connsiteY146" fmla="*/ 617449 h 4999978"/>
              <a:gd name="connsiteX147" fmla="*/ 11075 w 12192000"/>
              <a:gd name="connsiteY147" fmla="*/ 615178 h 4999978"/>
              <a:gd name="connsiteX148" fmla="*/ 44061 w 12192000"/>
              <a:gd name="connsiteY148" fmla="*/ 608596 h 4999978"/>
              <a:gd name="connsiteX149" fmla="*/ 136694 w 12192000"/>
              <a:gd name="connsiteY149" fmla="*/ 556415 h 4999978"/>
              <a:gd name="connsiteX150" fmla="*/ 170342 w 12192000"/>
              <a:gd name="connsiteY150" fmla="*/ 551077 h 4999978"/>
              <a:gd name="connsiteX151" fmla="*/ 168955 w 12192000"/>
              <a:gd name="connsiteY151" fmla="*/ 542164 h 4999978"/>
              <a:gd name="connsiteX152" fmla="*/ 181474 w 12192000"/>
              <a:gd name="connsiteY152" fmla="*/ 541281 h 4999978"/>
              <a:gd name="connsiteX153" fmla="*/ 209440 w 12192000"/>
              <a:gd name="connsiteY153" fmla="*/ 540561 h 4999978"/>
              <a:gd name="connsiteX154" fmla="*/ 293152 w 12192000"/>
              <a:gd name="connsiteY154" fmla="*/ 536576 h 4999978"/>
              <a:gd name="connsiteX155" fmla="*/ 315693 w 12192000"/>
              <a:gd name="connsiteY155" fmla="*/ 519030 h 4999978"/>
              <a:gd name="connsiteX156" fmla="*/ 337305 w 12192000"/>
              <a:gd name="connsiteY156" fmla="*/ 518372 h 4999978"/>
              <a:gd name="connsiteX157" fmla="*/ 462252 w 12192000"/>
              <a:gd name="connsiteY157" fmla="*/ 493151 h 4999978"/>
              <a:gd name="connsiteX158" fmla="*/ 479457 w 12192000"/>
              <a:gd name="connsiteY158" fmla="*/ 491123 h 4999978"/>
              <a:gd name="connsiteX159" fmla="*/ 488653 w 12192000"/>
              <a:gd name="connsiteY159" fmla="*/ 483257 h 4999978"/>
              <a:gd name="connsiteX160" fmla="*/ 522053 w 12192000"/>
              <a:gd name="connsiteY160" fmla="*/ 481125 h 4999978"/>
              <a:gd name="connsiteX161" fmla="*/ 523520 w 12192000"/>
              <a:gd name="connsiteY161" fmla="*/ 476713 h 4999978"/>
              <a:gd name="connsiteX162" fmla="*/ 632714 w 12192000"/>
              <a:gd name="connsiteY162" fmla="*/ 437101 h 4999978"/>
              <a:gd name="connsiteX163" fmla="*/ 651426 w 12192000"/>
              <a:gd name="connsiteY163" fmla="*/ 430544 h 4999978"/>
              <a:gd name="connsiteX164" fmla="*/ 667724 w 12192000"/>
              <a:gd name="connsiteY164" fmla="*/ 432138 h 4999978"/>
              <a:gd name="connsiteX165" fmla="*/ 757679 w 12192000"/>
              <a:gd name="connsiteY165" fmla="*/ 425145 h 4999978"/>
              <a:gd name="connsiteX166" fmla="*/ 779159 w 12192000"/>
              <a:gd name="connsiteY166" fmla="*/ 428059 h 4999978"/>
              <a:gd name="connsiteX167" fmla="*/ 788293 w 12192000"/>
              <a:gd name="connsiteY167" fmla="*/ 434863 h 4999978"/>
              <a:gd name="connsiteX168" fmla="*/ 822923 w 12192000"/>
              <a:gd name="connsiteY168" fmla="*/ 421074 h 4999978"/>
              <a:gd name="connsiteX169" fmla="*/ 876559 w 12192000"/>
              <a:gd name="connsiteY169" fmla="*/ 411088 h 4999978"/>
              <a:gd name="connsiteX170" fmla="*/ 902011 w 12192000"/>
              <a:gd name="connsiteY170" fmla="*/ 404118 h 4999978"/>
              <a:gd name="connsiteX171" fmla="*/ 922715 w 12192000"/>
              <a:gd name="connsiteY171" fmla="*/ 407699 h 4999978"/>
              <a:gd name="connsiteX172" fmla="*/ 1040139 w 12192000"/>
              <a:gd name="connsiteY172" fmla="*/ 406590 h 4999978"/>
              <a:gd name="connsiteX173" fmla="*/ 1067251 w 12192000"/>
              <a:gd name="connsiteY173" fmla="*/ 412384 h 4999978"/>
              <a:gd name="connsiteX174" fmla="*/ 1080272 w 12192000"/>
              <a:gd name="connsiteY174" fmla="*/ 424669 h 4999978"/>
              <a:gd name="connsiteX175" fmla="*/ 1090219 w 12192000"/>
              <a:gd name="connsiteY175" fmla="*/ 420026 h 4999978"/>
              <a:gd name="connsiteX176" fmla="*/ 1161226 w 12192000"/>
              <a:gd name="connsiteY176" fmla="*/ 418304 h 4999978"/>
              <a:gd name="connsiteX177" fmla="*/ 1207525 w 12192000"/>
              <a:gd name="connsiteY177" fmla="*/ 416039 h 4999978"/>
              <a:gd name="connsiteX178" fmla="*/ 1295331 w 12192000"/>
              <a:gd name="connsiteY178" fmla="*/ 402182 h 4999978"/>
              <a:gd name="connsiteX179" fmla="*/ 1347118 w 12192000"/>
              <a:gd name="connsiteY179" fmla="*/ 399704 h 4999978"/>
              <a:gd name="connsiteX180" fmla="*/ 1378108 w 12192000"/>
              <a:gd name="connsiteY180" fmla="*/ 398410 h 4999978"/>
              <a:gd name="connsiteX181" fmla="*/ 1459192 w 12192000"/>
              <a:gd name="connsiteY181" fmla="*/ 380919 h 4999978"/>
              <a:gd name="connsiteX182" fmla="*/ 1590120 w 12192000"/>
              <a:gd name="connsiteY182" fmla="*/ 317608 h 4999978"/>
              <a:gd name="connsiteX183" fmla="*/ 1631417 w 12192000"/>
              <a:gd name="connsiteY183" fmla="*/ 308227 h 4999978"/>
              <a:gd name="connsiteX184" fmla="*/ 1638727 w 12192000"/>
              <a:gd name="connsiteY184" fmla="*/ 311610 h 4999978"/>
              <a:gd name="connsiteX185" fmla="*/ 1844438 w 12192000"/>
              <a:gd name="connsiteY185" fmla="*/ 271304 h 4999978"/>
              <a:gd name="connsiteX186" fmla="*/ 1881324 w 12192000"/>
              <a:gd name="connsiteY186" fmla="*/ 268497 h 4999978"/>
              <a:gd name="connsiteX187" fmla="*/ 1908999 w 12192000"/>
              <a:gd name="connsiteY187" fmla="*/ 269338 h 4999978"/>
              <a:gd name="connsiteX188" fmla="*/ 1974956 w 12192000"/>
              <a:gd name="connsiteY188" fmla="*/ 255958 h 4999978"/>
              <a:gd name="connsiteX189" fmla="*/ 2082409 w 12192000"/>
              <a:gd name="connsiteY189" fmla="*/ 227290 h 4999978"/>
              <a:gd name="connsiteX190" fmla="*/ 2105639 w 12192000"/>
              <a:gd name="connsiteY190" fmla="*/ 222648 h 4999978"/>
              <a:gd name="connsiteX191" fmla="*/ 2126992 w 12192000"/>
              <a:gd name="connsiteY191" fmla="*/ 224468 h 4999978"/>
              <a:gd name="connsiteX192" fmla="*/ 2133154 w 12192000"/>
              <a:gd name="connsiteY192" fmla="*/ 229952 h 4999978"/>
              <a:gd name="connsiteX193" fmla="*/ 2146154 w 12192000"/>
              <a:gd name="connsiteY193" fmla="*/ 228332 h 4999978"/>
              <a:gd name="connsiteX194" fmla="*/ 2149901 w 12192000"/>
              <a:gd name="connsiteY194" fmla="*/ 229116 h 4999978"/>
              <a:gd name="connsiteX195" fmla="*/ 2171100 w 12192000"/>
              <a:gd name="connsiteY195" fmla="*/ 232389 h 4999978"/>
              <a:gd name="connsiteX196" fmla="*/ 2209148 w 12192000"/>
              <a:gd name="connsiteY196" fmla="*/ 209225 h 4999978"/>
              <a:gd name="connsiteX197" fmla="*/ 2261889 w 12192000"/>
              <a:gd name="connsiteY197" fmla="*/ 205532 h 4999978"/>
              <a:gd name="connsiteX198" fmla="*/ 2452315 w 12192000"/>
              <a:gd name="connsiteY198" fmla="*/ 152899 h 4999978"/>
              <a:gd name="connsiteX199" fmla="*/ 2495330 w 12192000"/>
              <a:gd name="connsiteY199" fmla="*/ 142101 h 4999978"/>
              <a:gd name="connsiteX200" fmla="*/ 2665623 w 12192000"/>
              <a:gd name="connsiteY200" fmla="*/ 96394 h 4999978"/>
              <a:gd name="connsiteX201" fmla="*/ 2763332 w 12192000"/>
              <a:gd name="connsiteY201" fmla="*/ 74831 h 4999978"/>
              <a:gd name="connsiteX202" fmla="*/ 2843870 w 12192000"/>
              <a:gd name="connsiteY202" fmla="*/ 47507 h 4999978"/>
              <a:gd name="connsiteX203" fmla="*/ 2862745 w 12192000"/>
              <a:gd name="connsiteY203" fmla="*/ 43242 h 4999978"/>
              <a:gd name="connsiteX204" fmla="*/ 2864596 w 12192000"/>
              <a:gd name="connsiteY204" fmla="*/ 39218 h 4999978"/>
              <a:gd name="connsiteX205" fmla="*/ 2875381 w 12192000"/>
              <a:gd name="connsiteY205" fmla="*/ 35003 h 4999978"/>
              <a:gd name="connsiteX206" fmla="*/ 2895139 w 12192000"/>
              <a:gd name="connsiteY206" fmla="*/ 24186 h 4999978"/>
              <a:gd name="connsiteX207" fmla="*/ 2932205 w 12192000"/>
              <a:gd name="connsiteY207" fmla="*/ 11873 h 4999978"/>
              <a:gd name="connsiteX208" fmla="*/ 2933310 w 12192000"/>
              <a:gd name="connsiteY208" fmla="*/ 12816 h 4999978"/>
              <a:gd name="connsiteX209" fmla="*/ 2945218 w 12192000"/>
              <a:gd name="connsiteY209" fmla="*/ 14141 h 4999978"/>
              <a:gd name="connsiteX210" fmla="*/ 2966465 w 12192000"/>
              <a:gd name="connsiteY210" fmla="*/ 14117 h 4999978"/>
              <a:gd name="connsiteX211" fmla="*/ 3016048 w 12192000"/>
              <a:gd name="connsiteY211" fmla="*/ 12381 h 4999978"/>
              <a:gd name="connsiteX212" fmla="*/ 3057077 w 12192000"/>
              <a:gd name="connsiteY212" fmla="*/ 14845 h 4999978"/>
              <a:gd name="connsiteX213" fmla="*/ 3148105 w 12192000"/>
              <a:gd name="connsiteY213" fmla="*/ 30648 h 4999978"/>
              <a:gd name="connsiteX214" fmla="*/ 3251671 w 12192000"/>
              <a:gd name="connsiteY214" fmla="*/ 31575 h 4999978"/>
              <a:gd name="connsiteX215" fmla="*/ 3351400 w 12192000"/>
              <a:gd name="connsiteY215" fmla="*/ 32687 h 4999978"/>
              <a:gd name="connsiteX216" fmla="*/ 3387481 w 12192000"/>
              <a:gd name="connsiteY216" fmla="*/ 31443 h 4999978"/>
              <a:gd name="connsiteX217" fmla="*/ 3451923 w 12192000"/>
              <a:gd name="connsiteY217" fmla="*/ 36482 h 4999978"/>
              <a:gd name="connsiteX218" fmla="*/ 3481520 w 12192000"/>
              <a:gd name="connsiteY218" fmla="*/ 43287 h 4999978"/>
              <a:gd name="connsiteX219" fmla="*/ 3482804 w 12192000"/>
              <a:gd name="connsiteY219" fmla="*/ 42812 h 4999978"/>
              <a:gd name="connsiteX220" fmla="*/ 3485495 w 12192000"/>
              <a:gd name="connsiteY220" fmla="*/ 45921 h 4999978"/>
              <a:gd name="connsiteX221" fmla="*/ 3490972 w 12192000"/>
              <a:gd name="connsiteY221" fmla="*/ 47286 h 4999978"/>
              <a:gd name="connsiteX222" fmla="*/ 3505835 w 12192000"/>
              <a:gd name="connsiteY222" fmla="*/ 46077 h 4999978"/>
              <a:gd name="connsiteX223" fmla="*/ 3511410 w 12192000"/>
              <a:gd name="connsiteY223" fmla="*/ 44808 h 4999978"/>
              <a:gd name="connsiteX224" fmla="*/ 3519598 w 12192000"/>
              <a:gd name="connsiteY224" fmla="*/ 44683 h 4999978"/>
              <a:gd name="connsiteX225" fmla="*/ 3519807 w 12192000"/>
              <a:gd name="connsiteY225" fmla="*/ 44938 h 4999978"/>
              <a:gd name="connsiteX226" fmla="*/ 3527466 w 12192000"/>
              <a:gd name="connsiteY226" fmla="*/ 44316 h 4999978"/>
              <a:gd name="connsiteX227" fmla="*/ 3564889 w 12192000"/>
              <a:gd name="connsiteY227" fmla="*/ 57394 h 4999978"/>
              <a:gd name="connsiteX228" fmla="*/ 3614922 w 12192000"/>
              <a:gd name="connsiteY228" fmla="*/ 61804 h 4999978"/>
              <a:gd name="connsiteX229" fmla="*/ 3635506 w 12192000"/>
              <a:gd name="connsiteY229" fmla="*/ 65718 h 4999978"/>
              <a:gd name="connsiteX230" fmla="*/ 3646525 w 12192000"/>
              <a:gd name="connsiteY230" fmla="*/ 69193 h 4999978"/>
              <a:gd name="connsiteX231" fmla="*/ 3647224 w 12192000"/>
              <a:gd name="connsiteY231" fmla="*/ 70303 h 4999978"/>
              <a:gd name="connsiteX232" fmla="*/ 3683100 w 12192000"/>
              <a:gd name="connsiteY232" fmla="*/ 64109 h 4999978"/>
              <a:gd name="connsiteX233" fmla="*/ 3687901 w 12192000"/>
              <a:gd name="connsiteY233" fmla="*/ 65372 h 4999978"/>
              <a:gd name="connsiteX234" fmla="*/ 3711234 w 12192000"/>
              <a:gd name="connsiteY234" fmla="*/ 58665 h 4999978"/>
              <a:gd name="connsiteX235" fmla="*/ 3723318 w 12192000"/>
              <a:gd name="connsiteY235" fmla="*/ 56625 h 4999978"/>
              <a:gd name="connsiteX236" fmla="*/ 3726677 w 12192000"/>
              <a:gd name="connsiteY236" fmla="*/ 53112 h 4999978"/>
              <a:gd name="connsiteX237" fmla="*/ 3744535 w 12192000"/>
              <a:gd name="connsiteY237" fmla="*/ 51590 h 4999978"/>
              <a:gd name="connsiteX238" fmla="*/ 3746608 w 12192000"/>
              <a:gd name="connsiteY238" fmla="*/ 52522 h 4999978"/>
              <a:gd name="connsiteX239" fmla="*/ 3761262 w 12192000"/>
              <a:gd name="connsiteY239" fmla="*/ 47147 h 4999978"/>
              <a:gd name="connsiteX240" fmla="*/ 3803931 w 12192000"/>
              <a:gd name="connsiteY240" fmla="*/ 49309 h 4999978"/>
              <a:gd name="connsiteX241" fmla="*/ 3925626 w 12192000"/>
              <a:gd name="connsiteY241" fmla="*/ 40301 h 4999978"/>
              <a:gd name="connsiteX242" fmla="*/ 4033324 w 12192000"/>
              <a:gd name="connsiteY242" fmla="*/ 26451 h 4999978"/>
              <a:gd name="connsiteX0" fmla="*/ 4033324 w 12192000"/>
              <a:gd name="connsiteY0" fmla="*/ 26451 h 4999978"/>
              <a:gd name="connsiteX1" fmla="*/ 4138795 w 12192000"/>
              <a:gd name="connsiteY1" fmla="*/ 28995 h 4999978"/>
              <a:gd name="connsiteX2" fmla="*/ 4197186 w 12192000"/>
              <a:gd name="connsiteY2" fmla="*/ 16311 h 4999978"/>
              <a:gd name="connsiteX3" fmla="*/ 4371550 w 12192000"/>
              <a:gd name="connsiteY3" fmla="*/ 8916 h 4999978"/>
              <a:gd name="connsiteX4" fmla="*/ 4424056 w 12192000"/>
              <a:gd name="connsiteY4" fmla="*/ 15151 h 4999978"/>
              <a:gd name="connsiteX5" fmla="*/ 4469897 w 12192000"/>
              <a:gd name="connsiteY5" fmla="*/ 0 h 4999978"/>
              <a:gd name="connsiteX6" fmla="*/ 4489151 w 12192000"/>
              <a:gd name="connsiteY6" fmla="*/ 7067 h 4999978"/>
              <a:gd name="connsiteX7" fmla="*/ 4492479 w 12192000"/>
              <a:gd name="connsiteY7" fmla="*/ 8512 h 4999978"/>
              <a:gd name="connsiteX8" fmla="*/ 4505693 w 12192000"/>
              <a:gd name="connsiteY8" fmla="*/ 9366 h 4999978"/>
              <a:gd name="connsiteX9" fmla="*/ 4509529 w 12192000"/>
              <a:gd name="connsiteY9" fmla="*/ 15767 h 4999978"/>
              <a:gd name="connsiteX10" fmla="*/ 4529499 w 12192000"/>
              <a:gd name="connsiteY10" fmla="*/ 21469 h 4999978"/>
              <a:gd name="connsiteX11" fmla="*/ 4553795 w 12192000"/>
              <a:gd name="connsiteY11" fmla="*/ 21323 h 4999978"/>
              <a:gd name="connsiteX12" fmla="*/ 4640118 w 12192000"/>
              <a:gd name="connsiteY12" fmla="*/ 21481 h 4999978"/>
              <a:gd name="connsiteX13" fmla="*/ 4654127 w 12192000"/>
              <a:gd name="connsiteY13" fmla="*/ 17734 h 4999978"/>
              <a:gd name="connsiteX14" fmla="*/ 4700168 w 12192000"/>
              <a:gd name="connsiteY14" fmla="*/ 22735 h 4999978"/>
              <a:gd name="connsiteX15" fmla="*/ 4741127 w 12192000"/>
              <a:gd name="connsiteY15" fmla="*/ 23309 h 4999978"/>
              <a:gd name="connsiteX16" fmla="*/ 4767598 w 12192000"/>
              <a:gd name="connsiteY16" fmla="*/ 20054 h 4999978"/>
              <a:gd name="connsiteX17" fmla="*/ 4774592 w 12192000"/>
              <a:gd name="connsiteY17" fmla="*/ 22231 h 4999978"/>
              <a:gd name="connsiteX18" fmla="*/ 4801328 w 12192000"/>
              <a:gd name="connsiteY18" fmla="*/ 23236 h 4999978"/>
              <a:gd name="connsiteX19" fmla="*/ 4814870 w 12192000"/>
              <a:gd name="connsiteY19" fmla="*/ 19579 h 4999978"/>
              <a:gd name="connsiteX20" fmla="*/ 4828440 w 12192000"/>
              <a:gd name="connsiteY20" fmla="*/ 27197 h 4999978"/>
              <a:gd name="connsiteX21" fmla="*/ 4831826 w 12192000"/>
              <a:gd name="connsiteY21" fmla="*/ 32900 h 4999978"/>
              <a:gd name="connsiteX22" fmla="*/ 4850785 w 12192000"/>
              <a:gd name="connsiteY22" fmla="*/ 29972 h 4999978"/>
              <a:gd name="connsiteX23" fmla="*/ 4866468 w 12192000"/>
              <a:gd name="connsiteY23" fmla="*/ 35321 h 4999978"/>
              <a:gd name="connsiteX24" fmla="*/ 4879983 w 12192000"/>
              <a:gd name="connsiteY24" fmla="*/ 31397 h 4999978"/>
              <a:gd name="connsiteX25" fmla="*/ 4885635 w 12192000"/>
              <a:gd name="connsiteY25" fmla="*/ 32124 h 4999978"/>
              <a:gd name="connsiteX26" fmla="*/ 4899698 w 12192000"/>
              <a:gd name="connsiteY26" fmla="*/ 34658 h 4999978"/>
              <a:gd name="connsiteX27" fmla="*/ 4923986 w 12192000"/>
              <a:gd name="connsiteY27" fmla="*/ 40414 h 4999978"/>
              <a:gd name="connsiteX28" fmla="*/ 4931544 w 12192000"/>
              <a:gd name="connsiteY28" fmla="*/ 41140 h 4999978"/>
              <a:gd name="connsiteX29" fmla="*/ 4948135 w 12192000"/>
              <a:gd name="connsiteY29" fmla="*/ 50311 h 4999978"/>
              <a:gd name="connsiteX30" fmla="*/ 4980068 w 12192000"/>
              <a:gd name="connsiteY30" fmla="*/ 57834 h 4999978"/>
              <a:gd name="connsiteX31" fmla="*/ 5036541 w 12192000"/>
              <a:gd name="connsiteY31" fmla="*/ 85075 h 4999978"/>
              <a:gd name="connsiteX32" fmla="*/ 5069678 w 12192000"/>
              <a:gd name="connsiteY32" fmla="*/ 97961 h 4999978"/>
              <a:gd name="connsiteX33" fmla="*/ 5092160 w 12192000"/>
              <a:gd name="connsiteY33" fmla="*/ 109985 h 4999978"/>
              <a:gd name="connsiteX34" fmla="*/ 5158166 w 12192000"/>
              <a:gd name="connsiteY34" fmla="*/ 126350 h 4999978"/>
              <a:gd name="connsiteX35" fmla="*/ 5271252 w 12192000"/>
              <a:gd name="connsiteY35" fmla="*/ 147520 h 4999978"/>
              <a:gd name="connsiteX36" fmla="*/ 5294438 w 12192000"/>
              <a:gd name="connsiteY36" fmla="*/ 153338 h 4999978"/>
              <a:gd name="connsiteX37" fmla="*/ 5310840 w 12192000"/>
              <a:gd name="connsiteY37" fmla="*/ 163551 h 4999978"/>
              <a:gd name="connsiteX38" fmla="*/ 5311570 w 12192000"/>
              <a:gd name="connsiteY38" fmla="*/ 170463 h 4999978"/>
              <a:gd name="connsiteX39" fmla="*/ 5323756 w 12192000"/>
              <a:gd name="connsiteY39" fmla="*/ 174500 h 4999978"/>
              <a:gd name="connsiteX40" fmla="*/ 5326259 w 12192000"/>
              <a:gd name="connsiteY40" fmla="*/ 176662 h 4999978"/>
              <a:gd name="connsiteX41" fmla="*/ 5383267 w 12192000"/>
              <a:gd name="connsiteY41" fmla="*/ 199617 h 4999978"/>
              <a:gd name="connsiteX42" fmla="*/ 5492371 w 12192000"/>
              <a:gd name="connsiteY42" fmla="*/ 230923 h 4999978"/>
              <a:gd name="connsiteX43" fmla="*/ 5640913 w 12192000"/>
              <a:gd name="connsiteY43" fmla="*/ 239810 h 4999978"/>
              <a:gd name="connsiteX44" fmla="*/ 5877770 w 12192000"/>
              <a:gd name="connsiteY44" fmla="*/ 283747 h 4999978"/>
              <a:gd name="connsiteX45" fmla="*/ 5989615 w 12192000"/>
              <a:gd name="connsiteY45" fmla="*/ 306445 h 4999978"/>
              <a:gd name="connsiteX46" fmla="*/ 5996857 w 12192000"/>
              <a:gd name="connsiteY46" fmla="*/ 310331 h 4999978"/>
              <a:gd name="connsiteX47" fmla="*/ 6037387 w 12192000"/>
              <a:gd name="connsiteY47" fmla="*/ 299308 h 4999978"/>
              <a:gd name="connsiteX48" fmla="*/ 6113074 w 12192000"/>
              <a:gd name="connsiteY48" fmla="*/ 312627 h 4999978"/>
              <a:gd name="connsiteX49" fmla="*/ 6280929 w 12192000"/>
              <a:gd name="connsiteY49" fmla="*/ 337226 h 4999978"/>
              <a:gd name="connsiteX50" fmla="*/ 6298665 w 12192000"/>
              <a:gd name="connsiteY50" fmla="*/ 329713 h 4999978"/>
              <a:gd name="connsiteX51" fmla="*/ 6317326 w 12192000"/>
              <a:gd name="connsiteY51" fmla="*/ 326576 h 4999978"/>
              <a:gd name="connsiteX52" fmla="*/ 6319212 w 12192000"/>
              <a:gd name="connsiteY52" fmla="*/ 327786 h 4999978"/>
              <a:gd name="connsiteX53" fmla="*/ 6339724 w 12192000"/>
              <a:gd name="connsiteY53" fmla="*/ 328880 h 4999978"/>
              <a:gd name="connsiteX54" fmla="*/ 6345010 w 12192000"/>
              <a:gd name="connsiteY54" fmla="*/ 325930 h 4999978"/>
              <a:gd name="connsiteX55" fmla="*/ 6359332 w 12192000"/>
              <a:gd name="connsiteY55" fmla="*/ 325681 h 4999978"/>
              <a:gd name="connsiteX56" fmla="*/ 6388220 w 12192000"/>
              <a:gd name="connsiteY56" fmla="*/ 322496 h 4999978"/>
              <a:gd name="connsiteX57" fmla="*/ 6392994 w 12192000"/>
              <a:gd name="connsiteY57" fmla="*/ 324426 h 4999978"/>
              <a:gd name="connsiteX58" fmla="*/ 6435581 w 12192000"/>
              <a:gd name="connsiteY58" fmla="*/ 323557 h 4999978"/>
              <a:gd name="connsiteX59" fmla="*/ 6435870 w 12192000"/>
              <a:gd name="connsiteY59" fmla="*/ 324745 h 4999978"/>
              <a:gd name="connsiteX60" fmla="*/ 6446571 w 12192000"/>
              <a:gd name="connsiteY60" fmla="*/ 329739 h 4999978"/>
              <a:gd name="connsiteX61" fmla="*/ 6467701 w 12192000"/>
              <a:gd name="connsiteY61" fmla="*/ 336547 h 4999978"/>
              <a:gd name="connsiteX62" fmla="*/ 6512727 w 12192000"/>
              <a:gd name="connsiteY62" fmla="*/ 367087 h 4999978"/>
              <a:gd name="connsiteX63" fmla="*/ 6557094 w 12192000"/>
              <a:gd name="connsiteY63" fmla="*/ 366314 h 4999978"/>
              <a:gd name="connsiteX64" fmla="*/ 6565879 w 12192000"/>
              <a:gd name="connsiteY64" fmla="*/ 366812 h 4999978"/>
              <a:gd name="connsiteX65" fmla="*/ 6565997 w 12192000"/>
              <a:gd name="connsiteY65" fmla="*/ 367092 h 4999978"/>
              <a:gd name="connsiteX66" fmla="*/ 6575147 w 12192000"/>
              <a:gd name="connsiteY66" fmla="*/ 368156 h 4999978"/>
              <a:gd name="connsiteX67" fmla="*/ 6581899 w 12192000"/>
              <a:gd name="connsiteY67" fmla="*/ 367720 h 4999978"/>
              <a:gd name="connsiteX68" fmla="*/ 6598943 w 12192000"/>
              <a:gd name="connsiteY68" fmla="*/ 368688 h 4999978"/>
              <a:gd name="connsiteX69" fmla="*/ 6604421 w 12192000"/>
              <a:gd name="connsiteY69" fmla="*/ 370815 h 4999978"/>
              <a:gd name="connsiteX70" fmla="*/ 6606035 w 12192000"/>
              <a:gd name="connsiteY70" fmla="*/ 374247 h 4999978"/>
              <a:gd name="connsiteX71" fmla="*/ 6607669 w 12192000"/>
              <a:gd name="connsiteY71" fmla="*/ 373968 h 4999978"/>
              <a:gd name="connsiteX72" fmla="*/ 6637532 w 12192000"/>
              <a:gd name="connsiteY72" fmla="*/ 384907 h 4999978"/>
              <a:gd name="connsiteX73" fmla="*/ 6706880 w 12192000"/>
              <a:gd name="connsiteY73" fmla="*/ 399163 h 4999978"/>
              <a:gd name="connsiteX74" fmla="*/ 6747500 w 12192000"/>
              <a:gd name="connsiteY74" fmla="*/ 403168 h 4999978"/>
              <a:gd name="connsiteX75" fmla="*/ 6857783 w 12192000"/>
              <a:gd name="connsiteY75" fmla="*/ 418687 h 4999978"/>
              <a:gd name="connsiteX76" fmla="*/ 6926954 w 12192000"/>
              <a:gd name="connsiteY76" fmla="*/ 416162 h 4999978"/>
              <a:gd name="connsiteX77" fmla="*/ 6990389 w 12192000"/>
              <a:gd name="connsiteY77" fmla="*/ 425060 h 4999978"/>
              <a:gd name="connsiteX78" fmla="*/ 7041715 w 12192000"/>
              <a:gd name="connsiteY78" fmla="*/ 465902 h 4999978"/>
              <a:gd name="connsiteX79" fmla="*/ 7048103 w 12192000"/>
              <a:gd name="connsiteY79" fmla="*/ 464392 h 4999978"/>
              <a:gd name="connsiteX80" fmla="*/ 7057490 w 12192000"/>
              <a:gd name="connsiteY80" fmla="*/ 463917 h 4999978"/>
              <a:gd name="connsiteX81" fmla="*/ 7057730 w 12192000"/>
              <a:gd name="connsiteY81" fmla="*/ 464165 h 4999978"/>
              <a:gd name="connsiteX82" fmla="*/ 7066511 w 12192000"/>
              <a:gd name="connsiteY82" fmla="*/ 463214 h 4999978"/>
              <a:gd name="connsiteX83" fmla="*/ 7109401 w 12192000"/>
              <a:gd name="connsiteY83" fmla="*/ 455268 h 4999978"/>
              <a:gd name="connsiteX84" fmla="*/ 7166830 w 12192000"/>
              <a:gd name="connsiteY84" fmla="*/ 477037 h 4999978"/>
              <a:gd name="connsiteX85" fmla="*/ 7190442 w 12192000"/>
              <a:gd name="connsiteY85" fmla="*/ 480090 h 4999978"/>
              <a:gd name="connsiteX86" fmla="*/ 7203083 w 12192000"/>
              <a:gd name="connsiteY86" fmla="*/ 483106 h 4999978"/>
              <a:gd name="connsiteX87" fmla="*/ 7203894 w 12192000"/>
              <a:gd name="connsiteY87" fmla="*/ 484190 h 4999978"/>
              <a:gd name="connsiteX88" fmla="*/ 7245004 w 12192000"/>
              <a:gd name="connsiteY88" fmla="*/ 476444 h 4999978"/>
              <a:gd name="connsiteX89" fmla="*/ 7250514 w 12192000"/>
              <a:gd name="connsiteY89" fmla="*/ 477506 h 4999978"/>
              <a:gd name="connsiteX90" fmla="*/ 7277246 w 12192000"/>
              <a:gd name="connsiteY90" fmla="*/ 469782 h 4999978"/>
              <a:gd name="connsiteX91" fmla="*/ 7291092 w 12192000"/>
              <a:gd name="connsiteY91" fmla="*/ 467217 h 4999978"/>
              <a:gd name="connsiteX92" fmla="*/ 7294933 w 12192000"/>
              <a:gd name="connsiteY92" fmla="*/ 463549 h 4999978"/>
              <a:gd name="connsiteX93" fmla="*/ 7315408 w 12192000"/>
              <a:gd name="connsiteY93" fmla="*/ 461260 h 4999978"/>
              <a:gd name="connsiteX94" fmla="*/ 7317786 w 12192000"/>
              <a:gd name="connsiteY94" fmla="*/ 462106 h 4999978"/>
              <a:gd name="connsiteX95" fmla="*/ 7334572 w 12192000"/>
              <a:gd name="connsiteY95" fmla="*/ 456088 h 4999978"/>
              <a:gd name="connsiteX96" fmla="*/ 7375190 w 12192000"/>
              <a:gd name="connsiteY96" fmla="*/ 449931 h 4999978"/>
              <a:gd name="connsiteX97" fmla="*/ 7522997 w 12192000"/>
              <a:gd name="connsiteY97" fmla="*/ 442209 h 4999978"/>
              <a:gd name="connsiteX98" fmla="*/ 7686985 w 12192000"/>
              <a:gd name="connsiteY98" fmla="*/ 419805 h 4999978"/>
              <a:gd name="connsiteX99" fmla="*/ 7854068 w 12192000"/>
              <a:gd name="connsiteY99" fmla="*/ 409774 h 4999978"/>
              <a:gd name="connsiteX100" fmla="*/ 8034165 w 12192000"/>
              <a:gd name="connsiteY100" fmla="*/ 391699 h 4999978"/>
              <a:gd name="connsiteX101" fmla="*/ 8094381 w 12192000"/>
              <a:gd name="connsiteY101" fmla="*/ 395718 h 4999978"/>
              <a:gd name="connsiteX102" fmla="*/ 8146898 w 12192000"/>
              <a:gd name="connsiteY102" fmla="*/ 378558 h 4999978"/>
              <a:gd name="connsiteX103" fmla="*/ 8168993 w 12192000"/>
              <a:gd name="connsiteY103" fmla="*/ 384830 h 4999978"/>
              <a:gd name="connsiteX104" fmla="*/ 8172809 w 12192000"/>
              <a:gd name="connsiteY104" fmla="*/ 386137 h 4999978"/>
              <a:gd name="connsiteX105" fmla="*/ 8187962 w 12192000"/>
              <a:gd name="connsiteY105" fmla="*/ 386433 h 4999978"/>
              <a:gd name="connsiteX106" fmla="*/ 8192382 w 12192000"/>
              <a:gd name="connsiteY106" fmla="*/ 392692 h 4999978"/>
              <a:gd name="connsiteX107" fmla="*/ 8375192 w 12192000"/>
              <a:gd name="connsiteY107" fmla="*/ 383879 h 4999978"/>
              <a:gd name="connsiteX108" fmla="*/ 8454377 w 12192000"/>
              <a:gd name="connsiteY108" fmla="*/ 380331 h 4999978"/>
              <a:gd name="connsiteX109" fmla="*/ 8484740 w 12192000"/>
              <a:gd name="connsiteY109" fmla="*/ 385159 h 4999978"/>
              <a:gd name="connsiteX110" fmla="*/ 8601673 w 12192000"/>
              <a:gd name="connsiteY110" fmla="*/ 397101 h 4999978"/>
              <a:gd name="connsiteX111" fmla="*/ 8701676 w 12192000"/>
              <a:gd name="connsiteY111" fmla="*/ 401351 h 4999978"/>
              <a:gd name="connsiteX112" fmla="*/ 8773288 w 12192000"/>
              <a:gd name="connsiteY112" fmla="*/ 378077 h 4999978"/>
              <a:gd name="connsiteX113" fmla="*/ 8779909 w 12192000"/>
              <a:gd name="connsiteY113" fmla="*/ 382446 h 4999978"/>
              <a:gd name="connsiteX114" fmla="*/ 8829932 w 12192000"/>
              <a:gd name="connsiteY114" fmla="*/ 379243 h 4999978"/>
              <a:gd name="connsiteX115" fmla="*/ 9003386 w 12192000"/>
              <a:gd name="connsiteY115" fmla="*/ 336242 h 4999978"/>
              <a:gd name="connsiteX116" fmla="*/ 9101185 w 12192000"/>
              <a:gd name="connsiteY116" fmla="*/ 330862 h 4999978"/>
              <a:gd name="connsiteX117" fmla="*/ 9136185 w 12192000"/>
              <a:gd name="connsiteY117" fmla="*/ 334078 h 4999978"/>
              <a:gd name="connsiteX118" fmla="*/ 9194801 w 12192000"/>
              <a:gd name="connsiteY118" fmla="*/ 339149 h 4999978"/>
              <a:gd name="connsiteX119" fmla="*/ 9239316 w 12192000"/>
              <a:gd name="connsiteY119" fmla="*/ 355558 h 4999978"/>
              <a:gd name="connsiteX120" fmla="*/ 9288052 w 12192000"/>
              <a:gd name="connsiteY120" fmla="*/ 354796 h 4999978"/>
              <a:gd name="connsiteX121" fmla="*/ 9298465 w 12192000"/>
              <a:gd name="connsiteY121" fmla="*/ 338296 h 4999978"/>
              <a:gd name="connsiteX122" fmla="*/ 9350892 w 12192000"/>
              <a:gd name="connsiteY122" fmla="*/ 342778 h 4999978"/>
              <a:gd name="connsiteX123" fmla="*/ 9430522 w 12192000"/>
              <a:gd name="connsiteY123" fmla="*/ 351368 h 4999978"/>
              <a:gd name="connsiteX124" fmla="*/ 9476215 w 12192000"/>
              <a:gd name="connsiteY124" fmla="*/ 352107 h 4999978"/>
              <a:gd name="connsiteX125" fmla="*/ 9601276 w 12192000"/>
              <a:gd name="connsiteY125" fmla="*/ 358704 h 4999978"/>
              <a:gd name="connsiteX126" fmla="*/ 9771664 w 12192000"/>
              <a:gd name="connsiteY126" fmla="*/ 375074 h 4999978"/>
              <a:gd name="connsiteX127" fmla="*/ 9905153 w 12192000"/>
              <a:gd name="connsiteY127" fmla="*/ 400650 h 4999978"/>
              <a:gd name="connsiteX128" fmla="*/ 9922553 w 12192000"/>
              <a:gd name="connsiteY128" fmla="*/ 404569 h 4999978"/>
              <a:gd name="connsiteX129" fmla="*/ 10044658 w 12192000"/>
              <a:gd name="connsiteY129" fmla="*/ 418077 h 4999978"/>
              <a:gd name="connsiteX130" fmla="*/ 10184585 w 12192000"/>
              <a:gd name="connsiteY130" fmla="*/ 407138 h 4999978"/>
              <a:gd name="connsiteX131" fmla="*/ 10366435 w 12192000"/>
              <a:gd name="connsiteY131" fmla="*/ 462428 h 4999978"/>
              <a:gd name="connsiteX132" fmla="*/ 10688220 w 12192000"/>
              <a:gd name="connsiteY132" fmla="*/ 542258 h 4999978"/>
              <a:gd name="connsiteX133" fmla="*/ 11026690 w 12192000"/>
              <a:gd name="connsiteY133" fmla="*/ 550681 h 4999978"/>
              <a:gd name="connsiteX134" fmla="*/ 11113779 w 12192000"/>
              <a:gd name="connsiteY134" fmla="*/ 533868 h 4999978"/>
              <a:gd name="connsiteX135" fmla="*/ 11369556 w 12192000"/>
              <a:gd name="connsiteY135" fmla="*/ 491719 h 4999978"/>
              <a:gd name="connsiteX136" fmla="*/ 11623342 w 12192000"/>
              <a:gd name="connsiteY136" fmla="*/ 388428 h 4999978"/>
              <a:gd name="connsiteX137" fmla="*/ 11786511 w 12192000"/>
              <a:gd name="connsiteY137" fmla="*/ 358390 h 4999978"/>
              <a:gd name="connsiteX138" fmla="*/ 11862577 w 12192000"/>
              <a:gd name="connsiteY138" fmla="*/ 330549 h 4999978"/>
              <a:gd name="connsiteX139" fmla="*/ 11916612 w 12192000"/>
              <a:gd name="connsiteY139" fmla="*/ 323810 h 4999978"/>
              <a:gd name="connsiteX140" fmla="*/ 11948830 w 12192000"/>
              <a:gd name="connsiteY140" fmla="*/ 318062 h 4999978"/>
              <a:gd name="connsiteX141" fmla="*/ 12001583 w 12192000"/>
              <a:gd name="connsiteY141" fmla="*/ 279643 h 4999978"/>
              <a:gd name="connsiteX142" fmla="*/ 12174977 w 12192000"/>
              <a:gd name="connsiteY142" fmla="*/ 264652 h 4999978"/>
              <a:gd name="connsiteX143" fmla="*/ 12192000 w 12192000"/>
              <a:gd name="connsiteY143" fmla="*/ 256549 h 4999978"/>
              <a:gd name="connsiteX144" fmla="*/ 12192000 w 12192000"/>
              <a:gd name="connsiteY144" fmla="*/ 4999978 h 4999978"/>
              <a:gd name="connsiteX145" fmla="*/ 0 w 12192000"/>
              <a:gd name="connsiteY145" fmla="*/ 4999978 h 4999978"/>
              <a:gd name="connsiteX146" fmla="*/ 0 w 12192000"/>
              <a:gd name="connsiteY146" fmla="*/ 617449 h 4999978"/>
              <a:gd name="connsiteX147" fmla="*/ 11075 w 12192000"/>
              <a:gd name="connsiteY147" fmla="*/ 615178 h 4999978"/>
              <a:gd name="connsiteX148" fmla="*/ 44061 w 12192000"/>
              <a:gd name="connsiteY148" fmla="*/ 608596 h 4999978"/>
              <a:gd name="connsiteX149" fmla="*/ 136694 w 12192000"/>
              <a:gd name="connsiteY149" fmla="*/ 556415 h 4999978"/>
              <a:gd name="connsiteX150" fmla="*/ 170342 w 12192000"/>
              <a:gd name="connsiteY150" fmla="*/ 551077 h 4999978"/>
              <a:gd name="connsiteX151" fmla="*/ 168955 w 12192000"/>
              <a:gd name="connsiteY151" fmla="*/ 542164 h 4999978"/>
              <a:gd name="connsiteX152" fmla="*/ 181474 w 12192000"/>
              <a:gd name="connsiteY152" fmla="*/ 541281 h 4999978"/>
              <a:gd name="connsiteX153" fmla="*/ 209440 w 12192000"/>
              <a:gd name="connsiteY153" fmla="*/ 540561 h 4999978"/>
              <a:gd name="connsiteX154" fmla="*/ 293152 w 12192000"/>
              <a:gd name="connsiteY154" fmla="*/ 536576 h 4999978"/>
              <a:gd name="connsiteX155" fmla="*/ 315693 w 12192000"/>
              <a:gd name="connsiteY155" fmla="*/ 519030 h 4999978"/>
              <a:gd name="connsiteX156" fmla="*/ 337305 w 12192000"/>
              <a:gd name="connsiteY156" fmla="*/ 518372 h 4999978"/>
              <a:gd name="connsiteX157" fmla="*/ 462252 w 12192000"/>
              <a:gd name="connsiteY157" fmla="*/ 493151 h 4999978"/>
              <a:gd name="connsiteX158" fmla="*/ 479457 w 12192000"/>
              <a:gd name="connsiteY158" fmla="*/ 491123 h 4999978"/>
              <a:gd name="connsiteX159" fmla="*/ 488653 w 12192000"/>
              <a:gd name="connsiteY159" fmla="*/ 483257 h 4999978"/>
              <a:gd name="connsiteX160" fmla="*/ 522053 w 12192000"/>
              <a:gd name="connsiteY160" fmla="*/ 481125 h 4999978"/>
              <a:gd name="connsiteX161" fmla="*/ 523520 w 12192000"/>
              <a:gd name="connsiteY161" fmla="*/ 476713 h 4999978"/>
              <a:gd name="connsiteX162" fmla="*/ 632714 w 12192000"/>
              <a:gd name="connsiteY162" fmla="*/ 437101 h 4999978"/>
              <a:gd name="connsiteX163" fmla="*/ 651426 w 12192000"/>
              <a:gd name="connsiteY163" fmla="*/ 430544 h 4999978"/>
              <a:gd name="connsiteX164" fmla="*/ 667724 w 12192000"/>
              <a:gd name="connsiteY164" fmla="*/ 432138 h 4999978"/>
              <a:gd name="connsiteX165" fmla="*/ 757679 w 12192000"/>
              <a:gd name="connsiteY165" fmla="*/ 425145 h 4999978"/>
              <a:gd name="connsiteX166" fmla="*/ 779159 w 12192000"/>
              <a:gd name="connsiteY166" fmla="*/ 428059 h 4999978"/>
              <a:gd name="connsiteX167" fmla="*/ 788293 w 12192000"/>
              <a:gd name="connsiteY167" fmla="*/ 434863 h 4999978"/>
              <a:gd name="connsiteX168" fmla="*/ 822923 w 12192000"/>
              <a:gd name="connsiteY168" fmla="*/ 421074 h 4999978"/>
              <a:gd name="connsiteX169" fmla="*/ 876559 w 12192000"/>
              <a:gd name="connsiteY169" fmla="*/ 411088 h 4999978"/>
              <a:gd name="connsiteX170" fmla="*/ 902011 w 12192000"/>
              <a:gd name="connsiteY170" fmla="*/ 404118 h 4999978"/>
              <a:gd name="connsiteX171" fmla="*/ 922715 w 12192000"/>
              <a:gd name="connsiteY171" fmla="*/ 407699 h 4999978"/>
              <a:gd name="connsiteX172" fmla="*/ 1040139 w 12192000"/>
              <a:gd name="connsiteY172" fmla="*/ 406590 h 4999978"/>
              <a:gd name="connsiteX173" fmla="*/ 1067251 w 12192000"/>
              <a:gd name="connsiteY173" fmla="*/ 412384 h 4999978"/>
              <a:gd name="connsiteX174" fmla="*/ 1080272 w 12192000"/>
              <a:gd name="connsiteY174" fmla="*/ 424669 h 4999978"/>
              <a:gd name="connsiteX175" fmla="*/ 1090219 w 12192000"/>
              <a:gd name="connsiteY175" fmla="*/ 420026 h 4999978"/>
              <a:gd name="connsiteX176" fmla="*/ 1161226 w 12192000"/>
              <a:gd name="connsiteY176" fmla="*/ 418304 h 4999978"/>
              <a:gd name="connsiteX177" fmla="*/ 1207525 w 12192000"/>
              <a:gd name="connsiteY177" fmla="*/ 416039 h 4999978"/>
              <a:gd name="connsiteX178" fmla="*/ 1295331 w 12192000"/>
              <a:gd name="connsiteY178" fmla="*/ 402182 h 4999978"/>
              <a:gd name="connsiteX179" fmla="*/ 1347118 w 12192000"/>
              <a:gd name="connsiteY179" fmla="*/ 399704 h 4999978"/>
              <a:gd name="connsiteX180" fmla="*/ 1378108 w 12192000"/>
              <a:gd name="connsiteY180" fmla="*/ 398410 h 4999978"/>
              <a:gd name="connsiteX181" fmla="*/ 1459192 w 12192000"/>
              <a:gd name="connsiteY181" fmla="*/ 380919 h 4999978"/>
              <a:gd name="connsiteX182" fmla="*/ 1590120 w 12192000"/>
              <a:gd name="connsiteY182" fmla="*/ 317608 h 4999978"/>
              <a:gd name="connsiteX183" fmla="*/ 1631417 w 12192000"/>
              <a:gd name="connsiteY183" fmla="*/ 308227 h 4999978"/>
              <a:gd name="connsiteX184" fmla="*/ 1638727 w 12192000"/>
              <a:gd name="connsiteY184" fmla="*/ 311610 h 4999978"/>
              <a:gd name="connsiteX185" fmla="*/ 1844438 w 12192000"/>
              <a:gd name="connsiteY185" fmla="*/ 271304 h 4999978"/>
              <a:gd name="connsiteX186" fmla="*/ 1881324 w 12192000"/>
              <a:gd name="connsiteY186" fmla="*/ 268497 h 4999978"/>
              <a:gd name="connsiteX187" fmla="*/ 1908999 w 12192000"/>
              <a:gd name="connsiteY187" fmla="*/ 269338 h 4999978"/>
              <a:gd name="connsiteX188" fmla="*/ 1974956 w 12192000"/>
              <a:gd name="connsiteY188" fmla="*/ 255958 h 4999978"/>
              <a:gd name="connsiteX189" fmla="*/ 2082409 w 12192000"/>
              <a:gd name="connsiteY189" fmla="*/ 227290 h 4999978"/>
              <a:gd name="connsiteX190" fmla="*/ 2105639 w 12192000"/>
              <a:gd name="connsiteY190" fmla="*/ 222648 h 4999978"/>
              <a:gd name="connsiteX191" fmla="*/ 2126992 w 12192000"/>
              <a:gd name="connsiteY191" fmla="*/ 224468 h 4999978"/>
              <a:gd name="connsiteX192" fmla="*/ 2133154 w 12192000"/>
              <a:gd name="connsiteY192" fmla="*/ 229952 h 4999978"/>
              <a:gd name="connsiteX193" fmla="*/ 2146154 w 12192000"/>
              <a:gd name="connsiteY193" fmla="*/ 228332 h 4999978"/>
              <a:gd name="connsiteX194" fmla="*/ 2149901 w 12192000"/>
              <a:gd name="connsiteY194" fmla="*/ 229116 h 4999978"/>
              <a:gd name="connsiteX195" fmla="*/ 2171100 w 12192000"/>
              <a:gd name="connsiteY195" fmla="*/ 232389 h 4999978"/>
              <a:gd name="connsiteX196" fmla="*/ 2209148 w 12192000"/>
              <a:gd name="connsiteY196" fmla="*/ 209225 h 4999978"/>
              <a:gd name="connsiteX197" fmla="*/ 2261889 w 12192000"/>
              <a:gd name="connsiteY197" fmla="*/ 205532 h 4999978"/>
              <a:gd name="connsiteX198" fmla="*/ 2452315 w 12192000"/>
              <a:gd name="connsiteY198" fmla="*/ 152899 h 4999978"/>
              <a:gd name="connsiteX199" fmla="*/ 2495330 w 12192000"/>
              <a:gd name="connsiteY199" fmla="*/ 142101 h 4999978"/>
              <a:gd name="connsiteX200" fmla="*/ 2665623 w 12192000"/>
              <a:gd name="connsiteY200" fmla="*/ 96394 h 4999978"/>
              <a:gd name="connsiteX201" fmla="*/ 2763332 w 12192000"/>
              <a:gd name="connsiteY201" fmla="*/ 74831 h 4999978"/>
              <a:gd name="connsiteX202" fmla="*/ 2843870 w 12192000"/>
              <a:gd name="connsiteY202" fmla="*/ 47507 h 4999978"/>
              <a:gd name="connsiteX203" fmla="*/ 2862745 w 12192000"/>
              <a:gd name="connsiteY203" fmla="*/ 43242 h 4999978"/>
              <a:gd name="connsiteX204" fmla="*/ 2864596 w 12192000"/>
              <a:gd name="connsiteY204" fmla="*/ 39218 h 4999978"/>
              <a:gd name="connsiteX205" fmla="*/ 2875381 w 12192000"/>
              <a:gd name="connsiteY205" fmla="*/ 35003 h 4999978"/>
              <a:gd name="connsiteX206" fmla="*/ 2895139 w 12192000"/>
              <a:gd name="connsiteY206" fmla="*/ 24186 h 4999978"/>
              <a:gd name="connsiteX207" fmla="*/ 2932205 w 12192000"/>
              <a:gd name="connsiteY207" fmla="*/ 11873 h 4999978"/>
              <a:gd name="connsiteX208" fmla="*/ 2933310 w 12192000"/>
              <a:gd name="connsiteY208" fmla="*/ 12816 h 4999978"/>
              <a:gd name="connsiteX209" fmla="*/ 2945218 w 12192000"/>
              <a:gd name="connsiteY209" fmla="*/ 14141 h 4999978"/>
              <a:gd name="connsiteX210" fmla="*/ 2966465 w 12192000"/>
              <a:gd name="connsiteY210" fmla="*/ 14117 h 4999978"/>
              <a:gd name="connsiteX211" fmla="*/ 3016048 w 12192000"/>
              <a:gd name="connsiteY211" fmla="*/ 12381 h 4999978"/>
              <a:gd name="connsiteX212" fmla="*/ 3057077 w 12192000"/>
              <a:gd name="connsiteY212" fmla="*/ 14845 h 4999978"/>
              <a:gd name="connsiteX213" fmla="*/ 3148105 w 12192000"/>
              <a:gd name="connsiteY213" fmla="*/ 30648 h 4999978"/>
              <a:gd name="connsiteX214" fmla="*/ 3251671 w 12192000"/>
              <a:gd name="connsiteY214" fmla="*/ 31575 h 4999978"/>
              <a:gd name="connsiteX215" fmla="*/ 3351400 w 12192000"/>
              <a:gd name="connsiteY215" fmla="*/ 32687 h 4999978"/>
              <a:gd name="connsiteX216" fmla="*/ 3387481 w 12192000"/>
              <a:gd name="connsiteY216" fmla="*/ 31443 h 4999978"/>
              <a:gd name="connsiteX217" fmla="*/ 3451923 w 12192000"/>
              <a:gd name="connsiteY217" fmla="*/ 36482 h 4999978"/>
              <a:gd name="connsiteX218" fmla="*/ 3481520 w 12192000"/>
              <a:gd name="connsiteY218" fmla="*/ 43287 h 4999978"/>
              <a:gd name="connsiteX219" fmla="*/ 3482804 w 12192000"/>
              <a:gd name="connsiteY219" fmla="*/ 42812 h 4999978"/>
              <a:gd name="connsiteX220" fmla="*/ 3485495 w 12192000"/>
              <a:gd name="connsiteY220" fmla="*/ 45921 h 4999978"/>
              <a:gd name="connsiteX221" fmla="*/ 3490972 w 12192000"/>
              <a:gd name="connsiteY221" fmla="*/ 47286 h 4999978"/>
              <a:gd name="connsiteX222" fmla="*/ 3505835 w 12192000"/>
              <a:gd name="connsiteY222" fmla="*/ 46077 h 4999978"/>
              <a:gd name="connsiteX223" fmla="*/ 3511410 w 12192000"/>
              <a:gd name="connsiteY223" fmla="*/ 44808 h 4999978"/>
              <a:gd name="connsiteX224" fmla="*/ 3519598 w 12192000"/>
              <a:gd name="connsiteY224" fmla="*/ 44683 h 4999978"/>
              <a:gd name="connsiteX225" fmla="*/ 3519807 w 12192000"/>
              <a:gd name="connsiteY225" fmla="*/ 44938 h 4999978"/>
              <a:gd name="connsiteX226" fmla="*/ 3527466 w 12192000"/>
              <a:gd name="connsiteY226" fmla="*/ 44316 h 4999978"/>
              <a:gd name="connsiteX227" fmla="*/ 3564889 w 12192000"/>
              <a:gd name="connsiteY227" fmla="*/ 57394 h 4999978"/>
              <a:gd name="connsiteX228" fmla="*/ 3614922 w 12192000"/>
              <a:gd name="connsiteY228" fmla="*/ 61804 h 4999978"/>
              <a:gd name="connsiteX229" fmla="*/ 3635506 w 12192000"/>
              <a:gd name="connsiteY229" fmla="*/ 65718 h 4999978"/>
              <a:gd name="connsiteX230" fmla="*/ 3646525 w 12192000"/>
              <a:gd name="connsiteY230" fmla="*/ 69193 h 4999978"/>
              <a:gd name="connsiteX231" fmla="*/ 3647224 w 12192000"/>
              <a:gd name="connsiteY231" fmla="*/ 70303 h 4999978"/>
              <a:gd name="connsiteX232" fmla="*/ 3683100 w 12192000"/>
              <a:gd name="connsiteY232" fmla="*/ 64109 h 4999978"/>
              <a:gd name="connsiteX233" fmla="*/ 3687901 w 12192000"/>
              <a:gd name="connsiteY233" fmla="*/ 65372 h 4999978"/>
              <a:gd name="connsiteX234" fmla="*/ 3711234 w 12192000"/>
              <a:gd name="connsiteY234" fmla="*/ 58665 h 4999978"/>
              <a:gd name="connsiteX235" fmla="*/ 3723318 w 12192000"/>
              <a:gd name="connsiteY235" fmla="*/ 56625 h 4999978"/>
              <a:gd name="connsiteX236" fmla="*/ 3726677 w 12192000"/>
              <a:gd name="connsiteY236" fmla="*/ 53112 h 4999978"/>
              <a:gd name="connsiteX237" fmla="*/ 3744535 w 12192000"/>
              <a:gd name="connsiteY237" fmla="*/ 51590 h 4999978"/>
              <a:gd name="connsiteX238" fmla="*/ 3746608 w 12192000"/>
              <a:gd name="connsiteY238" fmla="*/ 52522 h 4999978"/>
              <a:gd name="connsiteX239" fmla="*/ 3761262 w 12192000"/>
              <a:gd name="connsiteY239" fmla="*/ 47147 h 4999978"/>
              <a:gd name="connsiteX240" fmla="*/ 3803931 w 12192000"/>
              <a:gd name="connsiteY240" fmla="*/ 49309 h 4999978"/>
              <a:gd name="connsiteX241" fmla="*/ 3925626 w 12192000"/>
              <a:gd name="connsiteY241" fmla="*/ 40301 h 4999978"/>
              <a:gd name="connsiteX242" fmla="*/ 4033324 w 12192000"/>
              <a:gd name="connsiteY242" fmla="*/ 26451 h 4999978"/>
              <a:gd name="connsiteX0" fmla="*/ 4033324 w 12192000"/>
              <a:gd name="connsiteY0" fmla="*/ 26451 h 4999978"/>
              <a:gd name="connsiteX1" fmla="*/ 4138795 w 12192000"/>
              <a:gd name="connsiteY1" fmla="*/ 28995 h 4999978"/>
              <a:gd name="connsiteX2" fmla="*/ 4197186 w 12192000"/>
              <a:gd name="connsiteY2" fmla="*/ 16311 h 4999978"/>
              <a:gd name="connsiteX3" fmla="*/ 4371550 w 12192000"/>
              <a:gd name="connsiteY3" fmla="*/ 8916 h 4999978"/>
              <a:gd name="connsiteX4" fmla="*/ 4424056 w 12192000"/>
              <a:gd name="connsiteY4" fmla="*/ 15151 h 4999978"/>
              <a:gd name="connsiteX5" fmla="*/ 4469897 w 12192000"/>
              <a:gd name="connsiteY5" fmla="*/ 0 h 4999978"/>
              <a:gd name="connsiteX6" fmla="*/ 4489151 w 12192000"/>
              <a:gd name="connsiteY6" fmla="*/ 7067 h 4999978"/>
              <a:gd name="connsiteX7" fmla="*/ 4492479 w 12192000"/>
              <a:gd name="connsiteY7" fmla="*/ 8512 h 4999978"/>
              <a:gd name="connsiteX8" fmla="*/ 4505693 w 12192000"/>
              <a:gd name="connsiteY8" fmla="*/ 9366 h 4999978"/>
              <a:gd name="connsiteX9" fmla="*/ 4509529 w 12192000"/>
              <a:gd name="connsiteY9" fmla="*/ 15767 h 4999978"/>
              <a:gd name="connsiteX10" fmla="*/ 4529499 w 12192000"/>
              <a:gd name="connsiteY10" fmla="*/ 21469 h 4999978"/>
              <a:gd name="connsiteX11" fmla="*/ 4553795 w 12192000"/>
              <a:gd name="connsiteY11" fmla="*/ 21323 h 4999978"/>
              <a:gd name="connsiteX12" fmla="*/ 4640118 w 12192000"/>
              <a:gd name="connsiteY12" fmla="*/ 21481 h 4999978"/>
              <a:gd name="connsiteX13" fmla="*/ 4654127 w 12192000"/>
              <a:gd name="connsiteY13" fmla="*/ 17734 h 4999978"/>
              <a:gd name="connsiteX14" fmla="*/ 4700168 w 12192000"/>
              <a:gd name="connsiteY14" fmla="*/ 22735 h 4999978"/>
              <a:gd name="connsiteX15" fmla="*/ 4741127 w 12192000"/>
              <a:gd name="connsiteY15" fmla="*/ 23309 h 4999978"/>
              <a:gd name="connsiteX16" fmla="*/ 4767598 w 12192000"/>
              <a:gd name="connsiteY16" fmla="*/ 20054 h 4999978"/>
              <a:gd name="connsiteX17" fmla="*/ 4774592 w 12192000"/>
              <a:gd name="connsiteY17" fmla="*/ 22231 h 4999978"/>
              <a:gd name="connsiteX18" fmla="*/ 4801328 w 12192000"/>
              <a:gd name="connsiteY18" fmla="*/ 23236 h 4999978"/>
              <a:gd name="connsiteX19" fmla="*/ 4814870 w 12192000"/>
              <a:gd name="connsiteY19" fmla="*/ 19579 h 4999978"/>
              <a:gd name="connsiteX20" fmla="*/ 4828440 w 12192000"/>
              <a:gd name="connsiteY20" fmla="*/ 27197 h 4999978"/>
              <a:gd name="connsiteX21" fmla="*/ 4831826 w 12192000"/>
              <a:gd name="connsiteY21" fmla="*/ 32900 h 4999978"/>
              <a:gd name="connsiteX22" fmla="*/ 4850785 w 12192000"/>
              <a:gd name="connsiteY22" fmla="*/ 29972 h 4999978"/>
              <a:gd name="connsiteX23" fmla="*/ 4866468 w 12192000"/>
              <a:gd name="connsiteY23" fmla="*/ 35321 h 4999978"/>
              <a:gd name="connsiteX24" fmla="*/ 4879983 w 12192000"/>
              <a:gd name="connsiteY24" fmla="*/ 31397 h 4999978"/>
              <a:gd name="connsiteX25" fmla="*/ 4885635 w 12192000"/>
              <a:gd name="connsiteY25" fmla="*/ 32124 h 4999978"/>
              <a:gd name="connsiteX26" fmla="*/ 4899698 w 12192000"/>
              <a:gd name="connsiteY26" fmla="*/ 34658 h 4999978"/>
              <a:gd name="connsiteX27" fmla="*/ 4923986 w 12192000"/>
              <a:gd name="connsiteY27" fmla="*/ 40414 h 4999978"/>
              <a:gd name="connsiteX28" fmla="*/ 4931544 w 12192000"/>
              <a:gd name="connsiteY28" fmla="*/ 41140 h 4999978"/>
              <a:gd name="connsiteX29" fmla="*/ 4948135 w 12192000"/>
              <a:gd name="connsiteY29" fmla="*/ 50311 h 4999978"/>
              <a:gd name="connsiteX30" fmla="*/ 4980068 w 12192000"/>
              <a:gd name="connsiteY30" fmla="*/ 57834 h 4999978"/>
              <a:gd name="connsiteX31" fmla="*/ 5036541 w 12192000"/>
              <a:gd name="connsiteY31" fmla="*/ 85075 h 4999978"/>
              <a:gd name="connsiteX32" fmla="*/ 5069678 w 12192000"/>
              <a:gd name="connsiteY32" fmla="*/ 97961 h 4999978"/>
              <a:gd name="connsiteX33" fmla="*/ 5092160 w 12192000"/>
              <a:gd name="connsiteY33" fmla="*/ 109985 h 4999978"/>
              <a:gd name="connsiteX34" fmla="*/ 5158166 w 12192000"/>
              <a:gd name="connsiteY34" fmla="*/ 126350 h 4999978"/>
              <a:gd name="connsiteX35" fmla="*/ 5271252 w 12192000"/>
              <a:gd name="connsiteY35" fmla="*/ 147520 h 4999978"/>
              <a:gd name="connsiteX36" fmla="*/ 5294438 w 12192000"/>
              <a:gd name="connsiteY36" fmla="*/ 153338 h 4999978"/>
              <a:gd name="connsiteX37" fmla="*/ 5310840 w 12192000"/>
              <a:gd name="connsiteY37" fmla="*/ 163551 h 4999978"/>
              <a:gd name="connsiteX38" fmla="*/ 5311570 w 12192000"/>
              <a:gd name="connsiteY38" fmla="*/ 170463 h 4999978"/>
              <a:gd name="connsiteX39" fmla="*/ 5323756 w 12192000"/>
              <a:gd name="connsiteY39" fmla="*/ 174500 h 4999978"/>
              <a:gd name="connsiteX40" fmla="*/ 5326259 w 12192000"/>
              <a:gd name="connsiteY40" fmla="*/ 176662 h 4999978"/>
              <a:gd name="connsiteX41" fmla="*/ 5383267 w 12192000"/>
              <a:gd name="connsiteY41" fmla="*/ 199617 h 4999978"/>
              <a:gd name="connsiteX42" fmla="*/ 5492371 w 12192000"/>
              <a:gd name="connsiteY42" fmla="*/ 230923 h 4999978"/>
              <a:gd name="connsiteX43" fmla="*/ 5640913 w 12192000"/>
              <a:gd name="connsiteY43" fmla="*/ 239810 h 4999978"/>
              <a:gd name="connsiteX44" fmla="*/ 5877770 w 12192000"/>
              <a:gd name="connsiteY44" fmla="*/ 283747 h 4999978"/>
              <a:gd name="connsiteX45" fmla="*/ 5989615 w 12192000"/>
              <a:gd name="connsiteY45" fmla="*/ 306445 h 4999978"/>
              <a:gd name="connsiteX46" fmla="*/ 5996857 w 12192000"/>
              <a:gd name="connsiteY46" fmla="*/ 310331 h 4999978"/>
              <a:gd name="connsiteX47" fmla="*/ 6037387 w 12192000"/>
              <a:gd name="connsiteY47" fmla="*/ 299308 h 4999978"/>
              <a:gd name="connsiteX48" fmla="*/ 6113074 w 12192000"/>
              <a:gd name="connsiteY48" fmla="*/ 312627 h 4999978"/>
              <a:gd name="connsiteX49" fmla="*/ 6280929 w 12192000"/>
              <a:gd name="connsiteY49" fmla="*/ 337226 h 4999978"/>
              <a:gd name="connsiteX50" fmla="*/ 6298665 w 12192000"/>
              <a:gd name="connsiteY50" fmla="*/ 329713 h 4999978"/>
              <a:gd name="connsiteX51" fmla="*/ 6317326 w 12192000"/>
              <a:gd name="connsiteY51" fmla="*/ 326576 h 4999978"/>
              <a:gd name="connsiteX52" fmla="*/ 6319212 w 12192000"/>
              <a:gd name="connsiteY52" fmla="*/ 327786 h 4999978"/>
              <a:gd name="connsiteX53" fmla="*/ 6339724 w 12192000"/>
              <a:gd name="connsiteY53" fmla="*/ 328880 h 4999978"/>
              <a:gd name="connsiteX54" fmla="*/ 6345010 w 12192000"/>
              <a:gd name="connsiteY54" fmla="*/ 325930 h 4999978"/>
              <a:gd name="connsiteX55" fmla="*/ 6359332 w 12192000"/>
              <a:gd name="connsiteY55" fmla="*/ 325681 h 4999978"/>
              <a:gd name="connsiteX56" fmla="*/ 6388220 w 12192000"/>
              <a:gd name="connsiteY56" fmla="*/ 322496 h 4999978"/>
              <a:gd name="connsiteX57" fmla="*/ 6392994 w 12192000"/>
              <a:gd name="connsiteY57" fmla="*/ 324426 h 4999978"/>
              <a:gd name="connsiteX58" fmla="*/ 6435581 w 12192000"/>
              <a:gd name="connsiteY58" fmla="*/ 323557 h 4999978"/>
              <a:gd name="connsiteX59" fmla="*/ 6435870 w 12192000"/>
              <a:gd name="connsiteY59" fmla="*/ 324745 h 4999978"/>
              <a:gd name="connsiteX60" fmla="*/ 6446571 w 12192000"/>
              <a:gd name="connsiteY60" fmla="*/ 329739 h 4999978"/>
              <a:gd name="connsiteX61" fmla="*/ 6467701 w 12192000"/>
              <a:gd name="connsiteY61" fmla="*/ 336547 h 4999978"/>
              <a:gd name="connsiteX62" fmla="*/ 6512727 w 12192000"/>
              <a:gd name="connsiteY62" fmla="*/ 367087 h 4999978"/>
              <a:gd name="connsiteX63" fmla="*/ 6557094 w 12192000"/>
              <a:gd name="connsiteY63" fmla="*/ 366314 h 4999978"/>
              <a:gd name="connsiteX64" fmla="*/ 6565879 w 12192000"/>
              <a:gd name="connsiteY64" fmla="*/ 366812 h 4999978"/>
              <a:gd name="connsiteX65" fmla="*/ 6565997 w 12192000"/>
              <a:gd name="connsiteY65" fmla="*/ 367092 h 4999978"/>
              <a:gd name="connsiteX66" fmla="*/ 6575147 w 12192000"/>
              <a:gd name="connsiteY66" fmla="*/ 368156 h 4999978"/>
              <a:gd name="connsiteX67" fmla="*/ 6581899 w 12192000"/>
              <a:gd name="connsiteY67" fmla="*/ 367720 h 4999978"/>
              <a:gd name="connsiteX68" fmla="*/ 6598943 w 12192000"/>
              <a:gd name="connsiteY68" fmla="*/ 368688 h 4999978"/>
              <a:gd name="connsiteX69" fmla="*/ 6604421 w 12192000"/>
              <a:gd name="connsiteY69" fmla="*/ 370815 h 4999978"/>
              <a:gd name="connsiteX70" fmla="*/ 6606035 w 12192000"/>
              <a:gd name="connsiteY70" fmla="*/ 374247 h 4999978"/>
              <a:gd name="connsiteX71" fmla="*/ 6607669 w 12192000"/>
              <a:gd name="connsiteY71" fmla="*/ 373968 h 4999978"/>
              <a:gd name="connsiteX72" fmla="*/ 6637532 w 12192000"/>
              <a:gd name="connsiteY72" fmla="*/ 384907 h 4999978"/>
              <a:gd name="connsiteX73" fmla="*/ 6706880 w 12192000"/>
              <a:gd name="connsiteY73" fmla="*/ 399163 h 4999978"/>
              <a:gd name="connsiteX74" fmla="*/ 6747500 w 12192000"/>
              <a:gd name="connsiteY74" fmla="*/ 403168 h 4999978"/>
              <a:gd name="connsiteX75" fmla="*/ 6857783 w 12192000"/>
              <a:gd name="connsiteY75" fmla="*/ 418687 h 4999978"/>
              <a:gd name="connsiteX76" fmla="*/ 6926954 w 12192000"/>
              <a:gd name="connsiteY76" fmla="*/ 416162 h 4999978"/>
              <a:gd name="connsiteX77" fmla="*/ 6990389 w 12192000"/>
              <a:gd name="connsiteY77" fmla="*/ 425060 h 4999978"/>
              <a:gd name="connsiteX78" fmla="*/ 7041715 w 12192000"/>
              <a:gd name="connsiteY78" fmla="*/ 465902 h 4999978"/>
              <a:gd name="connsiteX79" fmla="*/ 7048103 w 12192000"/>
              <a:gd name="connsiteY79" fmla="*/ 464392 h 4999978"/>
              <a:gd name="connsiteX80" fmla="*/ 7057490 w 12192000"/>
              <a:gd name="connsiteY80" fmla="*/ 463917 h 4999978"/>
              <a:gd name="connsiteX81" fmla="*/ 7057730 w 12192000"/>
              <a:gd name="connsiteY81" fmla="*/ 464165 h 4999978"/>
              <a:gd name="connsiteX82" fmla="*/ 7066511 w 12192000"/>
              <a:gd name="connsiteY82" fmla="*/ 463214 h 4999978"/>
              <a:gd name="connsiteX83" fmla="*/ 7109401 w 12192000"/>
              <a:gd name="connsiteY83" fmla="*/ 455268 h 4999978"/>
              <a:gd name="connsiteX84" fmla="*/ 7166830 w 12192000"/>
              <a:gd name="connsiteY84" fmla="*/ 477037 h 4999978"/>
              <a:gd name="connsiteX85" fmla="*/ 7190442 w 12192000"/>
              <a:gd name="connsiteY85" fmla="*/ 480090 h 4999978"/>
              <a:gd name="connsiteX86" fmla="*/ 7203083 w 12192000"/>
              <a:gd name="connsiteY86" fmla="*/ 483106 h 4999978"/>
              <a:gd name="connsiteX87" fmla="*/ 7203894 w 12192000"/>
              <a:gd name="connsiteY87" fmla="*/ 484190 h 4999978"/>
              <a:gd name="connsiteX88" fmla="*/ 7245004 w 12192000"/>
              <a:gd name="connsiteY88" fmla="*/ 476444 h 4999978"/>
              <a:gd name="connsiteX89" fmla="*/ 7250514 w 12192000"/>
              <a:gd name="connsiteY89" fmla="*/ 477506 h 4999978"/>
              <a:gd name="connsiteX90" fmla="*/ 7277246 w 12192000"/>
              <a:gd name="connsiteY90" fmla="*/ 469782 h 4999978"/>
              <a:gd name="connsiteX91" fmla="*/ 7291092 w 12192000"/>
              <a:gd name="connsiteY91" fmla="*/ 467217 h 4999978"/>
              <a:gd name="connsiteX92" fmla="*/ 7294933 w 12192000"/>
              <a:gd name="connsiteY92" fmla="*/ 463549 h 4999978"/>
              <a:gd name="connsiteX93" fmla="*/ 7315408 w 12192000"/>
              <a:gd name="connsiteY93" fmla="*/ 461260 h 4999978"/>
              <a:gd name="connsiteX94" fmla="*/ 7317786 w 12192000"/>
              <a:gd name="connsiteY94" fmla="*/ 462106 h 4999978"/>
              <a:gd name="connsiteX95" fmla="*/ 7334572 w 12192000"/>
              <a:gd name="connsiteY95" fmla="*/ 456088 h 4999978"/>
              <a:gd name="connsiteX96" fmla="*/ 7375190 w 12192000"/>
              <a:gd name="connsiteY96" fmla="*/ 449931 h 4999978"/>
              <a:gd name="connsiteX97" fmla="*/ 7522997 w 12192000"/>
              <a:gd name="connsiteY97" fmla="*/ 442209 h 4999978"/>
              <a:gd name="connsiteX98" fmla="*/ 7686985 w 12192000"/>
              <a:gd name="connsiteY98" fmla="*/ 419805 h 4999978"/>
              <a:gd name="connsiteX99" fmla="*/ 7854068 w 12192000"/>
              <a:gd name="connsiteY99" fmla="*/ 409774 h 4999978"/>
              <a:gd name="connsiteX100" fmla="*/ 8034165 w 12192000"/>
              <a:gd name="connsiteY100" fmla="*/ 391699 h 4999978"/>
              <a:gd name="connsiteX101" fmla="*/ 8094381 w 12192000"/>
              <a:gd name="connsiteY101" fmla="*/ 395718 h 4999978"/>
              <a:gd name="connsiteX102" fmla="*/ 8146898 w 12192000"/>
              <a:gd name="connsiteY102" fmla="*/ 378558 h 4999978"/>
              <a:gd name="connsiteX103" fmla="*/ 8168993 w 12192000"/>
              <a:gd name="connsiteY103" fmla="*/ 384830 h 4999978"/>
              <a:gd name="connsiteX104" fmla="*/ 8172809 w 12192000"/>
              <a:gd name="connsiteY104" fmla="*/ 386137 h 4999978"/>
              <a:gd name="connsiteX105" fmla="*/ 8187962 w 12192000"/>
              <a:gd name="connsiteY105" fmla="*/ 386433 h 4999978"/>
              <a:gd name="connsiteX106" fmla="*/ 8192382 w 12192000"/>
              <a:gd name="connsiteY106" fmla="*/ 392692 h 4999978"/>
              <a:gd name="connsiteX107" fmla="*/ 8375192 w 12192000"/>
              <a:gd name="connsiteY107" fmla="*/ 383879 h 4999978"/>
              <a:gd name="connsiteX108" fmla="*/ 8454377 w 12192000"/>
              <a:gd name="connsiteY108" fmla="*/ 380331 h 4999978"/>
              <a:gd name="connsiteX109" fmla="*/ 8484740 w 12192000"/>
              <a:gd name="connsiteY109" fmla="*/ 385159 h 4999978"/>
              <a:gd name="connsiteX110" fmla="*/ 8601673 w 12192000"/>
              <a:gd name="connsiteY110" fmla="*/ 397101 h 4999978"/>
              <a:gd name="connsiteX111" fmla="*/ 8701676 w 12192000"/>
              <a:gd name="connsiteY111" fmla="*/ 401351 h 4999978"/>
              <a:gd name="connsiteX112" fmla="*/ 8773288 w 12192000"/>
              <a:gd name="connsiteY112" fmla="*/ 378077 h 4999978"/>
              <a:gd name="connsiteX113" fmla="*/ 8779909 w 12192000"/>
              <a:gd name="connsiteY113" fmla="*/ 382446 h 4999978"/>
              <a:gd name="connsiteX114" fmla="*/ 8829932 w 12192000"/>
              <a:gd name="connsiteY114" fmla="*/ 379243 h 4999978"/>
              <a:gd name="connsiteX115" fmla="*/ 9003386 w 12192000"/>
              <a:gd name="connsiteY115" fmla="*/ 336242 h 4999978"/>
              <a:gd name="connsiteX116" fmla="*/ 9101185 w 12192000"/>
              <a:gd name="connsiteY116" fmla="*/ 330862 h 4999978"/>
              <a:gd name="connsiteX117" fmla="*/ 9136185 w 12192000"/>
              <a:gd name="connsiteY117" fmla="*/ 334078 h 4999978"/>
              <a:gd name="connsiteX118" fmla="*/ 9194801 w 12192000"/>
              <a:gd name="connsiteY118" fmla="*/ 339149 h 4999978"/>
              <a:gd name="connsiteX119" fmla="*/ 9239316 w 12192000"/>
              <a:gd name="connsiteY119" fmla="*/ 355558 h 4999978"/>
              <a:gd name="connsiteX120" fmla="*/ 9288052 w 12192000"/>
              <a:gd name="connsiteY120" fmla="*/ 354796 h 4999978"/>
              <a:gd name="connsiteX121" fmla="*/ 9298465 w 12192000"/>
              <a:gd name="connsiteY121" fmla="*/ 338296 h 4999978"/>
              <a:gd name="connsiteX122" fmla="*/ 9350892 w 12192000"/>
              <a:gd name="connsiteY122" fmla="*/ 342778 h 4999978"/>
              <a:gd name="connsiteX123" fmla="*/ 9430522 w 12192000"/>
              <a:gd name="connsiteY123" fmla="*/ 351368 h 4999978"/>
              <a:gd name="connsiteX124" fmla="*/ 9476215 w 12192000"/>
              <a:gd name="connsiteY124" fmla="*/ 352107 h 4999978"/>
              <a:gd name="connsiteX125" fmla="*/ 9601276 w 12192000"/>
              <a:gd name="connsiteY125" fmla="*/ 358704 h 4999978"/>
              <a:gd name="connsiteX126" fmla="*/ 9771664 w 12192000"/>
              <a:gd name="connsiteY126" fmla="*/ 375074 h 4999978"/>
              <a:gd name="connsiteX127" fmla="*/ 9905153 w 12192000"/>
              <a:gd name="connsiteY127" fmla="*/ 400650 h 4999978"/>
              <a:gd name="connsiteX128" fmla="*/ 9922553 w 12192000"/>
              <a:gd name="connsiteY128" fmla="*/ 404569 h 4999978"/>
              <a:gd name="connsiteX129" fmla="*/ 10044658 w 12192000"/>
              <a:gd name="connsiteY129" fmla="*/ 418077 h 4999978"/>
              <a:gd name="connsiteX130" fmla="*/ 10184585 w 12192000"/>
              <a:gd name="connsiteY130" fmla="*/ 407138 h 4999978"/>
              <a:gd name="connsiteX131" fmla="*/ 10366435 w 12192000"/>
              <a:gd name="connsiteY131" fmla="*/ 462428 h 4999978"/>
              <a:gd name="connsiteX132" fmla="*/ 10688220 w 12192000"/>
              <a:gd name="connsiteY132" fmla="*/ 542258 h 4999978"/>
              <a:gd name="connsiteX133" fmla="*/ 11026690 w 12192000"/>
              <a:gd name="connsiteY133" fmla="*/ 550681 h 4999978"/>
              <a:gd name="connsiteX134" fmla="*/ 11113779 w 12192000"/>
              <a:gd name="connsiteY134" fmla="*/ 533868 h 4999978"/>
              <a:gd name="connsiteX135" fmla="*/ 11369556 w 12192000"/>
              <a:gd name="connsiteY135" fmla="*/ 491719 h 4999978"/>
              <a:gd name="connsiteX136" fmla="*/ 11623342 w 12192000"/>
              <a:gd name="connsiteY136" fmla="*/ 388428 h 4999978"/>
              <a:gd name="connsiteX137" fmla="*/ 11786511 w 12192000"/>
              <a:gd name="connsiteY137" fmla="*/ 358390 h 4999978"/>
              <a:gd name="connsiteX138" fmla="*/ 11862577 w 12192000"/>
              <a:gd name="connsiteY138" fmla="*/ 330549 h 4999978"/>
              <a:gd name="connsiteX139" fmla="*/ 11916612 w 12192000"/>
              <a:gd name="connsiteY139" fmla="*/ 323810 h 4999978"/>
              <a:gd name="connsiteX140" fmla="*/ 11948830 w 12192000"/>
              <a:gd name="connsiteY140" fmla="*/ 318062 h 4999978"/>
              <a:gd name="connsiteX141" fmla="*/ 12001583 w 12192000"/>
              <a:gd name="connsiteY141" fmla="*/ 279643 h 4999978"/>
              <a:gd name="connsiteX142" fmla="*/ 12174977 w 12192000"/>
              <a:gd name="connsiteY142" fmla="*/ 264652 h 4999978"/>
              <a:gd name="connsiteX143" fmla="*/ 12192000 w 12192000"/>
              <a:gd name="connsiteY143" fmla="*/ 256549 h 4999978"/>
              <a:gd name="connsiteX144" fmla="*/ 12192000 w 12192000"/>
              <a:gd name="connsiteY144" fmla="*/ 4999978 h 4999978"/>
              <a:gd name="connsiteX145" fmla="*/ 0 w 12192000"/>
              <a:gd name="connsiteY145" fmla="*/ 4999978 h 4999978"/>
              <a:gd name="connsiteX146" fmla="*/ 0 w 12192000"/>
              <a:gd name="connsiteY146" fmla="*/ 617449 h 4999978"/>
              <a:gd name="connsiteX147" fmla="*/ 11075 w 12192000"/>
              <a:gd name="connsiteY147" fmla="*/ 615178 h 4999978"/>
              <a:gd name="connsiteX148" fmla="*/ 44061 w 12192000"/>
              <a:gd name="connsiteY148" fmla="*/ 608596 h 4999978"/>
              <a:gd name="connsiteX149" fmla="*/ 136694 w 12192000"/>
              <a:gd name="connsiteY149" fmla="*/ 556415 h 4999978"/>
              <a:gd name="connsiteX150" fmla="*/ 170342 w 12192000"/>
              <a:gd name="connsiteY150" fmla="*/ 551077 h 4999978"/>
              <a:gd name="connsiteX151" fmla="*/ 168955 w 12192000"/>
              <a:gd name="connsiteY151" fmla="*/ 542164 h 4999978"/>
              <a:gd name="connsiteX152" fmla="*/ 181474 w 12192000"/>
              <a:gd name="connsiteY152" fmla="*/ 541281 h 4999978"/>
              <a:gd name="connsiteX153" fmla="*/ 209440 w 12192000"/>
              <a:gd name="connsiteY153" fmla="*/ 540561 h 4999978"/>
              <a:gd name="connsiteX154" fmla="*/ 293152 w 12192000"/>
              <a:gd name="connsiteY154" fmla="*/ 536576 h 4999978"/>
              <a:gd name="connsiteX155" fmla="*/ 315693 w 12192000"/>
              <a:gd name="connsiteY155" fmla="*/ 519030 h 4999978"/>
              <a:gd name="connsiteX156" fmla="*/ 337305 w 12192000"/>
              <a:gd name="connsiteY156" fmla="*/ 518372 h 4999978"/>
              <a:gd name="connsiteX157" fmla="*/ 462252 w 12192000"/>
              <a:gd name="connsiteY157" fmla="*/ 493151 h 4999978"/>
              <a:gd name="connsiteX158" fmla="*/ 479457 w 12192000"/>
              <a:gd name="connsiteY158" fmla="*/ 491123 h 4999978"/>
              <a:gd name="connsiteX159" fmla="*/ 488653 w 12192000"/>
              <a:gd name="connsiteY159" fmla="*/ 483257 h 4999978"/>
              <a:gd name="connsiteX160" fmla="*/ 522053 w 12192000"/>
              <a:gd name="connsiteY160" fmla="*/ 481125 h 4999978"/>
              <a:gd name="connsiteX161" fmla="*/ 523520 w 12192000"/>
              <a:gd name="connsiteY161" fmla="*/ 476713 h 4999978"/>
              <a:gd name="connsiteX162" fmla="*/ 632714 w 12192000"/>
              <a:gd name="connsiteY162" fmla="*/ 437101 h 4999978"/>
              <a:gd name="connsiteX163" fmla="*/ 651426 w 12192000"/>
              <a:gd name="connsiteY163" fmla="*/ 430544 h 4999978"/>
              <a:gd name="connsiteX164" fmla="*/ 667724 w 12192000"/>
              <a:gd name="connsiteY164" fmla="*/ 432138 h 4999978"/>
              <a:gd name="connsiteX165" fmla="*/ 757679 w 12192000"/>
              <a:gd name="connsiteY165" fmla="*/ 425145 h 4999978"/>
              <a:gd name="connsiteX166" fmla="*/ 779159 w 12192000"/>
              <a:gd name="connsiteY166" fmla="*/ 428059 h 4999978"/>
              <a:gd name="connsiteX167" fmla="*/ 788293 w 12192000"/>
              <a:gd name="connsiteY167" fmla="*/ 434863 h 4999978"/>
              <a:gd name="connsiteX168" fmla="*/ 822923 w 12192000"/>
              <a:gd name="connsiteY168" fmla="*/ 421074 h 4999978"/>
              <a:gd name="connsiteX169" fmla="*/ 876559 w 12192000"/>
              <a:gd name="connsiteY169" fmla="*/ 411088 h 4999978"/>
              <a:gd name="connsiteX170" fmla="*/ 902011 w 12192000"/>
              <a:gd name="connsiteY170" fmla="*/ 404118 h 4999978"/>
              <a:gd name="connsiteX171" fmla="*/ 922715 w 12192000"/>
              <a:gd name="connsiteY171" fmla="*/ 407699 h 4999978"/>
              <a:gd name="connsiteX172" fmla="*/ 1040139 w 12192000"/>
              <a:gd name="connsiteY172" fmla="*/ 406590 h 4999978"/>
              <a:gd name="connsiteX173" fmla="*/ 1067251 w 12192000"/>
              <a:gd name="connsiteY173" fmla="*/ 412384 h 4999978"/>
              <a:gd name="connsiteX174" fmla="*/ 1080272 w 12192000"/>
              <a:gd name="connsiteY174" fmla="*/ 424669 h 4999978"/>
              <a:gd name="connsiteX175" fmla="*/ 1090219 w 12192000"/>
              <a:gd name="connsiteY175" fmla="*/ 420026 h 4999978"/>
              <a:gd name="connsiteX176" fmla="*/ 1161226 w 12192000"/>
              <a:gd name="connsiteY176" fmla="*/ 418304 h 4999978"/>
              <a:gd name="connsiteX177" fmla="*/ 1207525 w 12192000"/>
              <a:gd name="connsiteY177" fmla="*/ 416039 h 4999978"/>
              <a:gd name="connsiteX178" fmla="*/ 1295331 w 12192000"/>
              <a:gd name="connsiteY178" fmla="*/ 402182 h 4999978"/>
              <a:gd name="connsiteX179" fmla="*/ 1347118 w 12192000"/>
              <a:gd name="connsiteY179" fmla="*/ 399704 h 4999978"/>
              <a:gd name="connsiteX180" fmla="*/ 1378108 w 12192000"/>
              <a:gd name="connsiteY180" fmla="*/ 398410 h 4999978"/>
              <a:gd name="connsiteX181" fmla="*/ 1459192 w 12192000"/>
              <a:gd name="connsiteY181" fmla="*/ 380919 h 4999978"/>
              <a:gd name="connsiteX182" fmla="*/ 1590120 w 12192000"/>
              <a:gd name="connsiteY182" fmla="*/ 317608 h 4999978"/>
              <a:gd name="connsiteX183" fmla="*/ 1631417 w 12192000"/>
              <a:gd name="connsiteY183" fmla="*/ 308227 h 4999978"/>
              <a:gd name="connsiteX184" fmla="*/ 1638727 w 12192000"/>
              <a:gd name="connsiteY184" fmla="*/ 311610 h 4999978"/>
              <a:gd name="connsiteX185" fmla="*/ 1844438 w 12192000"/>
              <a:gd name="connsiteY185" fmla="*/ 271304 h 4999978"/>
              <a:gd name="connsiteX186" fmla="*/ 1881324 w 12192000"/>
              <a:gd name="connsiteY186" fmla="*/ 268497 h 4999978"/>
              <a:gd name="connsiteX187" fmla="*/ 1908999 w 12192000"/>
              <a:gd name="connsiteY187" fmla="*/ 269338 h 4999978"/>
              <a:gd name="connsiteX188" fmla="*/ 1974956 w 12192000"/>
              <a:gd name="connsiteY188" fmla="*/ 255958 h 4999978"/>
              <a:gd name="connsiteX189" fmla="*/ 2082409 w 12192000"/>
              <a:gd name="connsiteY189" fmla="*/ 227290 h 4999978"/>
              <a:gd name="connsiteX190" fmla="*/ 2105639 w 12192000"/>
              <a:gd name="connsiteY190" fmla="*/ 222648 h 4999978"/>
              <a:gd name="connsiteX191" fmla="*/ 2126992 w 12192000"/>
              <a:gd name="connsiteY191" fmla="*/ 224468 h 4999978"/>
              <a:gd name="connsiteX192" fmla="*/ 2133154 w 12192000"/>
              <a:gd name="connsiteY192" fmla="*/ 229952 h 4999978"/>
              <a:gd name="connsiteX193" fmla="*/ 2146154 w 12192000"/>
              <a:gd name="connsiteY193" fmla="*/ 228332 h 4999978"/>
              <a:gd name="connsiteX194" fmla="*/ 2149901 w 12192000"/>
              <a:gd name="connsiteY194" fmla="*/ 229116 h 4999978"/>
              <a:gd name="connsiteX195" fmla="*/ 2171100 w 12192000"/>
              <a:gd name="connsiteY195" fmla="*/ 232389 h 4999978"/>
              <a:gd name="connsiteX196" fmla="*/ 2209148 w 12192000"/>
              <a:gd name="connsiteY196" fmla="*/ 209225 h 4999978"/>
              <a:gd name="connsiteX197" fmla="*/ 2261889 w 12192000"/>
              <a:gd name="connsiteY197" fmla="*/ 205532 h 4999978"/>
              <a:gd name="connsiteX198" fmla="*/ 2452315 w 12192000"/>
              <a:gd name="connsiteY198" fmla="*/ 152899 h 4999978"/>
              <a:gd name="connsiteX199" fmla="*/ 2495330 w 12192000"/>
              <a:gd name="connsiteY199" fmla="*/ 142101 h 4999978"/>
              <a:gd name="connsiteX200" fmla="*/ 2665623 w 12192000"/>
              <a:gd name="connsiteY200" fmla="*/ 96394 h 4999978"/>
              <a:gd name="connsiteX201" fmla="*/ 2763332 w 12192000"/>
              <a:gd name="connsiteY201" fmla="*/ 74831 h 4999978"/>
              <a:gd name="connsiteX202" fmla="*/ 2843870 w 12192000"/>
              <a:gd name="connsiteY202" fmla="*/ 47507 h 4999978"/>
              <a:gd name="connsiteX203" fmla="*/ 2862745 w 12192000"/>
              <a:gd name="connsiteY203" fmla="*/ 43242 h 4999978"/>
              <a:gd name="connsiteX204" fmla="*/ 2864596 w 12192000"/>
              <a:gd name="connsiteY204" fmla="*/ 39218 h 4999978"/>
              <a:gd name="connsiteX205" fmla="*/ 2875381 w 12192000"/>
              <a:gd name="connsiteY205" fmla="*/ 35003 h 4999978"/>
              <a:gd name="connsiteX206" fmla="*/ 2895139 w 12192000"/>
              <a:gd name="connsiteY206" fmla="*/ 24186 h 4999978"/>
              <a:gd name="connsiteX207" fmla="*/ 2932205 w 12192000"/>
              <a:gd name="connsiteY207" fmla="*/ 11873 h 4999978"/>
              <a:gd name="connsiteX208" fmla="*/ 2933310 w 12192000"/>
              <a:gd name="connsiteY208" fmla="*/ 12816 h 4999978"/>
              <a:gd name="connsiteX209" fmla="*/ 2945218 w 12192000"/>
              <a:gd name="connsiteY209" fmla="*/ 14141 h 4999978"/>
              <a:gd name="connsiteX210" fmla="*/ 3016048 w 12192000"/>
              <a:gd name="connsiteY210" fmla="*/ 12381 h 4999978"/>
              <a:gd name="connsiteX211" fmla="*/ 3057077 w 12192000"/>
              <a:gd name="connsiteY211" fmla="*/ 14845 h 4999978"/>
              <a:gd name="connsiteX212" fmla="*/ 3148105 w 12192000"/>
              <a:gd name="connsiteY212" fmla="*/ 30648 h 4999978"/>
              <a:gd name="connsiteX213" fmla="*/ 3251671 w 12192000"/>
              <a:gd name="connsiteY213" fmla="*/ 31575 h 4999978"/>
              <a:gd name="connsiteX214" fmla="*/ 3351400 w 12192000"/>
              <a:gd name="connsiteY214" fmla="*/ 32687 h 4999978"/>
              <a:gd name="connsiteX215" fmla="*/ 3387481 w 12192000"/>
              <a:gd name="connsiteY215" fmla="*/ 31443 h 4999978"/>
              <a:gd name="connsiteX216" fmla="*/ 3451923 w 12192000"/>
              <a:gd name="connsiteY216" fmla="*/ 36482 h 4999978"/>
              <a:gd name="connsiteX217" fmla="*/ 3481520 w 12192000"/>
              <a:gd name="connsiteY217" fmla="*/ 43287 h 4999978"/>
              <a:gd name="connsiteX218" fmla="*/ 3482804 w 12192000"/>
              <a:gd name="connsiteY218" fmla="*/ 42812 h 4999978"/>
              <a:gd name="connsiteX219" fmla="*/ 3485495 w 12192000"/>
              <a:gd name="connsiteY219" fmla="*/ 45921 h 4999978"/>
              <a:gd name="connsiteX220" fmla="*/ 3490972 w 12192000"/>
              <a:gd name="connsiteY220" fmla="*/ 47286 h 4999978"/>
              <a:gd name="connsiteX221" fmla="*/ 3505835 w 12192000"/>
              <a:gd name="connsiteY221" fmla="*/ 46077 h 4999978"/>
              <a:gd name="connsiteX222" fmla="*/ 3511410 w 12192000"/>
              <a:gd name="connsiteY222" fmla="*/ 44808 h 4999978"/>
              <a:gd name="connsiteX223" fmla="*/ 3519598 w 12192000"/>
              <a:gd name="connsiteY223" fmla="*/ 44683 h 4999978"/>
              <a:gd name="connsiteX224" fmla="*/ 3519807 w 12192000"/>
              <a:gd name="connsiteY224" fmla="*/ 44938 h 4999978"/>
              <a:gd name="connsiteX225" fmla="*/ 3527466 w 12192000"/>
              <a:gd name="connsiteY225" fmla="*/ 44316 h 4999978"/>
              <a:gd name="connsiteX226" fmla="*/ 3564889 w 12192000"/>
              <a:gd name="connsiteY226" fmla="*/ 57394 h 4999978"/>
              <a:gd name="connsiteX227" fmla="*/ 3614922 w 12192000"/>
              <a:gd name="connsiteY227" fmla="*/ 61804 h 4999978"/>
              <a:gd name="connsiteX228" fmla="*/ 3635506 w 12192000"/>
              <a:gd name="connsiteY228" fmla="*/ 65718 h 4999978"/>
              <a:gd name="connsiteX229" fmla="*/ 3646525 w 12192000"/>
              <a:gd name="connsiteY229" fmla="*/ 69193 h 4999978"/>
              <a:gd name="connsiteX230" fmla="*/ 3647224 w 12192000"/>
              <a:gd name="connsiteY230" fmla="*/ 70303 h 4999978"/>
              <a:gd name="connsiteX231" fmla="*/ 3683100 w 12192000"/>
              <a:gd name="connsiteY231" fmla="*/ 64109 h 4999978"/>
              <a:gd name="connsiteX232" fmla="*/ 3687901 w 12192000"/>
              <a:gd name="connsiteY232" fmla="*/ 65372 h 4999978"/>
              <a:gd name="connsiteX233" fmla="*/ 3711234 w 12192000"/>
              <a:gd name="connsiteY233" fmla="*/ 58665 h 4999978"/>
              <a:gd name="connsiteX234" fmla="*/ 3723318 w 12192000"/>
              <a:gd name="connsiteY234" fmla="*/ 56625 h 4999978"/>
              <a:gd name="connsiteX235" fmla="*/ 3726677 w 12192000"/>
              <a:gd name="connsiteY235" fmla="*/ 53112 h 4999978"/>
              <a:gd name="connsiteX236" fmla="*/ 3744535 w 12192000"/>
              <a:gd name="connsiteY236" fmla="*/ 51590 h 4999978"/>
              <a:gd name="connsiteX237" fmla="*/ 3746608 w 12192000"/>
              <a:gd name="connsiteY237" fmla="*/ 52522 h 4999978"/>
              <a:gd name="connsiteX238" fmla="*/ 3761262 w 12192000"/>
              <a:gd name="connsiteY238" fmla="*/ 47147 h 4999978"/>
              <a:gd name="connsiteX239" fmla="*/ 3803931 w 12192000"/>
              <a:gd name="connsiteY239" fmla="*/ 49309 h 4999978"/>
              <a:gd name="connsiteX240" fmla="*/ 3925626 w 12192000"/>
              <a:gd name="connsiteY240" fmla="*/ 40301 h 4999978"/>
              <a:gd name="connsiteX241" fmla="*/ 4033324 w 12192000"/>
              <a:gd name="connsiteY241" fmla="*/ 26451 h 4999978"/>
              <a:gd name="connsiteX0" fmla="*/ 4033324 w 12192000"/>
              <a:gd name="connsiteY0" fmla="*/ 26451 h 4999978"/>
              <a:gd name="connsiteX1" fmla="*/ 4138795 w 12192000"/>
              <a:gd name="connsiteY1" fmla="*/ 28995 h 4999978"/>
              <a:gd name="connsiteX2" fmla="*/ 4197186 w 12192000"/>
              <a:gd name="connsiteY2" fmla="*/ 16311 h 4999978"/>
              <a:gd name="connsiteX3" fmla="*/ 4371550 w 12192000"/>
              <a:gd name="connsiteY3" fmla="*/ 8916 h 4999978"/>
              <a:gd name="connsiteX4" fmla="*/ 4424056 w 12192000"/>
              <a:gd name="connsiteY4" fmla="*/ 15151 h 4999978"/>
              <a:gd name="connsiteX5" fmla="*/ 4469897 w 12192000"/>
              <a:gd name="connsiteY5" fmla="*/ 0 h 4999978"/>
              <a:gd name="connsiteX6" fmla="*/ 4489151 w 12192000"/>
              <a:gd name="connsiteY6" fmla="*/ 7067 h 4999978"/>
              <a:gd name="connsiteX7" fmla="*/ 4492479 w 12192000"/>
              <a:gd name="connsiteY7" fmla="*/ 8512 h 4999978"/>
              <a:gd name="connsiteX8" fmla="*/ 4505693 w 12192000"/>
              <a:gd name="connsiteY8" fmla="*/ 9366 h 4999978"/>
              <a:gd name="connsiteX9" fmla="*/ 4509529 w 12192000"/>
              <a:gd name="connsiteY9" fmla="*/ 15767 h 4999978"/>
              <a:gd name="connsiteX10" fmla="*/ 4529499 w 12192000"/>
              <a:gd name="connsiteY10" fmla="*/ 21469 h 4999978"/>
              <a:gd name="connsiteX11" fmla="*/ 4553795 w 12192000"/>
              <a:gd name="connsiteY11" fmla="*/ 21323 h 4999978"/>
              <a:gd name="connsiteX12" fmla="*/ 4640118 w 12192000"/>
              <a:gd name="connsiteY12" fmla="*/ 21481 h 4999978"/>
              <a:gd name="connsiteX13" fmla="*/ 4654127 w 12192000"/>
              <a:gd name="connsiteY13" fmla="*/ 17734 h 4999978"/>
              <a:gd name="connsiteX14" fmla="*/ 4700168 w 12192000"/>
              <a:gd name="connsiteY14" fmla="*/ 22735 h 4999978"/>
              <a:gd name="connsiteX15" fmla="*/ 4741127 w 12192000"/>
              <a:gd name="connsiteY15" fmla="*/ 23309 h 4999978"/>
              <a:gd name="connsiteX16" fmla="*/ 4767598 w 12192000"/>
              <a:gd name="connsiteY16" fmla="*/ 20054 h 4999978"/>
              <a:gd name="connsiteX17" fmla="*/ 4774592 w 12192000"/>
              <a:gd name="connsiteY17" fmla="*/ 22231 h 4999978"/>
              <a:gd name="connsiteX18" fmla="*/ 4801328 w 12192000"/>
              <a:gd name="connsiteY18" fmla="*/ 23236 h 4999978"/>
              <a:gd name="connsiteX19" fmla="*/ 4814870 w 12192000"/>
              <a:gd name="connsiteY19" fmla="*/ 19579 h 4999978"/>
              <a:gd name="connsiteX20" fmla="*/ 4828440 w 12192000"/>
              <a:gd name="connsiteY20" fmla="*/ 27197 h 4999978"/>
              <a:gd name="connsiteX21" fmla="*/ 4831826 w 12192000"/>
              <a:gd name="connsiteY21" fmla="*/ 32900 h 4999978"/>
              <a:gd name="connsiteX22" fmla="*/ 4850785 w 12192000"/>
              <a:gd name="connsiteY22" fmla="*/ 29972 h 4999978"/>
              <a:gd name="connsiteX23" fmla="*/ 4866468 w 12192000"/>
              <a:gd name="connsiteY23" fmla="*/ 35321 h 4999978"/>
              <a:gd name="connsiteX24" fmla="*/ 4879983 w 12192000"/>
              <a:gd name="connsiteY24" fmla="*/ 31397 h 4999978"/>
              <a:gd name="connsiteX25" fmla="*/ 4885635 w 12192000"/>
              <a:gd name="connsiteY25" fmla="*/ 32124 h 4999978"/>
              <a:gd name="connsiteX26" fmla="*/ 4899698 w 12192000"/>
              <a:gd name="connsiteY26" fmla="*/ 34658 h 4999978"/>
              <a:gd name="connsiteX27" fmla="*/ 4923986 w 12192000"/>
              <a:gd name="connsiteY27" fmla="*/ 40414 h 4999978"/>
              <a:gd name="connsiteX28" fmla="*/ 4931544 w 12192000"/>
              <a:gd name="connsiteY28" fmla="*/ 41140 h 4999978"/>
              <a:gd name="connsiteX29" fmla="*/ 4948135 w 12192000"/>
              <a:gd name="connsiteY29" fmla="*/ 50311 h 4999978"/>
              <a:gd name="connsiteX30" fmla="*/ 4980068 w 12192000"/>
              <a:gd name="connsiteY30" fmla="*/ 57834 h 4999978"/>
              <a:gd name="connsiteX31" fmla="*/ 5036541 w 12192000"/>
              <a:gd name="connsiteY31" fmla="*/ 85075 h 4999978"/>
              <a:gd name="connsiteX32" fmla="*/ 5069678 w 12192000"/>
              <a:gd name="connsiteY32" fmla="*/ 97961 h 4999978"/>
              <a:gd name="connsiteX33" fmla="*/ 5092160 w 12192000"/>
              <a:gd name="connsiteY33" fmla="*/ 109985 h 4999978"/>
              <a:gd name="connsiteX34" fmla="*/ 5158166 w 12192000"/>
              <a:gd name="connsiteY34" fmla="*/ 126350 h 4999978"/>
              <a:gd name="connsiteX35" fmla="*/ 5271252 w 12192000"/>
              <a:gd name="connsiteY35" fmla="*/ 147520 h 4999978"/>
              <a:gd name="connsiteX36" fmla="*/ 5294438 w 12192000"/>
              <a:gd name="connsiteY36" fmla="*/ 153338 h 4999978"/>
              <a:gd name="connsiteX37" fmla="*/ 5310840 w 12192000"/>
              <a:gd name="connsiteY37" fmla="*/ 163551 h 4999978"/>
              <a:gd name="connsiteX38" fmla="*/ 5311570 w 12192000"/>
              <a:gd name="connsiteY38" fmla="*/ 170463 h 4999978"/>
              <a:gd name="connsiteX39" fmla="*/ 5323756 w 12192000"/>
              <a:gd name="connsiteY39" fmla="*/ 174500 h 4999978"/>
              <a:gd name="connsiteX40" fmla="*/ 5326259 w 12192000"/>
              <a:gd name="connsiteY40" fmla="*/ 176662 h 4999978"/>
              <a:gd name="connsiteX41" fmla="*/ 5383267 w 12192000"/>
              <a:gd name="connsiteY41" fmla="*/ 199617 h 4999978"/>
              <a:gd name="connsiteX42" fmla="*/ 5492371 w 12192000"/>
              <a:gd name="connsiteY42" fmla="*/ 230923 h 4999978"/>
              <a:gd name="connsiteX43" fmla="*/ 5640913 w 12192000"/>
              <a:gd name="connsiteY43" fmla="*/ 239810 h 4999978"/>
              <a:gd name="connsiteX44" fmla="*/ 5877770 w 12192000"/>
              <a:gd name="connsiteY44" fmla="*/ 283747 h 4999978"/>
              <a:gd name="connsiteX45" fmla="*/ 5989615 w 12192000"/>
              <a:gd name="connsiteY45" fmla="*/ 306445 h 4999978"/>
              <a:gd name="connsiteX46" fmla="*/ 5996857 w 12192000"/>
              <a:gd name="connsiteY46" fmla="*/ 310331 h 4999978"/>
              <a:gd name="connsiteX47" fmla="*/ 6037387 w 12192000"/>
              <a:gd name="connsiteY47" fmla="*/ 299308 h 4999978"/>
              <a:gd name="connsiteX48" fmla="*/ 6113074 w 12192000"/>
              <a:gd name="connsiteY48" fmla="*/ 312627 h 4999978"/>
              <a:gd name="connsiteX49" fmla="*/ 6280929 w 12192000"/>
              <a:gd name="connsiteY49" fmla="*/ 337226 h 4999978"/>
              <a:gd name="connsiteX50" fmla="*/ 6298665 w 12192000"/>
              <a:gd name="connsiteY50" fmla="*/ 329713 h 4999978"/>
              <a:gd name="connsiteX51" fmla="*/ 6317326 w 12192000"/>
              <a:gd name="connsiteY51" fmla="*/ 326576 h 4999978"/>
              <a:gd name="connsiteX52" fmla="*/ 6319212 w 12192000"/>
              <a:gd name="connsiteY52" fmla="*/ 327786 h 4999978"/>
              <a:gd name="connsiteX53" fmla="*/ 6339724 w 12192000"/>
              <a:gd name="connsiteY53" fmla="*/ 328880 h 4999978"/>
              <a:gd name="connsiteX54" fmla="*/ 6345010 w 12192000"/>
              <a:gd name="connsiteY54" fmla="*/ 325930 h 4999978"/>
              <a:gd name="connsiteX55" fmla="*/ 6359332 w 12192000"/>
              <a:gd name="connsiteY55" fmla="*/ 325681 h 4999978"/>
              <a:gd name="connsiteX56" fmla="*/ 6388220 w 12192000"/>
              <a:gd name="connsiteY56" fmla="*/ 322496 h 4999978"/>
              <a:gd name="connsiteX57" fmla="*/ 6392994 w 12192000"/>
              <a:gd name="connsiteY57" fmla="*/ 324426 h 4999978"/>
              <a:gd name="connsiteX58" fmla="*/ 6435581 w 12192000"/>
              <a:gd name="connsiteY58" fmla="*/ 323557 h 4999978"/>
              <a:gd name="connsiteX59" fmla="*/ 6435870 w 12192000"/>
              <a:gd name="connsiteY59" fmla="*/ 324745 h 4999978"/>
              <a:gd name="connsiteX60" fmla="*/ 6446571 w 12192000"/>
              <a:gd name="connsiteY60" fmla="*/ 329739 h 4999978"/>
              <a:gd name="connsiteX61" fmla="*/ 6467701 w 12192000"/>
              <a:gd name="connsiteY61" fmla="*/ 336547 h 4999978"/>
              <a:gd name="connsiteX62" fmla="*/ 6512727 w 12192000"/>
              <a:gd name="connsiteY62" fmla="*/ 367087 h 4999978"/>
              <a:gd name="connsiteX63" fmla="*/ 6557094 w 12192000"/>
              <a:gd name="connsiteY63" fmla="*/ 366314 h 4999978"/>
              <a:gd name="connsiteX64" fmla="*/ 6565879 w 12192000"/>
              <a:gd name="connsiteY64" fmla="*/ 366812 h 4999978"/>
              <a:gd name="connsiteX65" fmla="*/ 6565997 w 12192000"/>
              <a:gd name="connsiteY65" fmla="*/ 367092 h 4999978"/>
              <a:gd name="connsiteX66" fmla="*/ 6575147 w 12192000"/>
              <a:gd name="connsiteY66" fmla="*/ 368156 h 4999978"/>
              <a:gd name="connsiteX67" fmla="*/ 6581899 w 12192000"/>
              <a:gd name="connsiteY67" fmla="*/ 367720 h 4999978"/>
              <a:gd name="connsiteX68" fmla="*/ 6598943 w 12192000"/>
              <a:gd name="connsiteY68" fmla="*/ 368688 h 4999978"/>
              <a:gd name="connsiteX69" fmla="*/ 6604421 w 12192000"/>
              <a:gd name="connsiteY69" fmla="*/ 370815 h 4999978"/>
              <a:gd name="connsiteX70" fmla="*/ 6606035 w 12192000"/>
              <a:gd name="connsiteY70" fmla="*/ 374247 h 4999978"/>
              <a:gd name="connsiteX71" fmla="*/ 6607669 w 12192000"/>
              <a:gd name="connsiteY71" fmla="*/ 373968 h 4999978"/>
              <a:gd name="connsiteX72" fmla="*/ 6637532 w 12192000"/>
              <a:gd name="connsiteY72" fmla="*/ 384907 h 4999978"/>
              <a:gd name="connsiteX73" fmla="*/ 6706880 w 12192000"/>
              <a:gd name="connsiteY73" fmla="*/ 399163 h 4999978"/>
              <a:gd name="connsiteX74" fmla="*/ 6747500 w 12192000"/>
              <a:gd name="connsiteY74" fmla="*/ 403168 h 4999978"/>
              <a:gd name="connsiteX75" fmla="*/ 6857783 w 12192000"/>
              <a:gd name="connsiteY75" fmla="*/ 418687 h 4999978"/>
              <a:gd name="connsiteX76" fmla="*/ 6926954 w 12192000"/>
              <a:gd name="connsiteY76" fmla="*/ 416162 h 4999978"/>
              <a:gd name="connsiteX77" fmla="*/ 6990389 w 12192000"/>
              <a:gd name="connsiteY77" fmla="*/ 425060 h 4999978"/>
              <a:gd name="connsiteX78" fmla="*/ 7041715 w 12192000"/>
              <a:gd name="connsiteY78" fmla="*/ 465902 h 4999978"/>
              <a:gd name="connsiteX79" fmla="*/ 7048103 w 12192000"/>
              <a:gd name="connsiteY79" fmla="*/ 464392 h 4999978"/>
              <a:gd name="connsiteX80" fmla="*/ 7057490 w 12192000"/>
              <a:gd name="connsiteY80" fmla="*/ 463917 h 4999978"/>
              <a:gd name="connsiteX81" fmla="*/ 7057730 w 12192000"/>
              <a:gd name="connsiteY81" fmla="*/ 464165 h 4999978"/>
              <a:gd name="connsiteX82" fmla="*/ 7066511 w 12192000"/>
              <a:gd name="connsiteY82" fmla="*/ 463214 h 4999978"/>
              <a:gd name="connsiteX83" fmla="*/ 7109401 w 12192000"/>
              <a:gd name="connsiteY83" fmla="*/ 455268 h 4999978"/>
              <a:gd name="connsiteX84" fmla="*/ 7166830 w 12192000"/>
              <a:gd name="connsiteY84" fmla="*/ 477037 h 4999978"/>
              <a:gd name="connsiteX85" fmla="*/ 7190442 w 12192000"/>
              <a:gd name="connsiteY85" fmla="*/ 480090 h 4999978"/>
              <a:gd name="connsiteX86" fmla="*/ 7203083 w 12192000"/>
              <a:gd name="connsiteY86" fmla="*/ 483106 h 4999978"/>
              <a:gd name="connsiteX87" fmla="*/ 7203894 w 12192000"/>
              <a:gd name="connsiteY87" fmla="*/ 484190 h 4999978"/>
              <a:gd name="connsiteX88" fmla="*/ 7245004 w 12192000"/>
              <a:gd name="connsiteY88" fmla="*/ 476444 h 4999978"/>
              <a:gd name="connsiteX89" fmla="*/ 7250514 w 12192000"/>
              <a:gd name="connsiteY89" fmla="*/ 477506 h 4999978"/>
              <a:gd name="connsiteX90" fmla="*/ 7277246 w 12192000"/>
              <a:gd name="connsiteY90" fmla="*/ 469782 h 4999978"/>
              <a:gd name="connsiteX91" fmla="*/ 7291092 w 12192000"/>
              <a:gd name="connsiteY91" fmla="*/ 467217 h 4999978"/>
              <a:gd name="connsiteX92" fmla="*/ 7294933 w 12192000"/>
              <a:gd name="connsiteY92" fmla="*/ 463549 h 4999978"/>
              <a:gd name="connsiteX93" fmla="*/ 7315408 w 12192000"/>
              <a:gd name="connsiteY93" fmla="*/ 461260 h 4999978"/>
              <a:gd name="connsiteX94" fmla="*/ 7317786 w 12192000"/>
              <a:gd name="connsiteY94" fmla="*/ 462106 h 4999978"/>
              <a:gd name="connsiteX95" fmla="*/ 7334572 w 12192000"/>
              <a:gd name="connsiteY95" fmla="*/ 456088 h 4999978"/>
              <a:gd name="connsiteX96" fmla="*/ 7375190 w 12192000"/>
              <a:gd name="connsiteY96" fmla="*/ 449931 h 4999978"/>
              <a:gd name="connsiteX97" fmla="*/ 7522997 w 12192000"/>
              <a:gd name="connsiteY97" fmla="*/ 442209 h 4999978"/>
              <a:gd name="connsiteX98" fmla="*/ 7686985 w 12192000"/>
              <a:gd name="connsiteY98" fmla="*/ 419805 h 4999978"/>
              <a:gd name="connsiteX99" fmla="*/ 7854068 w 12192000"/>
              <a:gd name="connsiteY99" fmla="*/ 409774 h 4999978"/>
              <a:gd name="connsiteX100" fmla="*/ 8034165 w 12192000"/>
              <a:gd name="connsiteY100" fmla="*/ 391699 h 4999978"/>
              <a:gd name="connsiteX101" fmla="*/ 8094381 w 12192000"/>
              <a:gd name="connsiteY101" fmla="*/ 395718 h 4999978"/>
              <a:gd name="connsiteX102" fmla="*/ 8146898 w 12192000"/>
              <a:gd name="connsiteY102" fmla="*/ 378558 h 4999978"/>
              <a:gd name="connsiteX103" fmla="*/ 8168993 w 12192000"/>
              <a:gd name="connsiteY103" fmla="*/ 384830 h 4999978"/>
              <a:gd name="connsiteX104" fmla="*/ 8172809 w 12192000"/>
              <a:gd name="connsiteY104" fmla="*/ 386137 h 4999978"/>
              <a:gd name="connsiteX105" fmla="*/ 8187962 w 12192000"/>
              <a:gd name="connsiteY105" fmla="*/ 386433 h 4999978"/>
              <a:gd name="connsiteX106" fmla="*/ 8192382 w 12192000"/>
              <a:gd name="connsiteY106" fmla="*/ 392692 h 4999978"/>
              <a:gd name="connsiteX107" fmla="*/ 8375192 w 12192000"/>
              <a:gd name="connsiteY107" fmla="*/ 383879 h 4999978"/>
              <a:gd name="connsiteX108" fmla="*/ 8454377 w 12192000"/>
              <a:gd name="connsiteY108" fmla="*/ 380331 h 4999978"/>
              <a:gd name="connsiteX109" fmla="*/ 8484740 w 12192000"/>
              <a:gd name="connsiteY109" fmla="*/ 385159 h 4999978"/>
              <a:gd name="connsiteX110" fmla="*/ 8601673 w 12192000"/>
              <a:gd name="connsiteY110" fmla="*/ 397101 h 4999978"/>
              <a:gd name="connsiteX111" fmla="*/ 8701676 w 12192000"/>
              <a:gd name="connsiteY111" fmla="*/ 401351 h 4999978"/>
              <a:gd name="connsiteX112" fmla="*/ 8773288 w 12192000"/>
              <a:gd name="connsiteY112" fmla="*/ 378077 h 4999978"/>
              <a:gd name="connsiteX113" fmla="*/ 8779909 w 12192000"/>
              <a:gd name="connsiteY113" fmla="*/ 382446 h 4999978"/>
              <a:gd name="connsiteX114" fmla="*/ 8829932 w 12192000"/>
              <a:gd name="connsiteY114" fmla="*/ 379243 h 4999978"/>
              <a:gd name="connsiteX115" fmla="*/ 9003386 w 12192000"/>
              <a:gd name="connsiteY115" fmla="*/ 336242 h 4999978"/>
              <a:gd name="connsiteX116" fmla="*/ 9101185 w 12192000"/>
              <a:gd name="connsiteY116" fmla="*/ 330862 h 4999978"/>
              <a:gd name="connsiteX117" fmla="*/ 9136185 w 12192000"/>
              <a:gd name="connsiteY117" fmla="*/ 334078 h 4999978"/>
              <a:gd name="connsiteX118" fmla="*/ 9194801 w 12192000"/>
              <a:gd name="connsiteY118" fmla="*/ 339149 h 4999978"/>
              <a:gd name="connsiteX119" fmla="*/ 9239316 w 12192000"/>
              <a:gd name="connsiteY119" fmla="*/ 355558 h 4999978"/>
              <a:gd name="connsiteX120" fmla="*/ 9288052 w 12192000"/>
              <a:gd name="connsiteY120" fmla="*/ 354796 h 4999978"/>
              <a:gd name="connsiteX121" fmla="*/ 9298465 w 12192000"/>
              <a:gd name="connsiteY121" fmla="*/ 338296 h 4999978"/>
              <a:gd name="connsiteX122" fmla="*/ 9350892 w 12192000"/>
              <a:gd name="connsiteY122" fmla="*/ 342778 h 4999978"/>
              <a:gd name="connsiteX123" fmla="*/ 9430522 w 12192000"/>
              <a:gd name="connsiteY123" fmla="*/ 351368 h 4999978"/>
              <a:gd name="connsiteX124" fmla="*/ 9476215 w 12192000"/>
              <a:gd name="connsiteY124" fmla="*/ 352107 h 4999978"/>
              <a:gd name="connsiteX125" fmla="*/ 9601276 w 12192000"/>
              <a:gd name="connsiteY125" fmla="*/ 358704 h 4999978"/>
              <a:gd name="connsiteX126" fmla="*/ 9771664 w 12192000"/>
              <a:gd name="connsiteY126" fmla="*/ 375074 h 4999978"/>
              <a:gd name="connsiteX127" fmla="*/ 9905153 w 12192000"/>
              <a:gd name="connsiteY127" fmla="*/ 400650 h 4999978"/>
              <a:gd name="connsiteX128" fmla="*/ 9922553 w 12192000"/>
              <a:gd name="connsiteY128" fmla="*/ 404569 h 4999978"/>
              <a:gd name="connsiteX129" fmla="*/ 10044658 w 12192000"/>
              <a:gd name="connsiteY129" fmla="*/ 418077 h 4999978"/>
              <a:gd name="connsiteX130" fmla="*/ 10184585 w 12192000"/>
              <a:gd name="connsiteY130" fmla="*/ 407138 h 4999978"/>
              <a:gd name="connsiteX131" fmla="*/ 10366435 w 12192000"/>
              <a:gd name="connsiteY131" fmla="*/ 462428 h 4999978"/>
              <a:gd name="connsiteX132" fmla="*/ 10688220 w 12192000"/>
              <a:gd name="connsiteY132" fmla="*/ 542258 h 4999978"/>
              <a:gd name="connsiteX133" fmla="*/ 11026690 w 12192000"/>
              <a:gd name="connsiteY133" fmla="*/ 550681 h 4999978"/>
              <a:gd name="connsiteX134" fmla="*/ 11113779 w 12192000"/>
              <a:gd name="connsiteY134" fmla="*/ 533868 h 4999978"/>
              <a:gd name="connsiteX135" fmla="*/ 11369556 w 12192000"/>
              <a:gd name="connsiteY135" fmla="*/ 491719 h 4999978"/>
              <a:gd name="connsiteX136" fmla="*/ 11623342 w 12192000"/>
              <a:gd name="connsiteY136" fmla="*/ 388428 h 4999978"/>
              <a:gd name="connsiteX137" fmla="*/ 11786511 w 12192000"/>
              <a:gd name="connsiteY137" fmla="*/ 358390 h 4999978"/>
              <a:gd name="connsiteX138" fmla="*/ 11862577 w 12192000"/>
              <a:gd name="connsiteY138" fmla="*/ 330549 h 4999978"/>
              <a:gd name="connsiteX139" fmla="*/ 11916612 w 12192000"/>
              <a:gd name="connsiteY139" fmla="*/ 323810 h 4999978"/>
              <a:gd name="connsiteX140" fmla="*/ 11948830 w 12192000"/>
              <a:gd name="connsiteY140" fmla="*/ 318062 h 4999978"/>
              <a:gd name="connsiteX141" fmla="*/ 12001583 w 12192000"/>
              <a:gd name="connsiteY141" fmla="*/ 279643 h 4999978"/>
              <a:gd name="connsiteX142" fmla="*/ 12174977 w 12192000"/>
              <a:gd name="connsiteY142" fmla="*/ 264652 h 4999978"/>
              <a:gd name="connsiteX143" fmla="*/ 12192000 w 12192000"/>
              <a:gd name="connsiteY143" fmla="*/ 256549 h 4999978"/>
              <a:gd name="connsiteX144" fmla="*/ 12192000 w 12192000"/>
              <a:gd name="connsiteY144" fmla="*/ 4999978 h 4999978"/>
              <a:gd name="connsiteX145" fmla="*/ 0 w 12192000"/>
              <a:gd name="connsiteY145" fmla="*/ 4999978 h 4999978"/>
              <a:gd name="connsiteX146" fmla="*/ 0 w 12192000"/>
              <a:gd name="connsiteY146" fmla="*/ 617449 h 4999978"/>
              <a:gd name="connsiteX147" fmla="*/ 11075 w 12192000"/>
              <a:gd name="connsiteY147" fmla="*/ 615178 h 4999978"/>
              <a:gd name="connsiteX148" fmla="*/ 44061 w 12192000"/>
              <a:gd name="connsiteY148" fmla="*/ 608596 h 4999978"/>
              <a:gd name="connsiteX149" fmla="*/ 136694 w 12192000"/>
              <a:gd name="connsiteY149" fmla="*/ 556415 h 4999978"/>
              <a:gd name="connsiteX150" fmla="*/ 170342 w 12192000"/>
              <a:gd name="connsiteY150" fmla="*/ 551077 h 4999978"/>
              <a:gd name="connsiteX151" fmla="*/ 168955 w 12192000"/>
              <a:gd name="connsiteY151" fmla="*/ 542164 h 4999978"/>
              <a:gd name="connsiteX152" fmla="*/ 181474 w 12192000"/>
              <a:gd name="connsiteY152" fmla="*/ 541281 h 4999978"/>
              <a:gd name="connsiteX153" fmla="*/ 209440 w 12192000"/>
              <a:gd name="connsiteY153" fmla="*/ 540561 h 4999978"/>
              <a:gd name="connsiteX154" fmla="*/ 293152 w 12192000"/>
              <a:gd name="connsiteY154" fmla="*/ 536576 h 4999978"/>
              <a:gd name="connsiteX155" fmla="*/ 315693 w 12192000"/>
              <a:gd name="connsiteY155" fmla="*/ 519030 h 4999978"/>
              <a:gd name="connsiteX156" fmla="*/ 337305 w 12192000"/>
              <a:gd name="connsiteY156" fmla="*/ 518372 h 4999978"/>
              <a:gd name="connsiteX157" fmla="*/ 462252 w 12192000"/>
              <a:gd name="connsiteY157" fmla="*/ 493151 h 4999978"/>
              <a:gd name="connsiteX158" fmla="*/ 479457 w 12192000"/>
              <a:gd name="connsiteY158" fmla="*/ 491123 h 4999978"/>
              <a:gd name="connsiteX159" fmla="*/ 488653 w 12192000"/>
              <a:gd name="connsiteY159" fmla="*/ 483257 h 4999978"/>
              <a:gd name="connsiteX160" fmla="*/ 522053 w 12192000"/>
              <a:gd name="connsiteY160" fmla="*/ 481125 h 4999978"/>
              <a:gd name="connsiteX161" fmla="*/ 523520 w 12192000"/>
              <a:gd name="connsiteY161" fmla="*/ 476713 h 4999978"/>
              <a:gd name="connsiteX162" fmla="*/ 632714 w 12192000"/>
              <a:gd name="connsiteY162" fmla="*/ 437101 h 4999978"/>
              <a:gd name="connsiteX163" fmla="*/ 651426 w 12192000"/>
              <a:gd name="connsiteY163" fmla="*/ 430544 h 4999978"/>
              <a:gd name="connsiteX164" fmla="*/ 667724 w 12192000"/>
              <a:gd name="connsiteY164" fmla="*/ 432138 h 4999978"/>
              <a:gd name="connsiteX165" fmla="*/ 757679 w 12192000"/>
              <a:gd name="connsiteY165" fmla="*/ 425145 h 4999978"/>
              <a:gd name="connsiteX166" fmla="*/ 779159 w 12192000"/>
              <a:gd name="connsiteY166" fmla="*/ 428059 h 4999978"/>
              <a:gd name="connsiteX167" fmla="*/ 788293 w 12192000"/>
              <a:gd name="connsiteY167" fmla="*/ 434863 h 4999978"/>
              <a:gd name="connsiteX168" fmla="*/ 822923 w 12192000"/>
              <a:gd name="connsiteY168" fmla="*/ 421074 h 4999978"/>
              <a:gd name="connsiteX169" fmla="*/ 876559 w 12192000"/>
              <a:gd name="connsiteY169" fmla="*/ 411088 h 4999978"/>
              <a:gd name="connsiteX170" fmla="*/ 902011 w 12192000"/>
              <a:gd name="connsiteY170" fmla="*/ 404118 h 4999978"/>
              <a:gd name="connsiteX171" fmla="*/ 922715 w 12192000"/>
              <a:gd name="connsiteY171" fmla="*/ 407699 h 4999978"/>
              <a:gd name="connsiteX172" fmla="*/ 1040139 w 12192000"/>
              <a:gd name="connsiteY172" fmla="*/ 406590 h 4999978"/>
              <a:gd name="connsiteX173" fmla="*/ 1067251 w 12192000"/>
              <a:gd name="connsiteY173" fmla="*/ 412384 h 4999978"/>
              <a:gd name="connsiteX174" fmla="*/ 1080272 w 12192000"/>
              <a:gd name="connsiteY174" fmla="*/ 424669 h 4999978"/>
              <a:gd name="connsiteX175" fmla="*/ 1090219 w 12192000"/>
              <a:gd name="connsiteY175" fmla="*/ 420026 h 4999978"/>
              <a:gd name="connsiteX176" fmla="*/ 1161226 w 12192000"/>
              <a:gd name="connsiteY176" fmla="*/ 418304 h 4999978"/>
              <a:gd name="connsiteX177" fmla="*/ 1207525 w 12192000"/>
              <a:gd name="connsiteY177" fmla="*/ 416039 h 4999978"/>
              <a:gd name="connsiteX178" fmla="*/ 1295331 w 12192000"/>
              <a:gd name="connsiteY178" fmla="*/ 402182 h 4999978"/>
              <a:gd name="connsiteX179" fmla="*/ 1347118 w 12192000"/>
              <a:gd name="connsiteY179" fmla="*/ 399704 h 4999978"/>
              <a:gd name="connsiteX180" fmla="*/ 1378108 w 12192000"/>
              <a:gd name="connsiteY180" fmla="*/ 398410 h 4999978"/>
              <a:gd name="connsiteX181" fmla="*/ 1459192 w 12192000"/>
              <a:gd name="connsiteY181" fmla="*/ 380919 h 4999978"/>
              <a:gd name="connsiteX182" fmla="*/ 1590120 w 12192000"/>
              <a:gd name="connsiteY182" fmla="*/ 317608 h 4999978"/>
              <a:gd name="connsiteX183" fmla="*/ 1631417 w 12192000"/>
              <a:gd name="connsiteY183" fmla="*/ 308227 h 4999978"/>
              <a:gd name="connsiteX184" fmla="*/ 1638727 w 12192000"/>
              <a:gd name="connsiteY184" fmla="*/ 311610 h 4999978"/>
              <a:gd name="connsiteX185" fmla="*/ 1844438 w 12192000"/>
              <a:gd name="connsiteY185" fmla="*/ 271304 h 4999978"/>
              <a:gd name="connsiteX186" fmla="*/ 1881324 w 12192000"/>
              <a:gd name="connsiteY186" fmla="*/ 268497 h 4999978"/>
              <a:gd name="connsiteX187" fmla="*/ 1908999 w 12192000"/>
              <a:gd name="connsiteY187" fmla="*/ 269338 h 4999978"/>
              <a:gd name="connsiteX188" fmla="*/ 1974956 w 12192000"/>
              <a:gd name="connsiteY188" fmla="*/ 255958 h 4999978"/>
              <a:gd name="connsiteX189" fmla="*/ 2082409 w 12192000"/>
              <a:gd name="connsiteY189" fmla="*/ 227290 h 4999978"/>
              <a:gd name="connsiteX190" fmla="*/ 2105639 w 12192000"/>
              <a:gd name="connsiteY190" fmla="*/ 222648 h 4999978"/>
              <a:gd name="connsiteX191" fmla="*/ 2126992 w 12192000"/>
              <a:gd name="connsiteY191" fmla="*/ 224468 h 4999978"/>
              <a:gd name="connsiteX192" fmla="*/ 2133154 w 12192000"/>
              <a:gd name="connsiteY192" fmla="*/ 229952 h 4999978"/>
              <a:gd name="connsiteX193" fmla="*/ 2146154 w 12192000"/>
              <a:gd name="connsiteY193" fmla="*/ 228332 h 4999978"/>
              <a:gd name="connsiteX194" fmla="*/ 2149901 w 12192000"/>
              <a:gd name="connsiteY194" fmla="*/ 229116 h 4999978"/>
              <a:gd name="connsiteX195" fmla="*/ 2171100 w 12192000"/>
              <a:gd name="connsiteY195" fmla="*/ 232389 h 4999978"/>
              <a:gd name="connsiteX196" fmla="*/ 2209148 w 12192000"/>
              <a:gd name="connsiteY196" fmla="*/ 209225 h 4999978"/>
              <a:gd name="connsiteX197" fmla="*/ 2261889 w 12192000"/>
              <a:gd name="connsiteY197" fmla="*/ 205532 h 4999978"/>
              <a:gd name="connsiteX198" fmla="*/ 2452315 w 12192000"/>
              <a:gd name="connsiteY198" fmla="*/ 152899 h 4999978"/>
              <a:gd name="connsiteX199" fmla="*/ 2495330 w 12192000"/>
              <a:gd name="connsiteY199" fmla="*/ 142101 h 4999978"/>
              <a:gd name="connsiteX200" fmla="*/ 2665623 w 12192000"/>
              <a:gd name="connsiteY200" fmla="*/ 96394 h 4999978"/>
              <a:gd name="connsiteX201" fmla="*/ 2763332 w 12192000"/>
              <a:gd name="connsiteY201" fmla="*/ 74831 h 4999978"/>
              <a:gd name="connsiteX202" fmla="*/ 2843870 w 12192000"/>
              <a:gd name="connsiteY202" fmla="*/ 47507 h 4999978"/>
              <a:gd name="connsiteX203" fmla="*/ 2862745 w 12192000"/>
              <a:gd name="connsiteY203" fmla="*/ 43242 h 4999978"/>
              <a:gd name="connsiteX204" fmla="*/ 2864596 w 12192000"/>
              <a:gd name="connsiteY204" fmla="*/ 39218 h 4999978"/>
              <a:gd name="connsiteX205" fmla="*/ 2875381 w 12192000"/>
              <a:gd name="connsiteY205" fmla="*/ 35003 h 4999978"/>
              <a:gd name="connsiteX206" fmla="*/ 2895139 w 12192000"/>
              <a:gd name="connsiteY206" fmla="*/ 24186 h 4999978"/>
              <a:gd name="connsiteX207" fmla="*/ 2932205 w 12192000"/>
              <a:gd name="connsiteY207" fmla="*/ 11873 h 4999978"/>
              <a:gd name="connsiteX208" fmla="*/ 2933310 w 12192000"/>
              <a:gd name="connsiteY208" fmla="*/ 12816 h 4999978"/>
              <a:gd name="connsiteX209" fmla="*/ 2945218 w 12192000"/>
              <a:gd name="connsiteY209" fmla="*/ 14141 h 4999978"/>
              <a:gd name="connsiteX210" fmla="*/ 3016048 w 12192000"/>
              <a:gd name="connsiteY210" fmla="*/ 12381 h 4999978"/>
              <a:gd name="connsiteX211" fmla="*/ 3057077 w 12192000"/>
              <a:gd name="connsiteY211" fmla="*/ 14845 h 4999978"/>
              <a:gd name="connsiteX212" fmla="*/ 3148105 w 12192000"/>
              <a:gd name="connsiteY212" fmla="*/ 30648 h 4999978"/>
              <a:gd name="connsiteX213" fmla="*/ 3251671 w 12192000"/>
              <a:gd name="connsiteY213" fmla="*/ 31575 h 4999978"/>
              <a:gd name="connsiteX214" fmla="*/ 3351400 w 12192000"/>
              <a:gd name="connsiteY214" fmla="*/ 32687 h 4999978"/>
              <a:gd name="connsiteX215" fmla="*/ 3387481 w 12192000"/>
              <a:gd name="connsiteY215" fmla="*/ 31443 h 4999978"/>
              <a:gd name="connsiteX216" fmla="*/ 3451923 w 12192000"/>
              <a:gd name="connsiteY216" fmla="*/ 36482 h 4999978"/>
              <a:gd name="connsiteX217" fmla="*/ 3481520 w 12192000"/>
              <a:gd name="connsiteY217" fmla="*/ 43287 h 4999978"/>
              <a:gd name="connsiteX218" fmla="*/ 3482804 w 12192000"/>
              <a:gd name="connsiteY218" fmla="*/ 42812 h 4999978"/>
              <a:gd name="connsiteX219" fmla="*/ 3485495 w 12192000"/>
              <a:gd name="connsiteY219" fmla="*/ 45921 h 4999978"/>
              <a:gd name="connsiteX220" fmla="*/ 3490972 w 12192000"/>
              <a:gd name="connsiteY220" fmla="*/ 47286 h 4999978"/>
              <a:gd name="connsiteX221" fmla="*/ 3505835 w 12192000"/>
              <a:gd name="connsiteY221" fmla="*/ 46077 h 4999978"/>
              <a:gd name="connsiteX222" fmla="*/ 3511410 w 12192000"/>
              <a:gd name="connsiteY222" fmla="*/ 44808 h 4999978"/>
              <a:gd name="connsiteX223" fmla="*/ 3519598 w 12192000"/>
              <a:gd name="connsiteY223" fmla="*/ 44683 h 4999978"/>
              <a:gd name="connsiteX224" fmla="*/ 3519807 w 12192000"/>
              <a:gd name="connsiteY224" fmla="*/ 44938 h 4999978"/>
              <a:gd name="connsiteX225" fmla="*/ 3527466 w 12192000"/>
              <a:gd name="connsiteY225" fmla="*/ 44316 h 4999978"/>
              <a:gd name="connsiteX226" fmla="*/ 3564889 w 12192000"/>
              <a:gd name="connsiteY226" fmla="*/ 57394 h 4999978"/>
              <a:gd name="connsiteX227" fmla="*/ 3614922 w 12192000"/>
              <a:gd name="connsiteY227" fmla="*/ 61804 h 4999978"/>
              <a:gd name="connsiteX228" fmla="*/ 3635506 w 12192000"/>
              <a:gd name="connsiteY228" fmla="*/ 65718 h 4999978"/>
              <a:gd name="connsiteX229" fmla="*/ 3646525 w 12192000"/>
              <a:gd name="connsiteY229" fmla="*/ 69193 h 4999978"/>
              <a:gd name="connsiteX230" fmla="*/ 3647224 w 12192000"/>
              <a:gd name="connsiteY230" fmla="*/ 70303 h 4999978"/>
              <a:gd name="connsiteX231" fmla="*/ 3683100 w 12192000"/>
              <a:gd name="connsiteY231" fmla="*/ 64109 h 4999978"/>
              <a:gd name="connsiteX232" fmla="*/ 3687901 w 12192000"/>
              <a:gd name="connsiteY232" fmla="*/ 65372 h 4999978"/>
              <a:gd name="connsiteX233" fmla="*/ 3711234 w 12192000"/>
              <a:gd name="connsiteY233" fmla="*/ 58665 h 4999978"/>
              <a:gd name="connsiteX234" fmla="*/ 3723318 w 12192000"/>
              <a:gd name="connsiteY234" fmla="*/ 56625 h 4999978"/>
              <a:gd name="connsiteX235" fmla="*/ 3726677 w 12192000"/>
              <a:gd name="connsiteY235" fmla="*/ 53112 h 4999978"/>
              <a:gd name="connsiteX236" fmla="*/ 3744535 w 12192000"/>
              <a:gd name="connsiteY236" fmla="*/ 51590 h 4999978"/>
              <a:gd name="connsiteX237" fmla="*/ 3746608 w 12192000"/>
              <a:gd name="connsiteY237" fmla="*/ 52522 h 4999978"/>
              <a:gd name="connsiteX238" fmla="*/ 3761262 w 12192000"/>
              <a:gd name="connsiteY238" fmla="*/ 47147 h 4999978"/>
              <a:gd name="connsiteX239" fmla="*/ 3803931 w 12192000"/>
              <a:gd name="connsiteY239" fmla="*/ 49309 h 4999978"/>
              <a:gd name="connsiteX240" fmla="*/ 3925626 w 12192000"/>
              <a:gd name="connsiteY240" fmla="*/ 40301 h 4999978"/>
              <a:gd name="connsiteX241" fmla="*/ 4033324 w 12192000"/>
              <a:gd name="connsiteY241" fmla="*/ 26451 h 4999978"/>
              <a:gd name="connsiteX0" fmla="*/ 4033324 w 12192000"/>
              <a:gd name="connsiteY0" fmla="*/ 26451 h 4999978"/>
              <a:gd name="connsiteX1" fmla="*/ 4138795 w 12192000"/>
              <a:gd name="connsiteY1" fmla="*/ 28995 h 4999978"/>
              <a:gd name="connsiteX2" fmla="*/ 4197186 w 12192000"/>
              <a:gd name="connsiteY2" fmla="*/ 16311 h 4999978"/>
              <a:gd name="connsiteX3" fmla="*/ 4371550 w 12192000"/>
              <a:gd name="connsiteY3" fmla="*/ 8916 h 4999978"/>
              <a:gd name="connsiteX4" fmla="*/ 4424056 w 12192000"/>
              <a:gd name="connsiteY4" fmla="*/ 15151 h 4999978"/>
              <a:gd name="connsiteX5" fmla="*/ 4469897 w 12192000"/>
              <a:gd name="connsiteY5" fmla="*/ 0 h 4999978"/>
              <a:gd name="connsiteX6" fmla="*/ 4489151 w 12192000"/>
              <a:gd name="connsiteY6" fmla="*/ 7067 h 4999978"/>
              <a:gd name="connsiteX7" fmla="*/ 4492479 w 12192000"/>
              <a:gd name="connsiteY7" fmla="*/ 8512 h 4999978"/>
              <a:gd name="connsiteX8" fmla="*/ 4505693 w 12192000"/>
              <a:gd name="connsiteY8" fmla="*/ 9366 h 4999978"/>
              <a:gd name="connsiteX9" fmla="*/ 4509529 w 12192000"/>
              <a:gd name="connsiteY9" fmla="*/ 15767 h 4999978"/>
              <a:gd name="connsiteX10" fmla="*/ 4529499 w 12192000"/>
              <a:gd name="connsiteY10" fmla="*/ 21469 h 4999978"/>
              <a:gd name="connsiteX11" fmla="*/ 4553795 w 12192000"/>
              <a:gd name="connsiteY11" fmla="*/ 21323 h 4999978"/>
              <a:gd name="connsiteX12" fmla="*/ 4640118 w 12192000"/>
              <a:gd name="connsiteY12" fmla="*/ 21481 h 4999978"/>
              <a:gd name="connsiteX13" fmla="*/ 4654127 w 12192000"/>
              <a:gd name="connsiteY13" fmla="*/ 17734 h 4999978"/>
              <a:gd name="connsiteX14" fmla="*/ 4700168 w 12192000"/>
              <a:gd name="connsiteY14" fmla="*/ 22735 h 4999978"/>
              <a:gd name="connsiteX15" fmla="*/ 4741127 w 12192000"/>
              <a:gd name="connsiteY15" fmla="*/ 23309 h 4999978"/>
              <a:gd name="connsiteX16" fmla="*/ 4767598 w 12192000"/>
              <a:gd name="connsiteY16" fmla="*/ 20054 h 4999978"/>
              <a:gd name="connsiteX17" fmla="*/ 4774592 w 12192000"/>
              <a:gd name="connsiteY17" fmla="*/ 22231 h 4999978"/>
              <a:gd name="connsiteX18" fmla="*/ 4801328 w 12192000"/>
              <a:gd name="connsiteY18" fmla="*/ 23236 h 4999978"/>
              <a:gd name="connsiteX19" fmla="*/ 4814870 w 12192000"/>
              <a:gd name="connsiteY19" fmla="*/ 19579 h 4999978"/>
              <a:gd name="connsiteX20" fmla="*/ 4828440 w 12192000"/>
              <a:gd name="connsiteY20" fmla="*/ 27197 h 4999978"/>
              <a:gd name="connsiteX21" fmla="*/ 4831826 w 12192000"/>
              <a:gd name="connsiteY21" fmla="*/ 32900 h 4999978"/>
              <a:gd name="connsiteX22" fmla="*/ 4850785 w 12192000"/>
              <a:gd name="connsiteY22" fmla="*/ 29972 h 4999978"/>
              <a:gd name="connsiteX23" fmla="*/ 4866468 w 12192000"/>
              <a:gd name="connsiteY23" fmla="*/ 35321 h 4999978"/>
              <a:gd name="connsiteX24" fmla="*/ 4879983 w 12192000"/>
              <a:gd name="connsiteY24" fmla="*/ 31397 h 4999978"/>
              <a:gd name="connsiteX25" fmla="*/ 4885635 w 12192000"/>
              <a:gd name="connsiteY25" fmla="*/ 32124 h 4999978"/>
              <a:gd name="connsiteX26" fmla="*/ 4899698 w 12192000"/>
              <a:gd name="connsiteY26" fmla="*/ 34658 h 4999978"/>
              <a:gd name="connsiteX27" fmla="*/ 4923986 w 12192000"/>
              <a:gd name="connsiteY27" fmla="*/ 40414 h 4999978"/>
              <a:gd name="connsiteX28" fmla="*/ 4931544 w 12192000"/>
              <a:gd name="connsiteY28" fmla="*/ 41140 h 4999978"/>
              <a:gd name="connsiteX29" fmla="*/ 4948135 w 12192000"/>
              <a:gd name="connsiteY29" fmla="*/ 50311 h 4999978"/>
              <a:gd name="connsiteX30" fmla="*/ 4980068 w 12192000"/>
              <a:gd name="connsiteY30" fmla="*/ 57834 h 4999978"/>
              <a:gd name="connsiteX31" fmla="*/ 5036541 w 12192000"/>
              <a:gd name="connsiteY31" fmla="*/ 85075 h 4999978"/>
              <a:gd name="connsiteX32" fmla="*/ 5069678 w 12192000"/>
              <a:gd name="connsiteY32" fmla="*/ 97961 h 4999978"/>
              <a:gd name="connsiteX33" fmla="*/ 5092160 w 12192000"/>
              <a:gd name="connsiteY33" fmla="*/ 109985 h 4999978"/>
              <a:gd name="connsiteX34" fmla="*/ 5158166 w 12192000"/>
              <a:gd name="connsiteY34" fmla="*/ 126350 h 4999978"/>
              <a:gd name="connsiteX35" fmla="*/ 5271252 w 12192000"/>
              <a:gd name="connsiteY35" fmla="*/ 147520 h 4999978"/>
              <a:gd name="connsiteX36" fmla="*/ 5294438 w 12192000"/>
              <a:gd name="connsiteY36" fmla="*/ 153338 h 4999978"/>
              <a:gd name="connsiteX37" fmla="*/ 5310840 w 12192000"/>
              <a:gd name="connsiteY37" fmla="*/ 163551 h 4999978"/>
              <a:gd name="connsiteX38" fmla="*/ 5311570 w 12192000"/>
              <a:gd name="connsiteY38" fmla="*/ 170463 h 4999978"/>
              <a:gd name="connsiteX39" fmla="*/ 5323756 w 12192000"/>
              <a:gd name="connsiteY39" fmla="*/ 174500 h 4999978"/>
              <a:gd name="connsiteX40" fmla="*/ 5326259 w 12192000"/>
              <a:gd name="connsiteY40" fmla="*/ 176662 h 4999978"/>
              <a:gd name="connsiteX41" fmla="*/ 5383267 w 12192000"/>
              <a:gd name="connsiteY41" fmla="*/ 199617 h 4999978"/>
              <a:gd name="connsiteX42" fmla="*/ 5492371 w 12192000"/>
              <a:gd name="connsiteY42" fmla="*/ 230923 h 4999978"/>
              <a:gd name="connsiteX43" fmla="*/ 5640913 w 12192000"/>
              <a:gd name="connsiteY43" fmla="*/ 239810 h 4999978"/>
              <a:gd name="connsiteX44" fmla="*/ 5877770 w 12192000"/>
              <a:gd name="connsiteY44" fmla="*/ 283747 h 4999978"/>
              <a:gd name="connsiteX45" fmla="*/ 5989615 w 12192000"/>
              <a:gd name="connsiteY45" fmla="*/ 306445 h 4999978"/>
              <a:gd name="connsiteX46" fmla="*/ 5996857 w 12192000"/>
              <a:gd name="connsiteY46" fmla="*/ 310331 h 4999978"/>
              <a:gd name="connsiteX47" fmla="*/ 6037387 w 12192000"/>
              <a:gd name="connsiteY47" fmla="*/ 299308 h 4999978"/>
              <a:gd name="connsiteX48" fmla="*/ 6113074 w 12192000"/>
              <a:gd name="connsiteY48" fmla="*/ 312627 h 4999978"/>
              <a:gd name="connsiteX49" fmla="*/ 6280929 w 12192000"/>
              <a:gd name="connsiteY49" fmla="*/ 337226 h 4999978"/>
              <a:gd name="connsiteX50" fmla="*/ 6298665 w 12192000"/>
              <a:gd name="connsiteY50" fmla="*/ 329713 h 4999978"/>
              <a:gd name="connsiteX51" fmla="*/ 6317326 w 12192000"/>
              <a:gd name="connsiteY51" fmla="*/ 326576 h 4999978"/>
              <a:gd name="connsiteX52" fmla="*/ 6319212 w 12192000"/>
              <a:gd name="connsiteY52" fmla="*/ 327786 h 4999978"/>
              <a:gd name="connsiteX53" fmla="*/ 6339724 w 12192000"/>
              <a:gd name="connsiteY53" fmla="*/ 328880 h 4999978"/>
              <a:gd name="connsiteX54" fmla="*/ 6345010 w 12192000"/>
              <a:gd name="connsiteY54" fmla="*/ 325930 h 4999978"/>
              <a:gd name="connsiteX55" fmla="*/ 6359332 w 12192000"/>
              <a:gd name="connsiteY55" fmla="*/ 325681 h 4999978"/>
              <a:gd name="connsiteX56" fmla="*/ 6388220 w 12192000"/>
              <a:gd name="connsiteY56" fmla="*/ 322496 h 4999978"/>
              <a:gd name="connsiteX57" fmla="*/ 6392994 w 12192000"/>
              <a:gd name="connsiteY57" fmla="*/ 324426 h 4999978"/>
              <a:gd name="connsiteX58" fmla="*/ 6435581 w 12192000"/>
              <a:gd name="connsiteY58" fmla="*/ 323557 h 4999978"/>
              <a:gd name="connsiteX59" fmla="*/ 6435870 w 12192000"/>
              <a:gd name="connsiteY59" fmla="*/ 324745 h 4999978"/>
              <a:gd name="connsiteX60" fmla="*/ 6446571 w 12192000"/>
              <a:gd name="connsiteY60" fmla="*/ 329739 h 4999978"/>
              <a:gd name="connsiteX61" fmla="*/ 6467701 w 12192000"/>
              <a:gd name="connsiteY61" fmla="*/ 336547 h 4999978"/>
              <a:gd name="connsiteX62" fmla="*/ 6512727 w 12192000"/>
              <a:gd name="connsiteY62" fmla="*/ 367087 h 4999978"/>
              <a:gd name="connsiteX63" fmla="*/ 6557094 w 12192000"/>
              <a:gd name="connsiteY63" fmla="*/ 366314 h 4999978"/>
              <a:gd name="connsiteX64" fmla="*/ 6565879 w 12192000"/>
              <a:gd name="connsiteY64" fmla="*/ 366812 h 4999978"/>
              <a:gd name="connsiteX65" fmla="*/ 6565997 w 12192000"/>
              <a:gd name="connsiteY65" fmla="*/ 367092 h 4999978"/>
              <a:gd name="connsiteX66" fmla="*/ 6575147 w 12192000"/>
              <a:gd name="connsiteY66" fmla="*/ 368156 h 4999978"/>
              <a:gd name="connsiteX67" fmla="*/ 6581899 w 12192000"/>
              <a:gd name="connsiteY67" fmla="*/ 367720 h 4999978"/>
              <a:gd name="connsiteX68" fmla="*/ 6598943 w 12192000"/>
              <a:gd name="connsiteY68" fmla="*/ 368688 h 4999978"/>
              <a:gd name="connsiteX69" fmla="*/ 6604421 w 12192000"/>
              <a:gd name="connsiteY69" fmla="*/ 370815 h 4999978"/>
              <a:gd name="connsiteX70" fmla="*/ 6606035 w 12192000"/>
              <a:gd name="connsiteY70" fmla="*/ 374247 h 4999978"/>
              <a:gd name="connsiteX71" fmla="*/ 6607669 w 12192000"/>
              <a:gd name="connsiteY71" fmla="*/ 373968 h 4999978"/>
              <a:gd name="connsiteX72" fmla="*/ 6637532 w 12192000"/>
              <a:gd name="connsiteY72" fmla="*/ 384907 h 4999978"/>
              <a:gd name="connsiteX73" fmla="*/ 6706880 w 12192000"/>
              <a:gd name="connsiteY73" fmla="*/ 399163 h 4999978"/>
              <a:gd name="connsiteX74" fmla="*/ 6747500 w 12192000"/>
              <a:gd name="connsiteY74" fmla="*/ 403168 h 4999978"/>
              <a:gd name="connsiteX75" fmla="*/ 6857783 w 12192000"/>
              <a:gd name="connsiteY75" fmla="*/ 418687 h 4999978"/>
              <a:gd name="connsiteX76" fmla="*/ 6926954 w 12192000"/>
              <a:gd name="connsiteY76" fmla="*/ 416162 h 4999978"/>
              <a:gd name="connsiteX77" fmla="*/ 6990389 w 12192000"/>
              <a:gd name="connsiteY77" fmla="*/ 425060 h 4999978"/>
              <a:gd name="connsiteX78" fmla="*/ 7041715 w 12192000"/>
              <a:gd name="connsiteY78" fmla="*/ 465902 h 4999978"/>
              <a:gd name="connsiteX79" fmla="*/ 7048103 w 12192000"/>
              <a:gd name="connsiteY79" fmla="*/ 464392 h 4999978"/>
              <a:gd name="connsiteX80" fmla="*/ 7057490 w 12192000"/>
              <a:gd name="connsiteY80" fmla="*/ 463917 h 4999978"/>
              <a:gd name="connsiteX81" fmla="*/ 7057730 w 12192000"/>
              <a:gd name="connsiteY81" fmla="*/ 464165 h 4999978"/>
              <a:gd name="connsiteX82" fmla="*/ 7066511 w 12192000"/>
              <a:gd name="connsiteY82" fmla="*/ 463214 h 4999978"/>
              <a:gd name="connsiteX83" fmla="*/ 7109401 w 12192000"/>
              <a:gd name="connsiteY83" fmla="*/ 455268 h 4999978"/>
              <a:gd name="connsiteX84" fmla="*/ 7166830 w 12192000"/>
              <a:gd name="connsiteY84" fmla="*/ 477037 h 4999978"/>
              <a:gd name="connsiteX85" fmla="*/ 7190442 w 12192000"/>
              <a:gd name="connsiteY85" fmla="*/ 480090 h 4999978"/>
              <a:gd name="connsiteX86" fmla="*/ 7203083 w 12192000"/>
              <a:gd name="connsiteY86" fmla="*/ 483106 h 4999978"/>
              <a:gd name="connsiteX87" fmla="*/ 7203894 w 12192000"/>
              <a:gd name="connsiteY87" fmla="*/ 484190 h 4999978"/>
              <a:gd name="connsiteX88" fmla="*/ 7245004 w 12192000"/>
              <a:gd name="connsiteY88" fmla="*/ 476444 h 4999978"/>
              <a:gd name="connsiteX89" fmla="*/ 7250514 w 12192000"/>
              <a:gd name="connsiteY89" fmla="*/ 477506 h 4999978"/>
              <a:gd name="connsiteX90" fmla="*/ 7277246 w 12192000"/>
              <a:gd name="connsiteY90" fmla="*/ 469782 h 4999978"/>
              <a:gd name="connsiteX91" fmla="*/ 7291092 w 12192000"/>
              <a:gd name="connsiteY91" fmla="*/ 467217 h 4999978"/>
              <a:gd name="connsiteX92" fmla="*/ 7294933 w 12192000"/>
              <a:gd name="connsiteY92" fmla="*/ 463549 h 4999978"/>
              <a:gd name="connsiteX93" fmla="*/ 7315408 w 12192000"/>
              <a:gd name="connsiteY93" fmla="*/ 461260 h 4999978"/>
              <a:gd name="connsiteX94" fmla="*/ 7317786 w 12192000"/>
              <a:gd name="connsiteY94" fmla="*/ 462106 h 4999978"/>
              <a:gd name="connsiteX95" fmla="*/ 7334572 w 12192000"/>
              <a:gd name="connsiteY95" fmla="*/ 456088 h 4999978"/>
              <a:gd name="connsiteX96" fmla="*/ 7375190 w 12192000"/>
              <a:gd name="connsiteY96" fmla="*/ 449931 h 4999978"/>
              <a:gd name="connsiteX97" fmla="*/ 7522997 w 12192000"/>
              <a:gd name="connsiteY97" fmla="*/ 442209 h 4999978"/>
              <a:gd name="connsiteX98" fmla="*/ 7686985 w 12192000"/>
              <a:gd name="connsiteY98" fmla="*/ 419805 h 4999978"/>
              <a:gd name="connsiteX99" fmla="*/ 7854068 w 12192000"/>
              <a:gd name="connsiteY99" fmla="*/ 409774 h 4999978"/>
              <a:gd name="connsiteX100" fmla="*/ 8034165 w 12192000"/>
              <a:gd name="connsiteY100" fmla="*/ 391699 h 4999978"/>
              <a:gd name="connsiteX101" fmla="*/ 8094381 w 12192000"/>
              <a:gd name="connsiteY101" fmla="*/ 395718 h 4999978"/>
              <a:gd name="connsiteX102" fmla="*/ 8146898 w 12192000"/>
              <a:gd name="connsiteY102" fmla="*/ 378558 h 4999978"/>
              <a:gd name="connsiteX103" fmla="*/ 8168993 w 12192000"/>
              <a:gd name="connsiteY103" fmla="*/ 384830 h 4999978"/>
              <a:gd name="connsiteX104" fmla="*/ 8172809 w 12192000"/>
              <a:gd name="connsiteY104" fmla="*/ 386137 h 4999978"/>
              <a:gd name="connsiteX105" fmla="*/ 8187962 w 12192000"/>
              <a:gd name="connsiteY105" fmla="*/ 386433 h 4999978"/>
              <a:gd name="connsiteX106" fmla="*/ 8192382 w 12192000"/>
              <a:gd name="connsiteY106" fmla="*/ 392692 h 4999978"/>
              <a:gd name="connsiteX107" fmla="*/ 8375192 w 12192000"/>
              <a:gd name="connsiteY107" fmla="*/ 383879 h 4999978"/>
              <a:gd name="connsiteX108" fmla="*/ 8454377 w 12192000"/>
              <a:gd name="connsiteY108" fmla="*/ 380331 h 4999978"/>
              <a:gd name="connsiteX109" fmla="*/ 8484740 w 12192000"/>
              <a:gd name="connsiteY109" fmla="*/ 385159 h 4999978"/>
              <a:gd name="connsiteX110" fmla="*/ 8601673 w 12192000"/>
              <a:gd name="connsiteY110" fmla="*/ 397101 h 4999978"/>
              <a:gd name="connsiteX111" fmla="*/ 8701676 w 12192000"/>
              <a:gd name="connsiteY111" fmla="*/ 401351 h 4999978"/>
              <a:gd name="connsiteX112" fmla="*/ 8773288 w 12192000"/>
              <a:gd name="connsiteY112" fmla="*/ 378077 h 4999978"/>
              <a:gd name="connsiteX113" fmla="*/ 8779909 w 12192000"/>
              <a:gd name="connsiteY113" fmla="*/ 382446 h 4999978"/>
              <a:gd name="connsiteX114" fmla="*/ 8829932 w 12192000"/>
              <a:gd name="connsiteY114" fmla="*/ 379243 h 4999978"/>
              <a:gd name="connsiteX115" fmla="*/ 9003386 w 12192000"/>
              <a:gd name="connsiteY115" fmla="*/ 336242 h 4999978"/>
              <a:gd name="connsiteX116" fmla="*/ 9101185 w 12192000"/>
              <a:gd name="connsiteY116" fmla="*/ 330862 h 4999978"/>
              <a:gd name="connsiteX117" fmla="*/ 9136185 w 12192000"/>
              <a:gd name="connsiteY117" fmla="*/ 334078 h 4999978"/>
              <a:gd name="connsiteX118" fmla="*/ 9194801 w 12192000"/>
              <a:gd name="connsiteY118" fmla="*/ 339149 h 4999978"/>
              <a:gd name="connsiteX119" fmla="*/ 9239316 w 12192000"/>
              <a:gd name="connsiteY119" fmla="*/ 355558 h 4999978"/>
              <a:gd name="connsiteX120" fmla="*/ 9288052 w 12192000"/>
              <a:gd name="connsiteY120" fmla="*/ 354796 h 4999978"/>
              <a:gd name="connsiteX121" fmla="*/ 9298465 w 12192000"/>
              <a:gd name="connsiteY121" fmla="*/ 338296 h 4999978"/>
              <a:gd name="connsiteX122" fmla="*/ 9350892 w 12192000"/>
              <a:gd name="connsiteY122" fmla="*/ 342778 h 4999978"/>
              <a:gd name="connsiteX123" fmla="*/ 9430522 w 12192000"/>
              <a:gd name="connsiteY123" fmla="*/ 351368 h 4999978"/>
              <a:gd name="connsiteX124" fmla="*/ 9476215 w 12192000"/>
              <a:gd name="connsiteY124" fmla="*/ 352107 h 4999978"/>
              <a:gd name="connsiteX125" fmla="*/ 9601276 w 12192000"/>
              <a:gd name="connsiteY125" fmla="*/ 358704 h 4999978"/>
              <a:gd name="connsiteX126" fmla="*/ 9771664 w 12192000"/>
              <a:gd name="connsiteY126" fmla="*/ 375074 h 4999978"/>
              <a:gd name="connsiteX127" fmla="*/ 9905153 w 12192000"/>
              <a:gd name="connsiteY127" fmla="*/ 400650 h 4999978"/>
              <a:gd name="connsiteX128" fmla="*/ 9922553 w 12192000"/>
              <a:gd name="connsiteY128" fmla="*/ 404569 h 4999978"/>
              <a:gd name="connsiteX129" fmla="*/ 10044658 w 12192000"/>
              <a:gd name="connsiteY129" fmla="*/ 418077 h 4999978"/>
              <a:gd name="connsiteX130" fmla="*/ 10184585 w 12192000"/>
              <a:gd name="connsiteY130" fmla="*/ 407138 h 4999978"/>
              <a:gd name="connsiteX131" fmla="*/ 10366435 w 12192000"/>
              <a:gd name="connsiteY131" fmla="*/ 462428 h 4999978"/>
              <a:gd name="connsiteX132" fmla="*/ 10688220 w 12192000"/>
              <a:gd name="connsiteY132" fmla="*/ 542258 h 4999978"/>
              <a:gd name="connsiteX133" fmla="*/ 11026690 w 12192000"/>
              <a:gd name="connsiteY133" fmla="*/ 550681 h 4999978"/>
              <a:gd name="connsiteX134" fmla="*/ 11113779 w 12192000"/>
              <a:gd name="connsiteY134" fmla="*/ 533868 h 4999978"/>
              <a:gd name="connsiteX135" fmla="*/ 11369556 w 12192000"/>
              <a:gd name="connsiteY135" fmla="*/ 491719 h 4999978"/>
              <a:gd name="connsiteX136" fmla="*/ 11623342 w 12192000"/>
              <a:gd name="connsiteY136" fmla="*/ 388428 h 4999978"/>
              <a:gd name="connsiteX137" fmla="*/ 11786511 w 12192000"/>
              <a:gd name="connsiteY137" fmla="*/ 358390 h 4999978"/>
              <a:gd name="connsiteX138" fmla="*/ 11862577 w 12192000"/>
              <a:gd name="connsiteY138" fmla="*/ 330549 h 4999978"/>
              <a:gd name="connsiteX139" fmla="*/ 11916612 w 12192000"/>
              <a:gd name="connsiteY139" fmla="*/ 323810 h 4999978"/>
              <a:gd name="connsiteX140" fmla="*/ 11948830 w 12192000"/>
              <a:gd name="connsiteY140" fmla="*/ 318062 h 4999978"/>
              <a:gd name="connsiteX141" fmla="*/ 12001583 w 12192000"/>
              <a:gd name="connsiteY141" fmla="*/ 279643 h 4999978"/>
              <a:gd name="connsiteX142" fmla="*/ 12174977 w 12192000"/>
              <a:gd name="connsiteY142" fmla="*/ 264652 h 4999978"/>
              <a:gd name="connsiteX143" fmla="*/ 12192000 w 12192000"/>
              <a:gd name="connsiteY143" fmla="*/ 256549 h 4999978"/>
              <a:gd name="connsiteX144" fmla="*/ 12192000 w 12192000"/>
              <a:gd name="connsiteY144" fmla="*/ 4999978 h 4999978"/>
              <a:gd name="connsiteX145" fmla="*/ 0 w 12192000"/>
              <a:gd name="connsiteY145" fmla="*/ 4999978 h 4999978"/>
              <a:gd name="connsiteX146" fmla="*/ 0 w 12192000"/>
              <a:gd name="connsiteY146" fmla="*/ 617449 h 4999978"/>
              <a:gd name="connsiteX147" fmla="*/ 11075 w 12192000"/>
              <a:gd name="connsiteY147" fmla="*/ 615178 h 4999978"/>
              <a:gd name="connsiteX148" fmla="*/ 44061 w 12192000"/>
              <a:gd name="connsiteY148" fmla="*/ 608596 h 4999978"/>
              <a:gd name="connsiteX149" fmla="*/ 136694 w 12192000"/>
              <a:gd name="connsiteY149" fmla="*/ 556415 h 4999978"/>
              <a:gd name="connsiteX150" fmla="*/ 170342 w 12192000"/>
              <a:gd name="connsiteY150" fmla="*/ 551077 h 4999978"/>
              <a:gd name="connsiteX151" fmla="*/ 168955 w 12192000"/>
              <a:gd name="connsiteY151" fmla="*/ 542164 h 4999978"/>
              <a:gd name="connsiteX152" fmla="*/ 181474 w 12192000"/>
              <a:gd name="connsiteY152" fmla="*/ 541281 h 4999978"/>
              <a:gd name="connsiteX153" fmla="*/ 209440 w 12192000"/>
              <a:gd name="connsiteY153" fmla="*/ 540561 h 4999978"/>
              <a:gd name="connsiteX154" fmla="*/ 293152 w 12192000"/>
              <a:gd name="connsiteY154" fmla="*/ 536576 h 4999978"/>
              <a:gd name="connsiteX155" fmla="*/ 315693 w 12192000"/>
              <a:gd name="connsiteY155" fmla="*/ 519030 h 4999978"/>
              <a:gd name="connsiteX156" fmla="*/ 337305 w 12192000"/>
              <a:gd name="connsiteY156" fmla="*/ 518372 h 4999978"/>
              <a:gd name="connsiteX157" fmla="*/ 462252 w 12192000"/>
              <a:gd name="connsiteY157" fmla="*/ 493151 h 4999978"/>
              <a:gd name="connsiteX158" fmla="*/ 479457 w 12192000"/>
              <a:gd name="connsiteY158" fmla="*/ 491123 h 4999978"/>
              <a:gd name="connsiteX159" fmla="*/ 488653 w 12192000"/>
              <a:gd name="connsiteY159" fmla="*/ 483257 h 4999978"/>
              <a:gd name="connsiteX160" fmla="*/ 522053 w 12192000"/>
              <a:gd name="connsiteY160" fmla="*/ 481125 h 4999978"/>
              <a:gd name="connsiteX161" fmla="*/ 523520 w 12192000"/>
              <a:gd name="connsiteY161" fmla="*/ 476713 h 4999978"/>
              <a:gd name="connsiteX162" fmla="*/ 632714 w 12192000"/>
              <a:gd name="connsiteY162" fmla="*/ 437101 h 4999978"/>
              <a:gd name="connsiteX163" fmla="*/ 651426 w 12192000"/>
              <a:gd name="connsiteY163" fmla="*/ 430544 h 4999978"/>
              <a:gd name="connsiteX164" fmla="*/ 667724 w 12192000"/>
              <a:gd name="connsiteY164" fmla="*/ 432138 h 4999978"/>
              <a:gd name="connsiteX165" fmla="*/ 757679 w 12192000"/>
              <a:gd name="connsiteY165" fmla="*/ 425145 h 4999978"/>
              <a:gd name="connsiteX166" fmla="*/ 779159 w 12192000"/>
              <a:gd name="connsiteY166" fmla="*/ 428059 h 4999978"/>
              <a:gd name="connsiteX167" fmla="*/ 788293 w 12192000"/>
              <a:gd name="connsiteY167" fmla="*/ 434863 h 4999978"/>
              <a:gd name="connsiteX168" fmla="*/ 822923 w 12192000"/>
              <a:gd name="connsiteY168" fmla="*/ 421074 h 4999978"/>
              <a:gd name="connsiteX169" fmla="*/ 876559 w 12192000"/>
              <a:gd name="connsiteY169" fmla="*/ 411088 h 4999978"/>
              <a:gd name="connsiteX170" fmla="*/ 902011 w 12192000"/>
              <a:gd name="connsiteY170" fmla="*/ 404118 h 4999978"/>
              <a:gd name="connsiteX171" fmla="*/ 922715 w 12192000"/>
              <a:gd name="connsiteY171" fmla="*/ 407699 h 4999978"/>
              <a:gd name="connsiteX172" fmla="*/ 1040139 w 12192000"/>
              <a:gd name="connsiteY172" fmla="*/ 406590 h 4999978"/>
              <a:gd name="connsiteX173" fmla="*/ 1067251 w 12192000"/>
              <a:gd name="connsiteY173" fmla="*/ 412384 h 4999978"/>
              <a:gd name="connsiteX174" fmla="*/ 1080272 w 12192000"/>
              <a:gd name="connsiteY174" fmla="*/ 424669 h 4999978"/>
              <a:gd name="connsiteX175" fmla="*/ 1090219 w 12192000"/>
              <a:gd name="connsiteY175" fmla="*/ 420026 h 4999978"/>
              <a:gd name="connsiteX176" fmla="*/ 1161226 w 12192000"/>
              <a:gd name="connsiteY176" fmla="*/ 418304 h 4999978"/>
              <a:gd name="connsiteX177" fmla="*/ 1207525 w 12192000"/>
              <a:gd name="connsiteY177" fmla="*/ 416039 h 4999978"/>
              <a:gd name="connsiteX178" fmla="*/ 1295331 w 12192000"/>
              <a:gd name="connsiteY178" fmla="*/ 402182 h 4999978"/>
              <a:gd name="connsiteX179" fmla="*/ 1347118 w 12192000"/>
              <a:gd name="connsiteY179" fmla="*/ 399704 h 4999978"/>
              <a:gd name="connsiteX180" fmla="*/ 1378108 w 12192000"/>
              <a:gd name="connsiteY180" fmla="*/ 398410 h 4999978"/>
              <a:gd name="connsiteX181" fmla="*/ 1459192 w 12192000"/>
              <a:gd name="connsiteY181" fmla="*/ 380919 h 4999978"/>
              <a:gd name="connsiteX182" fmla="*/ 1590120 w 12192000"/>
              <a:gd name="connsiteY182" fmla="*/ 317608 h 4999978"/>
              <a:gd name="connsiteX183" fmla="*/ 1631417 w 12192000"/>
              <a:gd name="connsiteY183" fmla="*/ 308227 h 4999978"/>
              <a:gd name="connsiteX184" fmla="*/ 1695877 w 12192000"/>
              <a:gd name="connsiteY184" fmla="*/ 303848 h 4999978"/>
              <a:gd name="connsiteX185" fmla="*/ 1844438 w 12192000"/>
              <a:gd name="connsiteY185" fmla="*/ 271304 h 4999978"/>
              <a:gd name="connsiteX186" fmla="*/ 1881324 w 12192000"/>
              <a:gd name="connsiteY186" fmla="*/ 268497 h 4999978"/>
              <a:gd name="connsiteX187" fmla="*/ 1908999 w 12192000"/>
              <a:gd name="connsiteY187" fmla="*/ 269338 h 4999978"/>
              <a:gd name="connsiteX188" fmla="*/ 1974956 w 12192000"/>
              <a:gd name="connsiteY188" fmla="*/ 255958 h 4999978"/>
              <a:gd name="connsiteX189" fmla="*/ 2082409 w 12192000"/>
              <a:gd name="connsiteY189" fmla="*/ 227290 h 4999978"/>
              <a:gd name="connsiteX190" fmla="*/ 2105639 w 12192000"/>
              <a:gd name="connsiteY190" fmla="*/ 222648 h 4999978"/>
              <a:gd name="connsiteX191" fmla="*/ 2126992 w 12192000"/>
              <a:gd name="connsiteY191" fmla="*/ 224468 h 4999978"/>
              <a:gd name="connsiteX192" fmla="*/ 2133154 w 12192000"/>
              <a:gd name="connsiteY192" fmla="*/ 229952 h 4999978"/>
              <a:gd name="connsiteX193" fmla="*/ 2146154 w 12192000"/>
              <a:gd name="connsiteY193" fmla="*/ 228332 h 4999978"/>
              <a:gd name="connsiteX194" fmla="*/ 2149901 w 12192000"/>
              <a:gd name="connsiteY194" fmla="*/ 229116 h 4999978"/>
              <a:gd name="connsiteX195" fmla="*/ 2171100 w 12192000"/>
              <a:gd name="connsiteY195" fmla="*/ 232389 h 4999978"/>
              <a:gd name="connsiteX196" fmla="*/ 2209148 w 12192000"/>
              <a:gd name="connsiteY196" fmla="*/ 209225 h 4999978"/>
              <a:gd name="connsiteX197" fmla="*/ 2261889 w 12192000"/>
              <a:gd name="connsiteY197" fmla="*/ 205532 h 4999978"/>
              <a:gd name="connsiteX198" fmla="*/ 2452315 w 12192000"/>
              <a:gd name="connsiteY198" fmla="*/ 152899 h 4999978"/>
              <a:gd name="connsiteX199" fmla="*/ 2495330 w 12192000"/>
              <a:gd name="connsiteY199" fmla="*/ 142101 h 4999978"/>
              <a:gd name="connsiteX200" fmla="*/ 2665623 w 12192000"/>
              <a:gd name="connsiteY200" fmla="*/ 96394 h 4999978"/>
              <a:gd name="connsiteX201" fmla="*/ 2763332 w 12192000"/>
              <a:gd name="connsiteY201" fmla="*/ 74831 h 4999978"/>
              <a:gd name="connsiteX202" fmla="*/ 2843870 w 12192000"/>
              <a:gd name="connsiteY202" fmla="*/ 47507 h 4999978"/>
              <a:gd name="connsiteX203" fmla="*/ 2862745 w 12192000"/>
              <a:gd name="connsiteY203" fmla="*/ 43242 h 4999978"/>
              <a:gd name="connsiteX204" fmla="*/ 2864596 w 12192000"/>
              <a:gd name="connsiteY204" fmla="*/ 39218 h 4999978"/>
              <a:gd name="connsiteX205" fmla="*/ 2875381 w 12192000"/>
              <a:gd name="connsiteY205" fmla="*/ 35003 h 4999978"/>
              <a:gd name="connsiteX206" fmla="*/ 2895139 w 12192000"/>
              <a:gd name="connsiteY206" fmla="*/ 24186 h 4999978"/>
              <a:gd name="connsiteX207" fmla="*/ 2932205 w 12192000"/>
              <a:gd name="connsiteY207" fmla="*/ 11873 h 4999978"/>
              <a:gd name="connsiteX208" fmla="*/ 2933310 w 12192000"/>
              <a:gd name="connsiteY208" fmla="*/ 12816 h 4999978"/>
              <a:gd name="connsiteX209" fmla="*/ 2945218 w 12192000"/>
              <a:gd name="connsiteY209" fmla="*/ 14141 h 4999978"/>
              <a:gd name="connsiteX210" fmla="*/ 3016048 w 12192000"/>
              <a:gd name="connsiteY210" fmla="*/ 12381 h 4999978"/>
              <a:gd name="connsiteX211" fmla="*/ 3057077 w 12192000"/>
              <a:gd name="connsiteY211" fmla="*/ 14845 h 4999978"/>
              <a:gd name="connsiteX212" fmla="*/ 3148105 w 12192000"/>
              <a:gd name="connsiteY212" fmla="*/ 30648 h 4999978"/>
              <a:gd name="connsiteX213" fmla="*/ 3251671 w 12192000"/>
              <a:gd name="connsiteY213" fmla="*/ 31575 h 4999978"/>
              <a:gd name="connsiteX214" fmla="*/ 3351400 w 12192000"/>
              <a:gd name="connsiteY214" fmla="*/ 32687 h 4999978"/>
              <a:gd name="connsiteX215" fmla="*/ 3387481 w 12192000"/>
              <a:gd name="connsiteY215" fmla="*/ 31443 h 4999978"/>
              <a:gd name="connsiteX216" fmla="*/ 3451923 w 12192000"/>
              <a:gd name="connsiteY216" fmla="*/ 36482 h 4999978"/>
              <a:gd name="connsiteX217" fmla="*/ 3481520 w 12192000"/>
              <a:gd name="connsiteY217" fmla="*/ 43287 h 4999978"/>
              <a:gd name="connsiteX218" fmla="*/ 3482804 w 12192000"/>
              <a:gd name="connsiteY218" fmla="*/ 42812 h 4999978"/>
              <a:gd name="connsiteX219" fmla="*/ 3485495 w 12192000"/>
              <a:gd name="connsiteY219" fmla="*/ 45921 h 4999978"/>
              <a:gd name="connsiteX220" fmla="*/ 3490972 w 12192000"/>
              <a:gd name="connsiteY220" fmla="*/ 47286 h 4999978"/>
              <a:gd name="connsiteX221" fmla="*/ 3505835 w 12192000"/>
              <a:gd name="connsiteY221" fmla="*/ 46077 h 4999978"/>
              <a:gd name="connsiteX222" fmla="*/ 3511410 w 12192000"/>
              <a:gd name="connsiteY222" fmla="*/ 44808 h 4999978"/>
              <a:gd name="connsiteX223" fmla="*/ 3519598 w 12192000"/>
              <a:gd name="connsiteY223" fmla="*/ 44683 h 4999978"/>
              <a:gd name="connsiteX224" fmla="*/ 3519807 w 12192000"/>
              <a:gd name="connsiteY224" fmla="*/ 44938 h 4999978"/>
              <a:gd name="connsiteX225" fmla="*/ 3527466 w 12192000"/>
              <a:gd name="connsiteY225" fmla="*/ 44316 h 4999978"/>
              <a:gd name="connsiteX226" fmla="*/ 3564889 w 12192000"/>
              <a:gd name="connsiteY226" fmla="*/ 57394 h 4999978"/>
              <a:gd name="connsiteX227" fmla="*/ 3614922 w 12192000"/>
              <a:gd name="connsiteY227" fmla="*/ 61804 h 4999978"/>
              <a:gd name="connsiteX228" fmla="*/ 3635506 w 12192000"/>
              <a:gd name="connsiteY228" fmla="*/ 65718 h 4999978"/>
              <a:gd name="connsiteX229" fmla="*/ 3646525 w 12192000"/>
              <a:gd name="connsiteY229" fmla="*/ 69193 h 4999978"/>
              <a:gd name="connsiteX230" fmla="*/ 3647224 w 12192000"/>
              <a:gd name="connsiteY230" fmla="*/ 70303 h 4999978"/>
              <a:gd name="connsiteX231" fmla="*/ 3683100 w 12192000"/>
              <a:gd name="connsiteY231" fmla="*/ 64109 h 4999978"/>
              <a:gd name="connsiteX232" fmla="*/ 3687901 w 12192000"/>
              <a:gd name="connsiteY232" fmla="*/ 65372 h 4999978"/>
              <a:gd name="connsiteX233" fmla="*/ 3711234 w 12192000"/>
              <a:gd name="connsiteY233" fmla="*/ 58665 h 4999978"/>
              <a:gd name="connsiteX234" fmla="*/ 3723318 w 12192000"/>
              <a:gd name="connsiteY234" fmla="*/ 56625 h 4999978"/>
              <a:gd name="connsiteX235" fmla="*/ 3726677 w 12192000"/>
              <a:gd name="connsiteY235" fmla="*/ 53112 h 4999978"/>
              <a:gd name="connsiteX236" fmla="*/ 3744535 w 12192000"/>
              <a:gd name="connsiteY236" fmla="*/ 51590 h 4999978"/>
              <a:gd name="connsiteX237" fmla="*/ 3746608 w 12192000"/>
              <a:gd name="connsiteY237" fmla="*/ 52522 h 4999978"/>
              <a:gd name="connsiteX238" fmla="*/ 3761262 w 12192000"/>
              <a:gd name="connsiteY238" fmla="*/ 47147 h 4999978"/>
              <a:gd name="connsiteX239" fmla="*/ 3803931 w 12192000"/>
              <a:gd name="connsiteY239" fmla="*/ 49309 h 4999978"/>
              <a:gd name="connsiteX240" fmla="*/ 3925626 w 12192000"/>
              <a:gd name="connsiteY240" fmla="*/ 40301 h 4999978"/>
              <a:gd name="connsiteX241" fmla="*/ 4033324 w 12192000"/>
              <a:gd name="connsiteY241" fmla="*/ 26451 h 4999978"/>
              <a:gd name="connsiteX0" fmla="*/ 4033324 w 12192000"/>
              <a:gd name="connsiteY0" fmla="*/ 26451 h 4999978"/>
              <a:gd name="connsiteX1" fmla="*/ 4138795 w 12192000"/>
              <a:gd name="connsiteY1" fmla="*/ 28995 h 4999978"/>
              <a:gd name="connsiteX2" fmla="*/ 4197186 w 12192000"/>
              <a:gd name="connsiteY2" fmla="*/ 16311 h 4999978"/>
              <a:gd name="connsiteX3" fmla="*/ 4371550 w 12192000"/>
              <a:gd name="connsiteY3" fmla="*/ 8916 h 4999978"/>
              <a:gd name="connsiteX4" fmla="*/ 4424056 w 12192000"/>
              <a:gd name="connsiteY4" fmla="*/ 15151 h 4999978"/>
              <a:gd name="connsiteX5" fmla="*/ 4469897 w 12192000"/>
              <a:gd name="connsiteY5" fmla="*/ 0 h 4999978"/>
              <a:gd name="connsiteX6" fmla="*/ 4489151 w 12192000"/>
              <a:gd name="connsiteY6" fmla="*/ 7067 h 4999978"/>
              <a:gd name="connsiteX7" fmla="*/ 4492479 w 12192000"/>
              <a:gd name="connsiteY7" fmla="*/ 8512 h 4999978"/>
              <a:gd name="connsiteX8" fmla="*/ 4505693 w 12192000"/>
              <a:gd name="connsiteY8" fmla="*/ 9366 h 4999978"/>
              <a:gd name="connsiteX9" fmla="*/ 4509529 w 12192000"/>
              <a:gd name="connsiteY9" fmla="*/ 15767 h 4999978"/>
              <a:gd name="connsiteX10" fmla="*/ 4529499 w 12192000"/>
              <a:gd name="connsiteY10" fmla="*/ 21469 h 4999978"/>
              <a:gd name="connsiteX11" fmla="*/ 4553795 w 12192000"/>
              <a:gd name="connsiteY11" fmla="*/ 21323 h 4999978"/>
              <a:gd name="connsiteX12" fmla="*/ 4640118 w 12192000"/>
              <a:gd name="connsiteY12" fmla="*/ 21481 h 4999978"/>
              <a:gd name="connsiteX13" fmla="*/ 4654127 w 12192000"/>
              <a:gd name="connsiteY13" fmla="*/ 17734 h 4999978"/>
              <a:gd name="connsiteX14" fmla="*/ 4700168 w 12192000"/>
              <a:gd name="connsiteY14" fmla="*/ 22735 h 4999978"/>
              <a:gd name="connsiteX15" fmla="*/ 4741127 w 12192000"/>
              <a:gd name="connsiteY15" fmla="*/ 23309 h 4999978"/>
              <a:gd name="connsiteX16" fmla="*/ 4767598 w 12192000"/>
              <a:gd name="connsiteY16" fmla="*/ 20054 h 4999978"/>
              <a:gd name="connsiteX17" fmla="*/ 4774592 w 12192000"/>
              <a:gd name="connsiteY17" fmla="*/ 22231 h 4999978"/>
              <a:gd name="connsiteX18" fmla="*/ 4801328 w 12192000"/>
              <a:gd name="connsiteY18" fmla="*/ 23236 h 4999978"/>
              <a:gd name="connsiteX19" fmla="*/ 4814870 w 12192000"/>
              <a:gd name="connsiteY19" fmla="*/ 19579 h 4999978"/>
              <a:gd name="connsiteX20" fmla="*/ 4828440 w 12192000"/>
              <a:gd name="connsiteY20" fmla="*/ 27197 h 4999978"/>
              <a:gd name="connsiteX21" fmla="*/ 4831826 w 12192000"/>
              <a:gd name="connsiteY21" fmla="*/ 32900 h 4999978"/>
              <a:gd name="connsiteX22" fmla="*/ 4850785 w 12192000"/>
              <a:gd name="connsiteY22" fmla="*/ 29972 h 4999978"/>
              <a:gd name="connsiteX23" fmla="*/ 4866468 w 12192000"/>
              <a:gd name="connsiteY23" fmla="*/ 35321 h 4999978"/>
              <a:gd name="connsiteX24" fmla="*/ 4879983 w 12192000"/>
              <a:gd name="connsiteY24" fmla="*/ 31397 h 4999978"/>
              <a:gd name="connsiteX25" fmla="*/ 4885635 w 12192000"/>
              <a:gd name="connsiteY25" fmla="*/ 32124 h 4999978"/>
              <a:gd name="connsiteX26" fmla="*/ 4899698 w 12192000"/>
              <a:gd name="connsiteY26" fmla="*/ 34658 h 4999978"/>
              <a:gd name="connsiteX27" fmla="*/ 4923986 w 12192000"/>
              <a:gd name="connsiteY27" fmla="*/ 40414 h 4999978"/>
              <a:gd name="connsiteX28" fmla="*/ 4931544 w 12192000"/>
              <a:gd name="connsiteY28" fmla="*/ 41140 h 4999978"/>
              <a:gd name="connsiteX29" fmla="*/ 4948135 w 12192000"/>
              <a:gd name="connsiteY29" fmla="*/ 50311 h 4999978"/>
              <a:gd name="connsiteX30" fmla="*/ 4980068 w 12192000"/>
              <a:gd name="connsiteY30" fmla="*/ 57834 h 4999978"/>
              <a:gd name="connsiteX31" fmla="*/ 5036541 w 12192000"/>
              <a:gd name="connsiteY31" fmla="*/ 85075 h 4999978"/>
              <a:gd name="connsiteX32" fmla="*/ 5069678 w 12192000"/>
              <a:gd name="connsiteY32" fmla="*/ 97961 h 4999978"/>
              <a:gd name="connsiteX33" fmla="*/ 5092160 w 12192000"/>
              <a:gd name="connsiteY33" fmla="*/ 109985 h 4999978"/>
              <a:gd name="connsiteX34" fmla="*/ 5158166 w 12192000"/>
              <a:gd name="connsiteY34" fmla="*/ 126350 h 4999978"/>
              <a:gd name="connsiteX35" fmla="*/ 5271252 w 12192000"/>
              <a:gd name="connsiteY35" fmla="*/ 147520 h 4999978"/>
              <a:gd name="connsiteX36" fmla="*/ 5294438 w 12192000"/>
              <a:gd name="connsiteY36" fmla="*/ 153338 h 4999978"/>
              <a:gd name="connsiteX37" fmla="*/ 5310840 w 12192000"/>
              <a:gd name="connsiteY37" fmla="*/ 163551 h 4999978"/>
              <a:gd name="connsiteX38" fmla="*/ 5311570 w 12192000"/>
              <a:gd name="connsiteY38" fmla="*/ 170463 h 4999978"/>
              <a:gd name="connsiteX39" fmla="*/ 5323756 w 12192000"/>
              <a:gd name="connsiteY39" fmla="*/ 174500 h 4999978"/>
              <a:gd name="connsiteX40" fmla="*/ 5326259 w 12192000"/>
              <a:gd name="connsiteY40" fmla="*/ 176662 h 4999978"/>
              <a:gd name="connsiteX41" fmla="*/ 5383267 w 12192000"/>
              <a:gd name="connsiteY41" fmla="*/ 199617 h 4999978"/>
              <a:gd name="connsiteX42" fmla="*/ 5492371 w 12192000"/>
              <a:gd name="connsiteY42" fmla="*/ 230923 h 4999978"/>
              <a:gd name="connsiteX43" fmla="*/ 5640913 w 12192000"/>
              <a:gd name="connsiteY43" fmla="*/ 239810 h 4999978"/>
              <a:gd name="connsiteX44" fmla="*/ 5877770 w 12192000"/>
              <a:gd name="connsiteY44" fmla="*/ 283747 h 4999978"/>
              <a:gd name="connsiteX45" fmla="*/ 5989615 w 12192000"/>
              <a:gd name="connsiteY45" fmla="*/ 306445 h 4999978"/>
              <a:gd name="connsiteX46" fmla="*/ 5996857 w 12192000"/>
              <a:gd name="connsiteY46" fmla="*/ 310331 h 4999978"/>
              <a:gd name="connsiteX47" fmla="*/ 6037387 w 12192000"/>
              <a:gd name="connsiteY47" fmla="*/ 299308 h 4999978"/>
              <a:gd name="connsiteX48" fmla="*/ 6113074 w 12192000"/>
              <a:gd name="connsiteY48" fmla="*/ 312627 h 4999978"/>
              <a:gd name="connsiteX49" fmla="*/ 6280929 w 12192000"/>
              <a:gd name="connsiteY49" fmla="*/ 337226 h 4999978"/>
              <a:gd name="connsiteX50" fmla="*/ 6298665 w 12192000"/>
              <a:gd name="connsiteY50" fmla="*/ 329713 h 4999978"/>
              <a:gd name="connsiteX51" fmla="*/ 6317326 w 12192000"/>
              <a:gd name="connsiteY51" fmla="*/ 326576 h 4999978"/>
              <a:gd name="connsiteX52" fmla="*/ 6319212 w 12192000"/>
              <a:gd name="connsiteY52" fmla="*/ 327786 h 4999978"/>
              <a:gd name="connsiteX53" fmla="*/ 6339724 w 12192000"/>
              <a:gd name="connsiteY53" fmla="*/ 328880 h 4999978"/>
              <a:gd name="connsiteX54" fmla="*/ 6345010 w 12192000"/>
              <a:gd name="connsiteY54" fmla="*/ 325930 h 4999978"/>
              <a:gd name="connsiteX55" fmla="*/ 6359332 w 12192000"/>
              <a:gd name="connsiteY55" fmla="*/ 325681 h 4999978"/>
              <a:gd name="connsiteX56" fmla="*/ 6388220 w 12192000"/>
              <a:gd name="connsiteY56" fmla="*/ 322496 h 4999978"/>
              <a:gd name="connsiteX57" fmla="*/ 6392994 w 12192000"/>
              <a:gd name="connsiteY57" fmla="*/ 324426 h 4999978"/>
              <a:gd name="connsiteX58" fmla="*/ 6435581 w 12192000"/>
              <a:gd name="connsiteY58" fmla="*/ 323557 h 4999978"/>
              <a:gd name="connsiteX59" fmla="*/ 6435870 w 12192000"/>
              <a:gd name="connsiteY59" fmla="*/ 324745 h 4999978"/>
              <a:gd name="connsiteX60" fmla="*/ 6446571 w 12192000"/>
              <a:gd name="connsiteY60" fmla="*/ 329739 h 4999978"/>
              <a:gd name="connsiteX61" fmla="*/ 6467701 w 12192000"/>
              <a:gd name="connsiteY61" fmla="*/ 336547 h 4999978"/>
              <a:gd name="connsiteX62" fmla="*/ 6512727 w 12192000"/>
              <a:gd name="connsiteY62" fmla="*/ 367087 h 4999978"/>
              <a:gd name="connsiteX63" fmla="*/ 6557094 w 12192000"/>
              <a:gd name="connsiteY63" fmla="*/ 366314 h 4999978"/>
              <a:gd name="connsiteX64" fmla="*/ 6565879 w 12192000"/>
              <a:gd name="connsiteY64" fmla="*/ 366812 h 4999978"/>
              <a:gd name="connsiteX65" fmla="*/ 6565997 w 12192000"/>
              <a:gd name="connsiteY65" fmla="*/ 367092 h 4999978"/>
              <a:gd name="connsiteX66" fmla="*/ 6575147 w 12192000"/>
              <a:gd name="connsiteY66" fmla="*/ 368156 h 4999978"/>
              <a:gd name="connsiteX67" fmla="*/ 6581899 w 12192000"/>
              <a:gd name="connsiteY67" fmla="*/ 367720 h 4999978"/>
              <a:gd name="connsiteX68" fmla="*/ 6598943 w 12192000"/>
              <a:gd name="connsiteY68" fmla="*/ 368688 h 4999978"/>
              <a:gd name="connsiteX69" fmla="*/ 6604421 w 12192000"/>
              <a:gd name="connsiteY69" fmla="*/ 370815 h 4999978"/>
              <a:gd name="connsiteX70" fmla="*/ 6606035 w 12192000"/>
              <a:gd name="connsiteY70" fmla="*/ 374247 h 4999978"/>
              <a:gd name="connsiteX71" fmla="*/ 6607669 w 12192000"/>
              <a:gd name="connsiteY71" fmla="*/ 373968 h 4999978"/>
              <a:gd name="connsiteX72" fmla="*/ 6637532 w 12192000"/>
              <a:gd name="connsiteY72" fmla="*/ 384907 h 4999978"/>
              <a:gd name="connsiteX73" fmla="*/ 6706880 w 12192000"/>
              <a:gd name="connsiteY73" fmla="*/ 399163 h 4999978"/>
              <a:gd name="connsiteX74" fmla="*/ 6747500 w 12192000"/>
              <a:gd name="connsiteY74" fmla="*/ 403168 h 4999978"/>
              <a:gd name="connsiteX75" fmla="*/ 6857783 w 12192000"/>
              <a:gd name="connsiteY75" fmla="*/ 418687 h 4999978"/>
              <a:gd name="connsiteX76" fmla="*/ 6926954 w 12192000"/>
              <a:gd name="connsiteY76" fmla="*/ 416162 h 4999978"/>
              <a:gd name="connsiteX77" fmla="*/ 6990389 w 12192000"/>
              <a:gd name="connsiteY77" fmla="*/ 425060 h 4999978"/>
              <a:gd name="connsiteX78" fmla="*/ 7041715 w 12192000"/>
              <a:gd name="connsiteY78" fmla="*/ 465902 h 4999978"/>
              <a:gd name="connsiteX79" fmla="*/ 7048103 w 12192000"/>
              <a:gd name="connsiteY79" fmla="*/ 464392 h 4999978"/>
              <a:gd name="connsiteX80" fmla="*/ 7057490 w 12192000"/>
              <a:gd name="connsiteY80" fmla="*/ 463917 h 4999978"/>
              <a:gd name="connsiteX81" fmla="*/ 7057730 w 12192000"/>
              <a:gd name="connsiteY81" fmla="*/ 464165 h 4999978"/>
              <a:gd name="connsiteX82" fmla="*/ 7066511 w 12192000"/>
              <a:gd name="connsiteY82" fmla="*/ 463214 h 4999978"/>
              <a:gd name="connsiteX83" fmla="*/ 7109401 w 12192000"/>
              <a:gd name="connsiteY83" fmla="*/ 455268 h 4999978"/>
              <a:gd name="connsiteX84" fmla="*/ 7166830 w 12192000"/>
              <a:gd name="connsiteY84" fmla="*/ 477037 h 4999978"/>
              <a:gd name="connsiteX85" fmla="*/ 7190442 w 12192000"/>
              <a:gd name="connsiteY85" fmla="*/ 480090 h 4999978"/>
              <a:gd name="connsiteX86" fmla="*/ 7203083 w 12192000"/>
              <a:gd name="connsiteY86" fmla="*/ 483106 h 4999978"/>
              <a:gd name="connsiteX87" fmla="*/ 7203894 w 12192000"/>
              <a:gd name="connsiteY87" fmla="*/ 484190 h 4999978"/>
              <a:gd name="connsiteX88" fmla="*/ 7245004 w 12192000"/>
              <a:gd name="connsiteY88" fmla="*/ 476444 h 4999978"/>
              <a:gd name="connsiteX89" fmla="*/ 7250514 w 12192000"/>
              <a:gd name="connsiteY89" fmla="*/ 477506 h 4999978"/>
              <a:gd name="connsiteX90" fmla="*/ 7277246 w 12192000"/>
              <a:gd name="connsiteY90" fmla="*/ 469782 h 4999978"/>
              <a:gd name="connsiteX91" fmla="*/ 7291092 w 12192000"/>
              <a:gd name="connsiteY91" fmla="*/ 467217 h 4999978"/>
              <a:gd name="connsiteX92" fmla="*/ 7294933 w 12192000"/>
              <a:gd name="connsiteY92" fmla="*/ 463549 h 4999978"/>
              <a:gd name="connsiteX93" fmla="*/ 7315408 w 12192000"/>
              <a:gd name="connsiteY93" fmla="*/ 461260 h 4999978"/>
              <a:gd name="connsiteX94" fmla="*/ 7317786 w 12192000"/>
              <a:gd name="connsiteY94" fmla="*/ 462106 h 4999978"/>
              <a:gd name="connsiteX95" fmla="*/ 7334572 w 12192000"/>
              <a:gd name="connsiteY95" fmla="*/ 456088 h 4999978"/>
              <a:gd name="connsiteX96" fmla="*/ 7375190 w 12192000"/>
              <a:gd name="connsiteY96" fmla="*/ 449931 h 4999978"/>
              <a:gd name="connsiteX97" fmla="*/ 7522997 w 12192000"/>
              <a:gd name="connsiteY97" fmla="*/ 442209 h 4999978"/>
              <a:gd name="connsiteX98" fmla="*/ 7686985 w 12192000"/>
              <a:gd name="connsiteY98" fmla="*/ 419805 h 4999978"/>
              <a:gd name="connsiteX99" fmla="*/ 7854068 w 12192000"/>
              <a:gd name="connsiteY99" fmla="*/ 409774 h 4999978"/>
              <a:gd name="connsiteX100" fmla="*/ 8034165 w 12192000"/>
              <a:gd name="connsiteY100" fmla="*/ 391699 h 4999978"/>
              <a:gd name="connsiteX101" fmla="*/ 8094381 w 12192000"/>
              <a:gd name="connsiteY101" fmla="*/ 395718 h 4999978"/>
              <a:gd name="connsiteX102" fmla="*/ 8146898 w 12192000"/>
              <a:gd name="connsiteY102" fmla="*/ 378558 h 4999978"/>
              <a:gd name="connsiteX103" fmla="*/ 8168993 w 12192000"/>
              <a:gd name="connsiteY103" fmla="*/ 384830 h 4999978"/>
              <a:gd name="connsiteX104" fmla="*/ 8172809 w 12192000"/>
              <a:gd name="connsiteY104" fmla="*/ 386137 h 4999978"/>
              <a:gd name="connsiteX105" fmla="*/ 8187962 w 12192000"/>
              <a:gd name="connsiteY105" fmla="*/ 386433 h 4999978"/>
              <a:gd name="connsiteX106" fmla="*/ 8192382 w 12192000"/>
              <a:gd name="connsiteY106" fmla="*/ 392692 h 4999978"/>
              <a:gd name="connsiteX107" fmla="*/ 8375192 w 12192000"/>
              <a:gd name="connsiteY107" fmla="*/ 383879 h 4999978"/>
              <a:gd name="connsiteX108" fmla="*/ 8454377 w 12192000"/>
              <a:gd name="connsiteY108" fmla="*/ 380331 h 4999978"/>
              <a:gd name="connsiteX109" fmla="*/ 8484740 w 12192000"/>
              <a:gd name="connsiteY109" fmla="*/ 385159 h 4999978"/>
              <a:gd name="connsiteX110" fmla="*/ 8601673 w 12192000"/>
              <a:gd name="connsiteY110" fmla="*/ 397101 h 4999978"/>
              <a:gd name="connsiteX111" fmla="*/ 8701676 w 12192000"/>
              <a:gd name="connsiteY111" fmla="*/ 401351 h 4999978"/>
              <a:gd name="connsiteX112" fmla="*/ 8773288 w 12192000"/>
              <a:gd name="connsiteY112" fmla="*/ 378077 h 4999978"/>
              <a:gd name="connsiteX113" fmla="*/ 8779909 w 12192000"/>
              <a:gd name="connsiteY113" fmla="*/ 382446 h 4999978"/>
              <a:gd name="connsiteX114" fmla="*/ 8829932 w 12192000"/>
              <a:gd name="connsiteY114" fmla="*/ 379243 h 4999978"/>
              <a:gd name="connsiteX115" fmla="*/ 9003386 w 12192000"/>
              <a:gd name="connsiteY115" fmla="*/ 336242 h 4999978"/>
              <a:gd name="connsiteX116" fmla="*/ 9101185 w 12192000"/>
              <a:gd name="connsiteY116" fmla="*/ 330862 h 4999978"/>
              <a:gd name="connsiteX117" fmla="*/ 9136185 w 12192000"/>
              <a:gd name="connsiteY117" fmla="*/ 334078 h 4999978"/>
              <a:gd name="connsiteX118" fmla="*/ 9194801 w 12192000"/>
              <a:gd name="connsiteY118" fmla="*/ 339149 h 4999978"/>
              <a:gd name="connsiteX119" fmla="*/ 9239316 w 12192000"/>
              <a:gd name="connsiteY119" fmla="*/ 355558 h 4999978"/>
              <a:gd name="connsiteX120" fmla="*/ 9288052 w 12192000"/>
              <a:gd name="connsiteY120" fmla="*/ 354796 h 4999978"/>
              <a:gd name="connsiteX121" fmla="*/ 9298465 w 12192000"/>
              <a:gd name="connsiteY121" fmla="*/ 338296 h 4999978"/>
              <a:gd name="connsiteX122" fmla="*/ 9350892 w 12192000"/>
              <a:gd name="connsiteY122" fmla="*/ 342778 h 4999978"/>
              <a:gd name="connsiteX123" fmla="*/ 9430522 w 12192000"/>
              <a:gd name="connsiteY123" fmla="*/ 351368 h 4999978"/>
              <a:gd name="connsiteX124" fmla="*/ 9476215 w 12192000"/>
              <a:gd name="connsiteY124" fmla="*/ 352107 h 4999978"/>
              <a:gd name="connsiteX125" fmla="*/ 9601276 w 12192000"/>
              <a:gd name="connsiteY125" fmla="*/ 358704 h 4999978"/>
              <a:gd name="connsiteX126" fmla="*/ 9771664 w 12192000"/>
              <a:gd name="connsiteY126" fmla="*/ 375074 h 4999978"/>
              <a:gd name="connsiteX127" fmla="*/ 9905153 w 12192000"/>
              <a:gd name="connsiteY127" fmla="*/ 400650 h 4999978"/>
              <a:gd name="connsiteX128" fmla="*/ 9922553 w 12192000"/>
              <a:gd name="connsiteY128" fmla="*/ 404569 h 4999978"/>
              <a:gd name="connsiteX129" fmla="*/ 10044658 w 12192000"/>
              <a:gd name="connsiteY129" fmla="*/ 418077 h 4999978"/>
              <a:gd name="connsiteX130" fmla="*/ 10184585 w 12192000"/>
              <a:gd name="connsiteY130" fmla="*/ 407138 h 4999978"/>
              <a:gd name="connsiteX131" fmla="*/ 10366435 w 12192000"/>
              <a:gd name="connsiteY131" fmla="*/ 462428 h 4999978"/>
              <a:gd name="connsiteX132" fmla="*/ 10688220 w 12192000"/>
              <a:gd name="connsiteY132" fmla="*/ 542258 h 4999978"/>
              <a:gd name="connsiteX133" fmla="*/ 11026690 w 12192000"/>
              <a:gd name="connsiteY133" fmla="*/ 550681 h 4999978"/>
              <a:gd name="connsiteX134" fmla="*/ 11113779 w 12192000"/>
              <a:gd name="connsiteY134" fmla="*/ 533868 h 4999978"/>
              <a:gd name="connsiteX135" fmla="*/ 11369556 w 12192000"/>
              <a:gd name="connsiteY135" fmla="*/ 491719 h 4999978"/>
              <a:gd name="connsiteX136" fmla="*/ 11623342 w 12192000"/>
              <a:gd name="connsiteY136" fmla="*/ 388428 h 4999978"/>
              <a:gd name="connsiteX137" fmla="*/ 11786511 w 12192000"/>
              <a:gd name="connsiteY137" fmla="*/ 358390 h 4999978"/>
              <a:gd name="connsiteX138" fmla="*/ 11862577 w 12192000"/>
              <a:gd name="connsiteY138" fmla="*/ 330549 h 4999978"/>
              <a:gd name="connsiteX139" fmla="*/ 11916612 w 12192000"/>
              <a:gd name="connsiteY139" fmla="*/ 323810 h 4999978"/>
              <a:gd name="connsiteX140" fmla="*/ 11948830 w 12192000"/>
              <a:gd name="connsiteY140" fmla="*/ 318062 h 4999978"/>
              <a:gd name="connsiteX141" fmla="*/ 12001583 w 12192000"/>
              <a:gd name="connsiteY141" fmla="*/ 279643 h 4999978"/>
              <a:gd name="connsiteX142" fmla="*/ 12174977 w 12192000"/>
              <a:gd name="connsiteY142" fmla="*/ 264652 h 4999978"/>
              <a:gd name="connsiteX143" fmla="*/ 12192000 w 12192000"/>
              <a:gd name="connsiteY143" fmla="*/ 256549 h 4999978"/>
              <a:gd name="connsiteX144" fmla="*/ 12192000 w 12192000"/>
              <a:gd name="connsiteY144" fmla="*/ 4999978 h 4999978"/>
              <a:gd name="connsiteX145" fmla="*/ 0 w 12192000"/>
              <a:gd name="connsiteY145" fmla="*/ 4999978 h 4999978"/>
              <a:gd name="connsiteX146" fmla="*/ 0 w 12192000"/>
              <a:gd name="connsiteY146" fmla="*/ 617449 h 4999978"/>
              <a:gd name="connsiteX147" fmla="*/ 11075 w 12192000"/>
              <a:gd name="connsiteY147" fmla="*/ 615178 h 4999978"/>
              <a:gd name="connsiteX148" fmla="*/ 44061 w 12192000"/>
              <a:gd name="connsiteY148" fmla="*/ 608596 h 4999978"/>
              <a:gd name="connsiteX149" fmla="*/ 170342 w 12192000"/>
              <a:gd name="connsiteY149" fmla="*/ 551077 h 4999978"/>
              <a:gd name="connsiteX150" fmla="*/ 168955 w 12192000"/>
              <a:gd name="connsiteY150" fmla="*/ 542164 h 4999978"/>
              <a:gd name="connsiteX151" fmla="*/ 181474 w 12192000"/>
              <a:gd name="connsiteY151" fmla="*/ 541281 h 4999978"/>
              <a:gd name="connsiteX152" fmla="*/ 209440 w 12192000"/>
              <a:gd name="connsiteY152" fmla="*/ 540561 h 4999978"/>
              <a:gd name="connsiteX153" fmla="*/ 293152 w 12192000"/>
              <a:gd name="connsiteY153" fmla="*/ 536576 h 4999978"/>
              <a:gd name="connsiteX154" fmla="*/ 315693 w 12192000"/>
              <a:gd name="connsiteY154" fmla="*/ 519030 h 4999978"/>
              <a:gd name="connsiteX155" fmla="*/ 337305 w 12192000"/>
              <a:gd name="connsiteY155" fmla="*/ 518372 h 4999978"/>
              <a:gd name="connsiteX156" fmla="*/ 462252 w 12192000"/>
              <a:gd name="connsiteY156" fmla="*/ 493151 h 4999978"/>
              <a:gd name="connsiteX157" fmla="*/ 479457 w 12192000"/>
              <a:gd name="connsiteY157" fmla="*/ 491123 h 4999978"/>
              <a:gd name="connsiteX158" fmla="*/ 488653 w 12192000"/>
              <a:gd name="connsiteY158" fmla="*/ 483257 h 4999978"/>
              <a:gd name="connsiteX159" fmla="*/ 522053 w 12192000"/>
              <a:gd name="connsiteY159" fmla="*/ 481125 h 4999978"/>
              <a:gd name="connsiteX160" fmla="*/ 523520 w 12192000"/>
              <a:gd name="connsiteY160" fmla="*/ 476713 h 4999978"/>
              <a:gd name="connsiteX161" fmla="*/ 632714 w 12192000"/>
              <a:gd name="connsiteY161" fmla="*/ 437101 h 4999978"/>
              <a:gd name="connsiteX162" fmla="*/ 651426 w 12192000"/>
              <a:gd name="connsiteY162" fmla="*/ 430544 h 4999978"/>
              <a:gd name="connsiteX163" fmla="*/ 667724 w 12192000"/>
              <a:gd name="connsiteY163" fmla="*/ 432138 h 4999978"/>
              <a:gd name="connsiteX164" fmla="*/ 757679 w 12192000"/>
              <a:gd name="connsiteY164" fmla="*/ 425145 h 4999978"/>
              <a:gd name="connsiteX165" fmla="*/ 779159 w 12192000"/>
              <a:gd name="connsiteY165" fmla="*/ 428059 h 4999978"/>
              <a:gd name="connsiteX166" fmla="*/ 788293 w 12192000"/>
              <a:gd name="connsiteY166" fmla="*/ 434863 h 4999978"/>
              <a:gd name="connsiteX167" fmla="*/ 822923 w 12192000"/>
              <a:gd name="connsiteY167" fmla="*/ 421074 h 4999978"/>
              <a:gd name="connsiteX168" fmla="*/ 876559 w 12192000"/>
              <a:gd name="connsiteY168" fmla="*/ 411088 h 4999978"/>
              <a:gd name="connsiteX169" fmla="*/ 902011 w 12192000"/>
              <a:gd name="connsiteY169" fmla="*/ 404118 h 4999978"/>
              <a:gd name="connsiteX170" fmla="*/ 922715 w 12192000"/>
              <a:gd name="connsiteY170" fmla="*/ 407699 h 4999978"/>
              <a:gd name="connsiteX171" fmla="*/ 1040139 w 12192000"/>
              <a:gd name="connsiteY171" fmla="*/ 406590 h 4999978"/>
              <a:gd name="connsiteX172" fmla="*/ 1067251 w 12192000"/>
              <a:gd name="connsiteY172" fmla="*/ 412384 h 4999978"/>
              <a:gd name="connsiteX173" fmla="*/ 1080272 w 12192000"/>
              <a:gd name="connsiteY173" fmla="*/ 424669 h 4999978"/>
              <a:gd name="connsiteX174" fmla="*/ 1090219 w 12192000"/>
              <a:gd name="connsiteY174" fmla="*/ 420026 h 4999978"/>
              <a:gd name="connsiteX175" fmla="*/ 1161226 w 12192000"/>
              <a:gd name="connsiteY175" fmla="*/ 418304 h 4999978"/>
              <a:gd name="connsiteX176" fmla="*/ 1207525 w 12192000"/>
              <a:gd name="connsiteY176" fmla="*/ 416039 h 4999978"/>
              <a:gd name="connsiteX177" fmla="*/ 1295331 w 12192000"/>
              <a:gd name="connsiteY177" fmla="*/ 402182 h 4999978"/>
              <a:gd name="connsiteX178" fmla="*/ 1347118 w 12192000"/>
              <a:gd name="connsiteY178" fmla="*/ 399704 h 4999978"/>
              <a:gd name="connsiteX179" fmla="*/ 1378108 w 12192000"/>
              <a:gd name="connsiteY179" fmla="*/ 398410 h 4999978"/>
              <a:gd name="connsiteX180" fmla="*/ 1459192 w 12192000"/>
              <a:gd name="connsiteY180" fmla="*/ 380919 h 4999978"/>
              <a:gd name="connsiteX181" fmla="*/ 1590120 w 12192000"/>
              <a:gd name="connsiteY181" fmla="*/ 317608 h 4999978"/>
              <a:gd name="connsiteX182" fmla="*/ 1631417 w 12192000"/>
              <a:gd name="connsiteY182" fmla="*/ 308227 h 4999978"/>
              <a:gd name="connsiteX183" fmla="*/ 1695877 w 12192000"/>
              <a:gd name="connsiteY183" fmla="*/ 303848 h 4999978"/>
              <a:gd name="connsiteX184" fmla="*/ 1844438 w 12192000"/>
              <a:gd name="connsiteY184" fmla="*/ 271304 h 4999978"/>
              <a:gd name="connsiteX185" fmla="*/ 1881324 w 12192000"/>
              <a:gd name="connsiteY185" fmla="*/ 268497 h 4999978"/>
              <a:gd name="connsiteX186" fmla="*/ 1908999 w 12192000"/>
              <a:gd name="connsiteY186" fmla="*/ 269338 h 4999978"/>
              <a:gd name="connsiteX187" fmla="*/ 1974956 w 12192000"/>
              <a:gd name="connsiteY187" fmla="*/ 255958 h 4999978"/>
              <a:gd name="connsiteX188" fmla="*/ 2082409 w 12192000"/>
              <a:gd name="connsiteY188" fmla="*/ 227290 h 4999978"/>
              <a:gd name="connsiteX189" fmla="*/ 2105639 w 12192000"/>
              <a:gd name="connsiteY189" fmla="*/ 222648 h 4999978"/>
              <a:gd name="connsiteX190" fmla="*/ 2126992 w 12192000"/>
              <a:gd name="connsiteY190" fmla="*/ 224468 h 4999978"/>
              <a:gd name="connsiteX191" fmla="*/ 2133154 w 12192000"/>
              <a:gd name="connsiteY191" fmla="*/ 229952 h 4999978"/>
              <a:gd name="connsiteX192" fmla="*/ 2146154 w 12192000"/>
              <a:gd name="connsiteY192" fmla="*/ 228332 h 4999978"/>
              <a:gd name="connsiteX193" fmla="*/ 2149901 w 12192000"/>
              <a:gd name="connsiteY193" fmla="*/ 229116 h 4999978"/>
              <a:gd name="connsiteX194" fmla="*/ 2171100 w 12192000"/>
              <a:gd name="connsiteY194" fmla="*/ 232389 h 4999978"/>
              <a:gd name="connsiteX195" fmla="*/ 2209148 w 12192000"/>
              <a:gd name="connsiteY195" fmla="*/ 209225 h 4999978"/>
              <a:gd name="connsiteX196" fmla="*/ 2261889 w 12192000"/>
              <a:gd name="connsiteY196" fmla="*/ 205532 h 4999978"/>
              <a:gd name="connsiteX197" fmla="*/ 2452315 w 12192000"/>
              <a:gd name="connsiteY197" fmla="*/ 152899 h 4999978"/>
              <a:gd name="connsiteX198" fmla="*/ 2495330 w 12192000"/>
              <a:gd name="connsiteY198" fmla="*/ 142101 h 4999978"/>
              <a:gd name="connsiteX199" fmla="*/ 2665623 w 12192000"/>
              <a:gd name="connsiteY199" fmla="*/ 96394 h 4999978"/>
              <a:gd name="connsiteX200" fmla="*/ 2763332 w 12192000"/>
              <a:gd name="connsiteY200" fmla="*/ 74831 h 4999978"/>
              <a:gd name="connsiteX201" fmla="*/ 2843870 w 12192000"/>
              <a:gd name="connsiteY201" fmla="*/ 47507 h 4999978"/>
              <a:gd name="connsiteX202" fmla="*/ 2862745 w 12192000"/>
              <a:gd name="connsiteY202" fmla="*/ 43242 h 4999978"/>
              <a:gd name="connsiteX203" fmla="*/ 2864596 w 12192000"/>
              <a:gd name="connsiteY203" fmla="*/ 39218 h 4999978"/>
              <a:gd name="connsiteX204" fmla="*/ 2875381 w 12192000"/>
              <a:gd name="connsiteY204" fmla="*/ 35003 h 4999978"/>
              <a:gd name="connsiteX205" fmla="*/ 2895139 w 12192000"/>
              <a:gd name="connsiteY205" fmla="*/ 24186 h 4999978"/>
              <a:gd name="connsiteX206" fmla="*/ 2932205 w 12192000"/>
              <a:gd name="connsiteY206" fmla="*/ 11873 h 4999978"/>
              <a:gd name="connsiteX207" fmla="*/ 2933310 w 12192000"/>
              <a:gd name="connsiteY207" fmla="*/ 12816 h 4999978"/>
              <a:gd name="connsiteX208" fmla="*/ 2945218 w 12192000"/>
              <a:gd name="connsiteY208" fmla="*/ 14141 h 4999978"/>
              <a:gd name="connsiteX209" fmla="*/ 3016048 w 12192000"/>
              <a:gd name="connsiteY209" fmla="*/ 12381 h 4999978"/>
              <a:gd name="connsiteX210" fmla="*/ 3057077 w 12192000"/>
              <a:gd name="connsiteY210" fmla="*/ 14845 h 4999978"/>
              <a:gd name="connsiteX211" fmla="*/ 3148105 w 12192000"/>
              <a:gd name="connsiteY211" fmla="*/ 30648 h 4999978"/>
              <a:gd name="connsiteX212" fmla="*/ 3251671 w 12192000"/>
              <a:gd name="connsiteY212" fmla="*/ 31575 h 4999978"/>
              <a:gd name="connsiteX213" fmla="*/ 3351400 w 12192000"/>
              <a:gd name="connsiteY213" fmla="*/ 32687 h 4999978"/>
              <a:gd name="connsiteX214" fmla="*/ 3387481 w 12192000"/>
              <a:gd name="connsiteY214" fmla="*/ 31443 h 4999978"/>
              <a:gd name="connsiteX215" fmla="*/ 3451923 w 12192000"/>
              <a:gd name="connsiteY215" fmla="*/ 36482 h 4999978"/>
              <a:gd name="connsiteX216" fmla="*/ 3481520 w 12192000"/>
              <a:gd name="connsiteY216" fmla="*/ 43287 h 4999978"/>
              <a:gd name="connsiteX217" fmla="*/ 3482804 w 12192000"/>
              <a:gd name="connsiteY217" fmla="*/ 42812 h 4999978"/>
              <a:gd name="connsiteX218" fmla="*/ 3485495 w 12192000"/>
              <a:gd name="connsiteY218" fmla="*/ 45921 h 4999978"/>
              <a:gd name="connsiteX219" fmla="*/ 3490972 w 12192000"/>
              <a:gd name="connsiteY219" fmla="*/ 47286 h 4999978"/>
              <a:gd name="connsiteX220" fmla="*/ 3505835 w 12192000"/>
              <a:gd name="connsiteY220" fmla="*/ 46077 h 4999978"/>
              <a:gd name="connsiteX221" fmla="*/ 3511410 w 12192000"/>
              <a:gd name="connsiteY221" fmla="*/ 44808 h 4999978"/>
              <a:gd name="connsiteX222" fmla="*/ 3519598 w 12192000"/>
              <a:gd name="connsiteY222" fmla="*/ 44683 h 4999978"/>
              <a:gd name="connsiteX223" fmla="*/ 3519807 w 12192000"/>
              <a:gd name="connsiteY223" fmla="*/ 44938 h 4999978"/>
              <a:gd name="connsiteX224" fmla="*/ 3527466 w 12192000"/>
              <a:gd name="connsiteY224" fmla="*/ 44316 h 4999978"/>
              <a:gd name="connsiteX225" fmla="*/ 3564889 w 12192000"/>
              <a:gd name="connsiteY225" fmla="*/ 57394 h 4999978"/>
              <a:gd name="connsiteX226" fmla="*/ 3614922 w 12192000"/>
              <a:gd name="connsiteY226" fmla="*/ 61804 h 4999978"/>
              <a:gd name="connsiteX227" fmla="*/ 3635506 w 12192000"/>
              <a:gd name="connsiteY227" fmla="*/ 65718 h 4999978"/>
              <a:gd name="connsiteX228" fmla="*/ 3646525 w 12192000"/>
              <a:gd name="connsiteY228" fmla="*/ 69193 h 4999978"/>
              <a:gd name="connsiteX229" fmla="*/ 3647224 w 12192000"/>
              <a:gd name="connsiteY229" fmla="*/ 70303 h 4999978"/>
              <a:gd name="connsiteX230" fmla="*/ 3683100 w 12192000"/>
              <a:gd name="connsiteY230" fmla="*/ 64109 h 4999978"/>
              <a:gd name="connsiteX231" fmla="*/ 3687901 w 12192000"/>
              <a:gd name="connsiteY231" fmla="*/ 65372 h 4999978"/>
              <a:gd name="connsiteX232" fmla="*/ 3711234 w 12192000"/>
              <a:gd name="connsiteY232" fmla="*/ 58665 h 4999978"/>
              <a:gd name="connsiteX233" fmla="*/ 3723318 w 12192000"/>
              <a:gd name="connsiteY233" fmla="*/ 56625 h 4999978"/>
              <a:gd name="connsiteX234" fmla="*/ 3726677 w 12192000"/>
              <a:gd name="connsiteY234" fmla="*/ 53112 h 4999978"/>
              <a:gd name="connsiteX235" fmla="*/ 3744535 w 12192000"/>
              <a:gd name="connsiteY235" fmla="*/ 51590 h 4999978"/>
              <a:gd name="connsiteX236" fmla="*/ 3746608 w 12192000"/>
              <a:gd name="connsiteY236" fmla="*/ 52522 h 4999978"/>
              <a:gd name="connsiteX237" fmla="*/ 3761262 w 12192000"/>
              <a:gd name="connsiteY237" fmla="*/ 47147 h 4999978"/>
              <a:gd name="connsiteX238" fmla="*/ 3803931 w 12192000"/>
              <a:gd name="connsiteY238" fmla="*/ 49309 h 4999978"/>
              <a:gd name="connsiteX239" fmla="*/ 3925626 w 12192000"/>
              <a:gd name="connsiteY239" fmla="*/ 40301 h 4999978"/>
              <a:gd name="connsiteX240" fmla="*/ 4033324 w 12192000"/>
              <a:gd name="connsiteY240" fmla="*/ 26451 h 499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12192000" h="4999978">
                <a:moveTo>
                  <a:pt x="4033324" y="26451"/>
                </a:moveTo>
                <a:cubicBezTo>
                  <a:pt x="4068852" y="20039"/>
                  <a:pt x="4120375" y="24864"/>
                  <a:pt x="4138795" y="28995"/>
                </a:cubicBezTo>
                <a:cubicBezTo>
                  <a:pt x="4157457" y="25447"/>
                  <a:pt x="4207517" y="4465"/>
                  <a:pt x="4197186" y="16311"/>
                </a:cubicBezTo>
                <a:cubicBezTo>
                  <a:pt x="4253598" y="-9657"/>
                  <a:pt x="4307498" y="21402"/>
                  <a:pt x="4371550" y="8916"/>
                </a:cubicBezTo>
                <a:cubicBezTo>
                  <a:pt x="4407078" y="35696"/>
                  <a:pt x="4387627" y="10675"/>
                  <a:pt x="4424056" y="15151"/>
                </a:cubicBezTo>
                <a:cubicBezTo>
                  <a:pt x="4413661" y="-9905"/>
                  <a:pt x="4468424" y="28513"/>
                  <a:pt x="4469897" y="0"/>
                </a:cubicBezTo>
                <a:cubicBezTo>
                  <a:pt x="4476479" y="1717"/>
                  <a:pt x="4482810" y="4280"/>
                  <a:pt x="4489151" y="7067"/>
                </a:cubicBezTo>
                <a:lnTo>
                  <a:pt x="4492479" y="8512"/>
                </a:lnTo>
                <a:lnTo>
                  <a:pt x="4505693" y="9366"/>
                </a:lnTo>
                <a:lnTo>
                  <a:pt x="4509529" y="15767"/>
                </a:lnTo>
                <a:lnTo>
                  <a:pt x="4529499" y="21469"/>
                </a:lnTo>
                <a:cubicBezTo>
                  <a:pt x="4536963" y="22651"/>
                  <a:pt x="4544973" y="22811"/>
                  <a:pt x="4553795" y="21323"/>
                </a:cubicBezTo>
                <a:cubicBezTo>
                  <a:pt x="4575351" y="9646"/>
                  <a:pt x="4609487" y="22868"/>
                  <a:pt x="4640118" y="21481"/>
                </a:cubicBezTo>
                <a:lnTo>
                  <a:pt x="4654127" y="17734"/>
                </a:lnTo>
                <a:lnTo>
                  <a:pt x="4700168" y="22735"/>
                </a:lnTo>
                <a:cubicBezTo>
                  <a:pt x="4713264" y="23630"/>
                  <a:pt x="4726846" y="23979"/>
                  <a:pt x="4741127" y="23309"/>
                </a:cubicBezTo>
                <a:lnTo>
                  <a:pt x="4767598" y="20054"/>
                </a:lnTo>
                <a:lnTo>
                  <a:pt x="4774592" y="22231"/>
                </a:lnTo>
                <a:cubicBezTo>
                  <a:pt x="4786697" y="21758"/>
                  <a:pt x="4802577" y="13360"/>
                  <a:pt x="4801328" y="23236"/>
                </a:cubicBezTo>
                <a:lnTo>
                  <a:pt x="4814870" y="19579"/>
                </a:lnTo>
                <a:lnTo>
                  <a:pt x="4828440" y="27197"/>
                </a:lnTo>
                <a:cubicBezTo>
                  <a:pt x="4829942" y="28997"/>
                  <a:pt x="4831084" y="30920"/>
                  <a:pt x="4831826" y="32900"/>
                </a:cubicBezTo>
                <a:lnTo>
                  <a:pt x="4850785" y="29972"/>
                </a:lnTo>
                <a:lnTo>
                  <a:pt x="4866468" y="35321"/>
                </a:lnTo>
                <a:lnTo>
                  <a:pt x="4879983" y="31397"/>
                </a:lnTo>
                <a:lnTo>
                  <a:pt x="4885635" y="32124"/>
                </a:lnTo>
                <a:lnTo>
                  <a:pt x="4899698" y="34658"/>
                </a:lnTo>
                <a:cubicBezTo>
                  <a:pt x="4906918" y="36481"/>
                  <a:pt x="4915001" y="38690"/>
                  <a:pt x="4923986" y="40414"/>
                </a:cubicBezTo>
                <a:lnTo>
                  <a:pt x="4931544" y="41140"/>
                </a:lnTo>
                <a:lnTo>
                  <a:pt x="4948135" y="50311"/>
                </a:lnTo>
                <a:cubicBezTo>
                  <a:pt x="4960212" y="57252"/>
                  <a:pt x="4969702" y="61906"/>
                  <a:pt x="4980068" y="57834"/>
                </a:cubicBezTo>
                <a:cubicBezTo>
                  <a:pt x="4998023" y="66760"/>
                  <a:pt x="5010918" y="92451"/>
                  <a:pt x="5036541" y="85075"/>
                </a:cubicBezTo>
                <a:cubicBezTo>
                  <a:pt x="5028940" y="96955"/>
                  <a:pt x="5065159" y="85981"/>
                  <a:pt x="5069678" y="97961"/>
                </a:cubicBezTo>
                <a:cubicBezTo>
                  <a:pt x="5071842" y="107637"/>
                  <a:pt x="5083332" y="106564"/>
                  <a:pt x="5092160" y="109985"/>
                </a:cubicBezTo>
                <a:cubicBezTo>
                  <a:pt x="5098585" y="119790"/>
                  <a:pt x="5142841" y="128053"/>
                  <a:pt x="5158166" y="126350"/>
                </a:cubicBezTo>
                <a:cubicBezTo>
                  <a:pt x="5201256" y="115702"/>
                  <a:pt x="5236783" y="155004"/>
                  <a:pt x="5271252" y="147520"/>
                </a:cubicBezTo>
                <a:cubicBezTo>
                  <a:pt x="5280328" y="148294"/>
                  <a:pt x="5287877" y="150405"/>
                  <a:pt x="5294438" y="153338"/>
                </a:cubicBezTo>
                <a:lnTo>
                  <a:pt x="5310840" y="163551"/>
                </a:lnTo>
                <a:cubicBezTo>
                  <a:pt x="5311084" y="165856"/>
                  <a:pt x="5311328" y="168159"/>
                  <a:pt x="5311570" y="170463"/>
                </a:cubicBezTo>
                <a:lnTo>
                  <a:pt x="5323756" y="174500"/>
                </a:lnTo>
                <a:lnTo>
                  <a:pt x="5326259" y="176662"/>
                </a:lnTo>
                <a:cubicBezTo>
                  <a:pt x="5331024" y="180816"/>
                  <a:pt x="5377788" y="196401"/>
                  <a:pt x="5383267" y="199617"/>
                </a:cubicBezTo>
                <a:cubicBezTo>
                  <a:pt x="5410952" y="208660"/>
                  <a:pt x="5442445" y="222284"/>
                  <a:pt x="5492371" y="230923"/>
                </a:cubicBezTo>
                <a:cubicBezTo>
                  <a:pt x="5559037" y="234969"/>
                  <a:pt x="5575360" y="250215"/>
                  <a:pt x="5640913" y="239810"/>
                </a:cubicBezTo>
                <a:lnTo>
                  <a:pt x="5877770" y="283747"/>
                </a:lnTo>
                <a:cubicBezTo>
                  <a:pt x="5915819" y="295609"/>
                  <a:pt x="5955621" y="294617"/>
                  <a:pt x="5989615" y="306445"/>
                </a:cubicBezTo>
                <a:lnTo>
                  <a:pt x="5996857" y="310331"/>
                </a:lnTo>
                <a:lnTo>
                  <a:pt x="6037387" y="299308"/>
                </a:lnTo>
                <a:cubicBezTo>
                  <a:pt x="6073044" y="293289"/>
                  <a:pt x="6106738" y="295248"/>
                  <a:pt x="6113074" y="312627"/>
                </a:cubicBezTo>
                <a:cubicBezTo>
                  <a:pt x="6172518" y="323086"/>
                  <a:pt x="6233561" y="310428"/>
                  <a:pt x="6280929" y="337226"/>
                </a:cubicBezTo>
                <a:cubicBezTo>
                  <a:pt x="6286383" y="333837"/>
                  <a:pt x="6292357" y="331425"/>
                  <a:pt x="6298665" y="329713"/>
                </a:cubicBezTo>
                <a:lnTo>
                  <a:pt x="6317326" y="326576"/>
                </a:lnTo>
                <a:lnTo>
                  <a:pt x="6319212" y="327786"/>
                </a:lnTo>
                <a:cubicBezTo>
                  <a:pt x="6328393" y="330680"/>
                  <a:pt x="6334701" y="330467"/>
                  <a:pt x="6339724" y="328880"/>
                </a:cubicBezTo>
                <a:lnTo>
                  <a:pt x="6345010" y="325930"/>
                </a:lnTo>
                <a:lnTo>
                  <a:pt x="6359332" y="325681"/>
                </a:lnTo>
                <a:lnTo>
                  <a:pt x="6388220" y="322496"/>
                </a:lnTo>
                <a:lnTo>
                  <a:pt x="6392994" y="324426"/>
                </a:lnTo>
                <a:lnTo>
                  <a:pt x="6435581" y="323557"/>
                </a:lnTo>
                <a:cubicBezTo>
                  <a:pt x="6435677" y="323952"/>
                  <a:pt x="6435772" y="324349"/>
                  <a:pt x="6435870" y="324745"/>
                </a:cubicBezTo>
                <a:cubicBezTo>
                  <a:pt x="6437488" y="327387"/>
                  <a:pt x="6440513" y="329298"/>
                  <a:pt x="6446571" y="329739"/>
                </a:cubicBezTo>
                <a:cubicBezTo>
                  <a:pt x="6432902" y="346634"/>
                  <a:pt x="6448636" y="336743"/>
                  <a:pt x="6467701" y="336547"/>
                </a:cubicBezTo>
                <a:cubicBezTo>
                  <a:pt x="6450726" y="362746"/>
                  <a:pt x="6507518" y="351573"/>
                  <a:pt x="6512727" y="367087"/>
                </a:cubicBezTo>
                <a:cubicBezTo>
                  <a:pt x="6527112" y="366352"/>
                  <a:pt x="6542020" y="366053"/>
                  <a:pt x="6557094" y="366314"/>
                </a:cubicBezTo>
                <a:lnTo>
                  <a:pt x="6565879" y="366812"/>
                </a:lnTo>
                <a:cubicBezTo>
                  <a:pt x="6565919" y="366905"/>
                  <a:pt x="6565958" y="366998"/>
                  <a:pt x="6565997" y="367092"/>
                </a:cubicBezTo>
                <a:cubicBezTo>
                  <a:pt x="6567779" y="367776"/>
                  <a:pt x="6570621" y="368158"/>
                  <a:pt x="6575147" y="368156"/>
                </a:cubicBezTo>
                <a:lnTo>
                  <a:pt x="6581899" y="367720"/>
                </a:lnTo>
                <a:lnTo>
                  <a:pt x="6598943" y="368688"/>
                </a:lnTo>
                <a:lnTo>
                  <a:pt x="6604421" y="370815"/>
                </a:lnTo>
                <a:lnTo>
                  <a:pt x="6606035" y="374247"/>
                </a:lnTo>
                <a:lnTo>
                  <a:pt x="6607669" y="373968"/>
                </a:lnTo>
                <a:cubicBezTo>
                  <a:pt x="6620475" y="368913"/>
                  <a:pt x="6625312" y="360789"/>
                  <a:pt x="6637532" y="384907"/>
                </a:cubicBezTo>
                <a:cubicBezTo>
                  <a:pt x="6666345" y="377219"/>
                  <a:pt x="6669861" y="391673"/>
                  <a:pt x="6706880" y="399163"/>
                </a:cubicBezTo>
                <a:cubicBezTo>
                  <a:pt x="6723837" y="391250"/>
                  <a:pt x="6736071" y="395293"/>
                  <a:pt x="6747500" y="403168"/>
                </a:cubicBezTo>
                <a:cubicBezTo>
                  <a:pt x="6784745" y="401441"/>
                  <a:pt x="6816872" y="413543"/>
                  <a:pt x="6857783" y="418687"/>
                </a:cubicBezTo>
                <a:cubicBezTo>
                  <a:pt x="6902932" y="429261"/>
                  <a:pt x="6899138" y="407985"/>
                  <a:pt x="6926954" y="416162"/>
                </a:cubicBezTo>
                <a:lnTo>
                  <a:pt x="6990389" y="425060"/>
                </a:lnTo>
                <a:lnTo>
                  <a:pt x="7041715" y="465902"/>
                </a:lnTo>
                <a:lnTo>
                  <a:pt x="7048103" y="464392"/>
                </a:lnTo>
                <a:cubicBezTo>
                  <a:pt x="7052510" y="463654"/>
                  <a:pt x="7055450" y="463555"/>
                  <a:pt x="7057490" y="463917"/>
                </a:cubicBezTo>
                <a:lnTo>
                  <a:pt x="7057730" y="464165"/>
                </a:lnTo>
                <a:lnTo>
                  <a:pt x="7066511" y="463214"/>
                </a:lnTo>
                <a:cubicBezTo>
                  <a:pt x="7081316" y="461011"/>
                  <a:pt x="7095708" y="458304"/>
                  <a:pt x="7109401" y="455268"/>
                </a:cubicBezTo>
                <a:cubicBezTo>
                  <a:pt x="7121361" y="469195"/>
                  <a:pt x="7171741" y="449331"/>
                  <a:pt x="7166830" y="477037"/>
                </a:cubicBezTo>
                <a:cubicBezTo>
                  <a:pt x="7185318" y="473753"/>
                  <a:pt x="7196261" y="461778"/>
                  <a:pt x="7190442" y="480090"/>
                </a:cubicBezTo>
                <a:cubicBezTo>
                  <a:pt x="7196540" y="479524"/>
                  <a:pt x="7200336" y="480853"/>
                  <a:pt x="7203083" y="483106"/>
                </a:cubicBezTo>
                <a:lnTo>
                  <a:pt x="7203894" y="484190"/>
                </a:lnTo>
                <a:lnTo>
                  <a:pt x="7245004" y="476444"/>
                </a:lnTo>
                <a:lnTo>
                  <a:pt x="7250514" y="477506"/>
                </a:lnTo>
                <a:lnTo>
                  <a:pt x="7277246" y="469782"/>
                </a:lnTo>
                <a:lnTo>
                  <a:pt x="7291092" y="467217"/>
                </a:lnTo>
                <a:lnTo>
                  <a:pt x="7294933" y="463549"/>
                </a:lnTo>
                <a:cubicBezTo>
                  <a:pt x="7299121" y="461223"/>
                  <a:pt x="7305176" y="459995"/>
                  <a:pt x="7315408" y="461260"/>
                </a:cubicBezTo>
                <a:lnTo>
                  <a:pt x="7317786" y="462106"/>
                </a:lnTo>
                <a:lnTo>
                  <a:pt x="7334572" y="456088"/>
                </a:lnTo>
                <a:cubicBezTo>
                  <a:pt x="7339959" y="453431"/>
                  <a:pt x="7371380" y="454045"/>
                  <a:pt x="7375190" y="449931"/>
                </a:cubicBezTo>
                <a:cubicBezTo>
                  <a:pt x="7433241" y="467756"/>
                  <a:pt x="7460434" y="441906"/>
                  <a:pt x="7522997" y="442209"/>
                </a:cubicBezTo>
                <a:cubicBezTo>
                  <a:pt x="7592791" y="433619"/>
                  <a:pt x="7640927" y="424233"/>
                  <a:pt x="7686985" y="419805"/>
                </a:cubicBezTo>
                <a:cubicBezTo>
                  <a:pt x="7708370" y="415450"/>
                  <a:pt x="7865878" y="397444"/>
                  <a:pt x="7854068" y="409774"/>
                </a:cubicBezTo>
                <a:cubicBezTo>
                  <a:pt x="7918669" y="381306"/>
                  <a:pt x="7960767" y="406961"/>
                  <a:pt x="8034165" y="391699"/>
                </a:cubicBezTo>
                <a:cubicBezTo>
                  <a:pt x="8074975" y="417062"/>
                  <a:pt x="8052607" y="392777"/>
                  <a:pt x="8094381" y="395718"/>
                </a:cubicBezTo>
                <a:cubicBezTo>
                  <a:pt x="8082391" y="371015"/>
                  <a:pt x="8145291" y="407237"/>
                  <a:pt x="8146898" y="378558"/>
                </a:cubicBezTo>
                <a:cubicBezTo>
                  <a:pt x="8154450" y="379999"/>
                  <a:pt x="8161714" y="382303"/>
                  <a:pt x="8168993" y="384830"/>
                </a:cubicBezTo>
                <a:lnTo>
                  <a:pt x="8172809" y="386137"/>
                </a:lnTo>
                <a:lnTo>
                  <a:pt x="8187962" y="386433"/>
                </a:lnTo>
                <a:lnTo>
                  <a:pt x="8192382" y="392692"/>
                </a:lnTo>
                <a:lnTo>
                  <a:pt x="8375192" y="383879"/>
                </a:lnTo>
                <a:cubicBezTo>
                  <a:pt x="8390681" y="377906"/>
                  <a:pt x="8442343" y="372994"/>
                  <a:pt x="8454377" y="380331"/>
                </a:cubicBezTo>
                <a:cubicBezTo>
                  <a:pt x="8465613" y="381011"/>
                  <a:pt x="8477337" y="376722"/>
                  <a:pt x="8484740" y="385159"/>
                </a:cubicBezTo>
                <a:cubicBezTo>
                  <a:pt x="8509291" y="387955"/>
                  <a:pt x="8565518" y="394403"/>
                  <a:pt x="8601673" y="397101"/>
                </a:cubicBezTo>
                <a:cubicBezTo>
                  <a:pt x="8619550" y="383563"/>
                  <a:pt x="8652058" y="403668"/>
                  <a:pt x="8701676" y="401351"/>
                </a:cubicBezTo>
                <a:cubicBezTo>
                  <a:pt x="8721163" y="385822"/>
                  <a:pt x="8735137" y="399974"/>
                  <a:pt x="8773288" y="378077"/>
                </a:cubicBezTo>
                <a:cubicBezTo>
                  <a:pt x="8775124" y="379719"/>
                  <a:pt x="8777353" y="381190"/>
                  <a:pt x="8779909" y="382446"/>
                </a:cubicBezTo>
                <a:cubicBezTo>
                  <a:pt x="8794759" y="389736"/>
                  <a:pt x="8817153" y="388302"/>
                  <a:pt x="8829932" y="379243"/>
                </a:cubicBezTo>
                <a:cubicBezTo>
                  <a:pt x="8891235" y="349118"/>
                  <a:pt x="8949370" y="345642"/>
                  <a:pt x="9003386" y="336242"/>
                </a:cubicBezTo>
                <a:cubicBezTo>
                  <a:pt x="9064740" y="328439"/>
                  <a:pt x="9026331" y="360774"/>
                  <a:pt x="9101185" y="330862"/>
                </a:cubicBezTo>
                <a:cubicBezTo>
                  <a:pt x="9110310" y="340386"/>
                  <a:pt x="9120116" y="340147"/>
                  <a:pt x="9136185" y="334078"/>
                </a:cubicBezTo>
                <a:cubicBezTo>
                  <a:pt x="9166057" y="331044"/>
                  <a:pt x="9165783" y="356709"/>
                  <a:pt x="9194801" y="339149"/>
                </a:cubicBezTo>
                <a:cubicBezTo>
                  <a:pt x="9190472" y="353244"/>
                  <a:pt x="9252023" y="340305"/>
                  <a:pt x="9239316" y="355558"/>
                </a:cubicBezTo>
                <a:cubicBezTo>
                  <a:pt x="9259813" y="366615"/>
                  <a:pt x="9267827" y="345361"/>
                  <a:pt x="9288052" y="354796"/>
                </a:cubicBezTo>
                <a:cubicBezTo>
                  <a:pt x="9310099" y="355735"/>
                  <a:pt x="9274359" y="341069"/>
                  <a:pt x="9298465" y="338296"/>
                </a:cubicBezTo>
                <a:cubicBezTo>
                  <a:pt x="9327883" y="337409"/>
                  <a:pt x="9325850" y="312292"/>
                  <a:pt x="9350892" y="342778"/>
                </a:cubicBezTo>
                <a:lnTo>
                  <a:pt x="9430522" y="351368"/>
                </a:lnTo>
                <a:cubicBezTo>
                  <a:pt x="9447485" y="342207"/>
                  <a:pt x="9461870" y="345232"/>
                  <a:pt x="9476215" y="352107"/>
                </a:cubicBezTo>
                <a:cubicBezTo>
                  <a:pt x="9516917" y="347451"/>
                  <a:pt x="9555019" y="356862"/>
                  <a:pt x="9601276" y="358704"/>
                </a:cubicBezTo>
                <a:cubicBezTo>
                  <a:pt x="9655597" y="365766"/>
                  <a:pt x="9721018" y="368083"/>
                  <a:pt x="9771664" y="375074"/>
                </a:cubicBezTo>
                <a:cubicBezTo>
                  <a:pt x="9837640" y="352742"/>
                  <a:pt x="9801669" y="411678"/>
                  <a:pt x="9905153" y="400650"/>
                </a:cubicBezTo>
                <a:cubicBezTo>
                  <a:pt x="9910811" y="397141"/>
                  <a:pt x="9923612" y="400020"/>
                  <a:pt x="9922553" y="404569"/>
                </a:cubicBezTo>
                <a:cubicBezTo>
                  <a:pt x="9945213" y="401977"/>
                  <a:pt x="10012509" y="424753"/>
                  <a:pt x="10044658" y="418077"/>
                </a:cubicBezTo>
                <a:cubicBezTo>
                  <a:pt x="10108994" y="428104"/>
                  <a:pt x="10138326" y="405380"/>
                  <a:pt x="10184585" y="407138"/>
                </a:cubicBezTo>
                <a:cubicBezTo>
                  <a:pt x="10238805" y="420027"/>
                  <a:pt x="10270973" y="432805"/>
                  <a:pt x="10366435" y="462428"/>
                </a:cubicBezTo>
                <a:lnTo>
                  <a:pt x="10688220" y="542258"/>
                </a:lnTo>
                <a:cubicBezTo>
                  <a:pt x="10812002" y="613331"/>
                  <a:pt x="10955764" y="552079"/>
                  <a:pt x="11026690" y="550681"/>
                </a:cubicBezTo>
                <a:cubicBezTo>
                  <a:pt x="11053150" y="522754"/>
                  <a:pt x="11079708" y="547720"/>
                  <a:pt x="11113779" y="533868"/>
                </a:cubicBezTo>
                <a:cubicBezTo>
                  <a:pt x="11191398" y="520022"/>
                  <a:pt x="11265999" y="483506"/>
                  <a:pt x="11369556" y="491719"/>
                </a:cubicBezTo>
                <a:cubicBezTo>
                  <a:pt x="11406977" y="409158"/>
                  <a:pt x="11530972" y="443199"/>
                  <a:pt x="11623342" y="388428"/>
                </a:cubicBezTo>
                <a:cubicBezTo>
                  <a:pt x="11678749" y="373322"/>
                  <a:pt x="11771467" y="402383"/>
                  <a:pt x="11786511" y="358390"/>
                </a:cubicBezTo>
                <a:cubicBezTo>
                  <a:pt x="11815065" y="381261"/>
                  <a:pt x="11834769" y="337251"/>
                  <a:pt x="11862577" y="330549"/>
                </a:cubicBezTo>
                <a:cubicBezTo>
                  <a:pt x="11886839" y="344437"/>
                  <a:pt x="11896496" y="329138"/>
                  <a:pt x="11916612" y="323810"/>
                </a:cubicBezTo>
                <a:cubicBezTo>
                  <a:pt x="11926953" y="332872"/>
                  <a:pt x="11944208" y="330491"/>
                  <a:pt x="11948830" y="318062"/>
                </a:cubicBezTo>
                <a:cubicBezTo>
                  <a:pt x="11937556" y="291763"/>
                  <a:pt x="11999127" y="298879"/>
                  <a:pt x="12001583" y="279643"/>
                </a:cubicBezTo>
                <a:cubicBezTo>
                  <a:pt x="12027437" y="273899"/>
                  <a:pt x="12120562" y="276714"/>
                  <a:pt x="12174977" y="264652"/>
                </a:cubicBezTo>
                <a:lnTo>
                  <a:pt x="12192000" y="256549"/>
                </a:lnTo>
                <a:lnTo>
                  <a:pt x="12192000" y="4999978"/>
                </a:lnTo>
                <a:lnTo>
                  <a:pt x="0" y="4999978"/>
                </a:lnTo>
                <a:lnTo>
                  <a:pt x="0" y="617449"/>
                </a:lnTo>
                <a:lnTo>
                  <a:pt x="11075" y="615178"/>
                </a:lnTo>
                <a:cubicBezTo>
                  <a:pt x="23002" y="613158"/>
                  <a:pt x="33255" y="611513"/>
                  <a:pt x="44061" y="608596"/>
                </a:cubicBezTo>
                <a:cubicBezTo>
                  <a:pt x="70605" y="597913"/>
                  <a:pt x="149526" y="562149"/>
                  <a:pt x="170342" y="551077"/>
                </a:cubicBezTo>
                <a:lnTo>
                  <a:pt x="168955" y="542164"/>
                </a:lnTo>
                <a:lnTo>
                  <a:pt x="181474" y="541281"/>
                </a:lnTo>
                <a:lnTo>
                  <a:pt x="209440" y="540561"/>
                </a:lnTo>
                <a:cubicBezTo>
                  <a:pt x="226869" y="538895"/>
                  <a:pt x="275442" y="540165"/>
                  <a:pt x="293152" y="536576"/>
                </a:cubicBezTo>
                <a:cubicBezTo>
                  <a:pt x="298104" y="526951"/>
                  <a:pt x="305921" y="521613"/>
                  <a:pt x="315693" y="519030"/>
                </a:cubicBezTo>
                <a:lnTo>
                  <a:pt x="337305" y="518372"/>
                </a:lnTo>
                <a:lnTo>
                  <a:pt x="462252" y="493151"/>
                </a:lnTo>
                <a:lnTo>
                  <a:pt x="479457" y="491123"/>
                </a:lnTo>
                <a:lnTo>
                  <a:pt x="488653" y="483257"/>
                </a:lnTo>
                <a:cubicBezTo>
                  <a:pt x="495751" y="481590"/>
                  <a:pt x="516240" y="482215"/>
                  <a:pt x="522053" y="481125"/>
                </a:cubicBezTo>
                <a:lnTo>
                  <a:pt x="523520" y="476713"/>
                </a:lnTo>
                <a:cubicBezTo>
                  <a:pt x="541965" y="469375"/>
                  <a:pt x="611396" y="444795"/>
                  <a:pt x="632714" y="437101"/>
                </a:cubicBezTo>
                <a:cubicBezTo>
                  <a:pt x="637120" y="443761"/>
                  <a:pt x="646523" y="432947"/>
                  <a:pt x="651426" y="430544"/>
                </a:cubicBezTo>
                <a:cubicBezTo>
                  <a:pt x="652273" y="435068"/>
                  <a:pt x="664268" y="436238"/>
                  <a:pt x="667724" y="432138"/>
                </a:cubicBezTo>
                <a:cubicBezTo>
                  <a:pt x="751466" y="408483"/>
                  <a:pt x="710176" y="454993"/>
                  <a:pt x="757679" y="425145"/>
                </a:cubicBezTo>
                <a:cubicBezTo>
                  <a:pt x="766141" y="423071"/>
                  <a:pt x="773060" y="424779"/>
                  <a:pt x="779159" y="428059"/>
                </a:cubicBezTo>
                <a:lnTo>
                  <a:pt x="788293" y="434863"/>
                </a:lnTo>
                <a:lnTo>
                  <a:pt x="822923" y="421074"/>
                </a:lnTo>
                <a:cubicBezTo>
                  <a:pt x="840014" y="416178"/>
                  <a:pt x="858036" y="412811"/>
                  <a:pt x="876559" y="411088"/>
                </a:cubicBezTo>
                <a:cubicBezTo>
                  <a:pt x="880889" y="420288"/>
                  <a:pt x="895209" y="406850"/>
                  <a:pt x="902011" y="404118"/>
                </a:cubicBezTo>
                <a:cubicBezTo>
                  <a:pt x="902191" y="410172"/>
                  <a:pt x="917419" y="412804"/>
                  <a:pt x="922715" y="407699"/>
                </a:cubicBezTo>
                <a:cubicBezTo>
                  <a:pt x="1035495" y="384016"/>
                  <a:pt x="972839" y="441733"/>
                  <a:pt x="1040139" y="406590"/>
                </a:cubicBezTo>
                <a:cubicBezTo>
                  <a:pt x="1051469" y="404617"/>
                  <a:pt x="1060048" y="407498"/>
                  <a:pt x="1067251" y="412384"/>
                </a:cubicBezTo>
                <a:lnTo>
                  <a:pt x="1080272" y="424669"/>
                </a:lnTo>
                <a:lnTo>
                  <a:pt x="1090219" y="420026"/>
                </a:lnTo>
                <a:cubicBezTo>
                  <a:pt x="1128054" y="418995"/>
                  <a:pt x="1139443" y="431622"/>
                  <a:pt x="1161226" y="418304"/>
                </a:cubicBezTo>
                <a:cubicBezTo>
                  <a:pt x="1194247" y="444579"/>
                  <a:pt x="1182853" y="420594"/>
                  <a:pt x="1207525" y="416039"/>
                </a:cubicBezTo>
                <a:cubicBezTo>
                  <a:pt x="1229876" y="413352"/>
                  <a:pt x="1272066" y="404905"/>
                  <a:pt x="1295331" y="402182"/>
                </a:cubicBezTo>
                <a:cubicBezTo>
                  <a:pt x="1313247" y="381583"/>
                  <a:pt x="1322885" y="406388"/>
                  <a:pt x="1347118" y="399704"/>
                </a:cubicBezTo>
                <a:cubicBezTo>
                  <a:pt x="1358442" y="391829"/>
                  <a:pt x="1366690" y="390365"/>
                  <a:pt x="1378108" y="398410"/>
                </a:cubicBezTo>
                <a:cubicBezTo>
                  <a:pt x="1430244" y="360127"/>
                  <a:pt x="1410029" y="396164"/>
                  <a:pt x="1459192" y="380919"/>
                </a:cubicBezTo>
                <a:cubicBezTo>
                  <a:pt x="1501499" y="365055"/>
                  <a:pt x="1549591" y="354392"/>
                  <a:pt x="1590120" y="317608"/>
                </a:cubicBezTo>
                <a:cubicBezTo>
                  <a:pt x="1597495" y="307260"/>
                  <a:pt x="1613791" y="310520"/>
                  <a:pt x="1631417" y="308227"/>
                </a:cubicBezTo>
                <a:cubicBezTo>
                  <a:pt x="1649043" y="305934"/>
                  <a:pt x="1693684" y="302496"/>
                  <a:pt x="1695877" y="303848"/>
                </a:cubicBezTo>
                <a:cubicBezTo>
                  <a:pt x="1731379" y="297695"/>
                  <a:pt x="1804005" y="278490"/>
                  <a:pt x="1844438" y="271304"/>
                </a:cubicBezTo>
                <a:cubicBezTo>
                  <a:pt x="1847960" y="284364"/>
                  <a:pt x="1868036" y="260323"/>
                  <a:pt x="1881324" y="268497"/>
                </a:cubicBezTo>
                <a:cubicBezTo>
                  <a:pt x="1890865" y="275707"/>
                  <a:pt x="1899182" y="270095"/>
                  <a:pt x="1908999" y="269338"/>
                </a:cubicBezTo>
                <a:cubicBezTo>
                  <a:pt x="1922050" y="274907"/>
                  <a:pt x="1964084" y="263670"/>
                  <a:pt x="1974956" y="255958"/>
                </a:cubicBezTo>
                <a:cubicBezTo>
                  <a:pt x="2000789" y="229373"/>
                  <a:pt x="2060915" y="247690"/>
                  <a:pt x="2082409" y="227290"/>
                </a:cubicBezTo>
                <a:cubicBezTo>
                  <a:pt x="2090286" y="224213"/>
                  <a:pt x="2098026" y="222886"/>
                  <a:pt x="2105639" y="222648"/>
                </a:cubicBezTo>
                <a:lnTo>
                  <a:pt x="2126992" y="224468"/>
                </a:lnTo>
                <a:lnTo>
                  <a:pt x="2133154" y="229952"/>
                </a:lnTo>
                <a:lnTo>
                  <a:pt x="2146154" y="228332"/>
                </a:lnTo>
                <a:lnTo>
                  <a:pt x="2149901" y="229116"/>
                </a:lnTo>
                <a:cubicBezTo>
                  <a:pt x="2157061" y="230638"/>
                  <a:pt x="2164126" y="231947"/>
                  <a:pt x="2171100" y="232389"/>
                </a:cubicBezTo>
                <a:cubicBezTo>
                  <a:pt x="2161432" y="204508"/>
                  <a:pt x="2228843" y="231560"/>
                  <a:pt x="2209148" y="209225"/>
                </a:cubicBezTo>
                <a:cubicBezTo>
                  <a:pt x="2245795" y="206809"/>
                  <a:pt x="2217435" y="186186"/>
                  <a:pt x="2261889" y="205532"/>
                </a:cubicBezTo>
                <a:cubicBezTo>
                  <a:pt x="2318421" y="181576"/>
                  <a:pt x="2408342" y="188495"/>
                  <a:pt x="2452315" y="152899"/>
                </a:cubicBezTo>
                <a:cubicBezTo>
                  <a:pt x="2447016" y="166284"/>
                  <a:pt x="2478824" y="148993"/>
                  <a:pt x="2495330" y="142101"/>
                </a:cubicBezTo>
                <a:cubicBezTo>
                  <a:pt x="2532786" y="132037"/>
                  <a:pt x="2609589" y="113461"/>
                  <a:pt x="2665623" y="96394"/>
                </a:cubicBezTo>
                <a:cubicBezTo>
                  <a:pt x="2717275" y="79361"/>
                  <a:pt x="2733624" y="82979"/>
                  <a:pt x="2763332" y="74831"/>
                </a:cubicBezTo>
                <a:lnTo>
                  <a:pt x="2843870" y="47507"/>
                </a:lnTo>
                <a:lnTo>
                  <a:pt x="2862745" y="43242"/>
                </a:lnTo>
                <a:lnTo>
                  <a:pt x="2864596" y="39218"/>
                </a:lnTo>
                <a:lnTo>
                  <a:pt x="2875381" y="35003"/>
                </a:lnTo>
                <a:lnTo>
                  <a:pt x="2895139" y="24186"/>
                </a:lnTo>
                <a:lnTo>
                  <a:pt x="2932205" y="11873"/>
                </a:lnTo>
                <a:lnTo>
                  <a:pt x="2933310" y="12816"/>
                </a:lnTo>
                <a:cubicBezTo>
                  <a:pt x="2936512" y="14646"/>
                  <a:pt x="2940256" y="15452"/>
                  <a:pt x="2945218" y="14141"/>
                </a:cubicBezTo>
                <a:cubicBezTo>
                  <a:pt x="2959008" y="14069"/>
                  <a:pt x="2997405" y="12264"/>
                  <a:pt x="3016048" y="12381"/>
                </a:cubicBezTo>
                <a:cubicBezTo>
                  <a:pt x="3026523" y="7728"/>
                  <a:pt x="3045337" y="18832"/>
                  <a:pt x="3057077" y="14845"/>
                </a:cubicBezTo>
                <a:lnTo>
                  <a:pt x="3148105" y="30648"/>
                </a:lnTo>
                <a:lnTo>
                  <a:pt x="3251671" y="31575"/>
                </a:lnTo>
                <a:cubicBezTo>
                  <a:pt x="3288430" y="31396"/>
                  <a:pt x="3320402" y="39036"/>
                  <a:pt x="3351400" y="32687"/>
                </a:cubicBezTo>
                <a:cubicBezTo>
                  <a:pt x="3364152" y="38848"/>
                  <a:pt x="3376107" y="41214"/>
                  <a:pt x="3387481" y="31443"/>
                </a:cubicBezTo>
                <a:cubicBezTo>
                  <a:pt x="3421834" y="34018"/>
                  <a:pt x="3430384" y="47525"/>
                  <a:pt x="3451923" y="36482"/>
                </a:cubicBezTo>
                <a:cubicBezTo>
                  <a:pt x="3471592" y="58226"/>
                  <a:pt x="3472580" y="49775"/>
                  <a:pt x="3481520" y="43287"/>
                </a:cubicBezTo>
                <a:lnTo>
                  <a:pt x="3482804" y="42812"/>
                </a:lnTo>
                <a:lnTo>
                  <a:pt x="3485495" y="45921"/>
                </a:lnTo>
                <a:lnTo>
                  <a:pt x="3490972" y="47286"/>
                </a:lnTo>
                <a:lnTo>
                  <a:pt x="3505835" y="46077"/>
                </a:lnTo>
                <a:lnTo>
                  <a:pt x="3511410" y="44808"/>
                </a:lnTo>
                <a:cubicBezTo>
                  <a:pt x="3515254" y="44237"/>
                  <a:pt x="3517816" y="44247"/>
                  <a:pt x="3519598" y="44683"/>
                </a:cubicBezTo>
                <a:lnTo>
                  <a:pt x="3519807" y="44938"/>
                </a:lnTo>
                <a:lnTo>
                  <a:pt x="3527466" y="44316"/>
                </a:lnTo>
                <a:cubicBezTo>
                  <a:pt x="3540383" y="42670"/>
                  <a:pt x="3552942" y="59912"/>
                  <a:pt x="3564889" y="57394"/>
                </a:cubicBezTo>
                <a:cubicBezTo>
                  <a:pt x="3575289" y="71711"/>
                  <a:pt x="3619274" y="34384"/>
                  <a:pt x="3614922" y="61804"/>
                </a:cubicBezTo>
                <a:cubicBezTo>
                  <a:pt x="3631051" y="59218"/>
                  <a:pt x="3640626" y="47694"/>
                  <a:pt x="3635506" y="65718"/>
                </a:cubicBezTo>
                <a:cubicBezTo>
                  <a:pt x="3640824" y="65382"/>
                  <a:pt x="3644132" y="66847"/>
                  <a:pt x="3646525" y="69193"/>
                </a:cubicBezTo>
                <a:lnTo>
                  <a:pt x="3647224" y="70303"/>
                </a:lnTo>
                <a:lnTo>
                  <a:pt x="3683100" y="64109"/>
                </a:lnTo>
                <a:lnTo>
                  <a:pt x="3687901" y="65372"/>
                </a:lnTo>
                <a:lnTo>
                  <a:pt x="3711234" y="58665"/>
                </a:lnTo>
                <a:lnTo>
                  <a:pt x="3723318" y="56625"/>
                </a:lnTo>
                <a:lnTo>
                  <a:pt x="3726677" y="53112"/>
                </a:lnTo>
                <a:cubicBezTo>
                  <a:pt x="3730335" y="50950"/>
                  <a:pt x="3735615" y="49952"/>
                  <a:pt x="3744535" y="51590"/>
                </a:cubicBezTo>
                <a:lnTo>
                  <a:pt x="3746608" y="52522"/>
                </a:lnTo>
                <a:lnTo>
                  <a:pt x="3761262" y="47147"/>
                </a:lnTo>
                <a:cubicBezTo>
                  <a:pt x="3765968" y="44701"/>
                  <a:pt x="3800597" y="53264"/>
                  <a:pt x="3803931" y="49309"/>
                </a:cubicBezTo>
                <a:cubicBezTo>
                  <a:pt x="3854516" y="69215"/>
                  <a:pt x="3871065" y="37682"/>
                  <a:pt x="3925626" y="40301"/>
                </a:cubicBezTo>
                <a:cubicBezTo>
                  <a:pt x="3949771" y="45090"/>
                  <a:pt x="3989883" y="30921"/>
                  <a:pt x="4033324" y="26451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3DD3D34-4DD9-89B5-F9FD-9B77D5C5EA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7177389"/>
              </p:ext>
            </p:extLst>
          </p:nvPr>
        </p:nvGraphicFramePr>
        <p:xfrm>
          <a:off x="1050925" y="2665506"/>
          <a:ext cx="10029082" cy="3589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8828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 descr="A red and blue pie chart&#10;&#10;Description automatically generated with low confidence">
            <a:extLst>
              <a:ext uri="{FF2B5EF4-FFF2-40B4-BE49-F238E27FC236}">
                <a16:creationId xmlns:a16="http://schemas.microsoft.com/office/drawing/2014/main" id="{27482DE5-7300-EE4A-90B5-A6FF7FE7C2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138936"/>
            <a:ext cx="10905066" cy="4580127"/>
          </a:xfrm>
          <a:prstGeom prst="rect">
            <a:avLst/>
          </a:prstGeom>
          <a:ln>
            <a:noFill/>
          </a:ln>
        </p:spPr>
      </p:pic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85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-up of a pie chart&#10;&#10;Description automatically generated with low confidence">
            <a:extLst>
              <a:ext uri="{FF2B5EF4-FFF2-40B4-BE49-F238E27FC236}">
                <a16:creationId xmlns:a16="http://schemas.microsoft.com/office/drawing/2014/main" id="{295A71FA-0D68-874D-AF4A-2D5D468085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138936"/>
            <a:ext cx="10905066" cy="4580127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28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</TotalTime>
  <Words>155</Words>
  <Application>Microsoft Macintosh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كوكب الارض</vt:lpstr>
      <vt:lpstr>ما هي أهمية المحافضة علا البيئة ؟</vt:lpstr>
      <vt:lpstr>للمحافضة علا البيئة عدة فوائد و اهميات منها ما يلي : </vt:lpstr>
      <vt:lpstr>اثر السلوكيات السلبية علا البيئة</vt:lpstr>
      <vt:lpstr>كيفية تعليم الأطفال المحافظة علا البيئة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كوكب الارض</dc:title>
  <dc:creator>ali siyam</dc:creator>
  <cp:lastModifiedBy>ali siyam</cp:lastModifiedBy>
  <cp:revision>4</cp:revision>
  <dcterms:created xsi:type="dcterms:W3CDTF">2023-05-19T16:51:05Z</dcterms:created>
  <dcterms:modified xsi:type="dcterms:W3CDTF">2023-05-19T19:07:12Z</dcterms:modified>
</cp:coreProperties>
</file>