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7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0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5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9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4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9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1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2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accent5">
                <a:lumMod val="62000"/>
                <a:alpha val="26000"/>
              </a:schemeClr>
            </a:gs>
            <a:gs pos="0">
              <a:schemeClr val="accent1">
                <a:alpha val="54000"/>
                <a:lumMod val="91000"/>
              </a:schemeClr>
            </a:gs>
            <a:gs pos="100000">
              <a:srgbClr val="0070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DE2D-C2A3-414B-9F49-AFBA64F0F3DA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CEB5-A114-445E-BB9B-08EC30D0E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6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Mein Traumtag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53" y="5986157"/>
            <a:ext cx="2654893" cy="447593"/>
          </a:xfrm>
        </p:spPr>
        <p:txBody>
          <a:bodyPr/>
          <a:lstStyle/>
          <a:p>
            <a:pPr algn="l"/>
            <a:r>
              <a:rPr lang="en-US" dirty="0" smtClean="0"/>
              <a:t>By: </a:t>
            </a:r>
            <a:r>
              <a:rPr lang="en-US" dirty="0"/>
              <a:t>F</a:t>
            </a:r>
            <a:r>
              <a:rPr lang="en-US" dirty="0" smtClean="0"/>
              <a:t>eras </a:t>
            </a:r>
            <a:r>
              <a:rPr lang="en-US" dirty="0"/>
              <a:t>A</a:t>
            </a:r>
            <a:r>
              <a:rPr lang="en-US" dirty="0" smtClean="0"/>
              <a:t>bu </a:t>
            </a:r>
            <a:r>
              <a:rPr lang="en-US" dirty="0"/>
              <a:t>J</a:t>
            </a:r>
            <a:r>
              <a:rPr lang="en-US" dirty="0" smtClean="0"/>
              <a:t>iries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ittle boy sleeping on tonight dreams and he wake up in the morning.Vector  illustration, kid waking up in the morning, cartoon concept. 12576675  Vector Art at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44" y="1035115"/>
            <a:ext cx="5597770" cy="352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2092" y="5001593"/>
            <a:ext cx="1014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Am Wochende stehe ich um zehn uhr auf.</a:t>
            </a:r>
            <a:endParaRPr lang="en-US" sz="4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28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225" y="5682953"/>
            <a:ext cx="994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Um halb zwölf frühstuche ich Pommes .</a:t>
            </a:r>
            <a:endParaRPr lang="en-US" sz="4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158" y="1657884"/>
            <a:ext cx="2189104" cy="356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9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957" y="5127477"/>
            <a:ext cx="9482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Ich besuche meinen Freund um zwei uhr.</a:t>
            </a:r>
            <a:endParaRPr lang="en-US" sz="4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714" t="4396" r="18967" b="7654"/>
          <a:stretch/>
        </p:blipFill>
        <p:spPr>
          <a:xfrm>
            <a:off x="4025070" y="957129"/>
            <a:ext cx="307690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68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973" y="4546362"/>
            <a:ext cx="9742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Ich spiele um vier uhr fußball mit meinen Freund .</a:t>
            </a:r>
            <a:endParaRPr lang="en-US" sz="4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17" y="1589519"/>
            <a:ext cx="4329201" cy="26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7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76 0.00393 L -0.38776 0.00416 C -0.38724 0.00393 -0.37279 0.00324 -0.3694 0.00278 C -0.36693 0.00254 -0.36589 0.00208 -0.36276 0.00185 C -0.36107 0.00185 -0.35911 0.00185 -0.35768 0.00162 C -0.35612 0.00139 -0.35521 0.00139 -0.35391 0.00115 C -0.35052 0.00069 -0.34766 0.00046 -0.34362 2.59259E-6 C -0.34219 -0.00023 -0.34076 -0.00023 -0.33906 -0.00047 C -0.33776 -0.00047 -0.33607 -0.00047 -0.33477 -0.0007 C -0.32969 -0.00093 -0.33112 -0.00093 -0.32578 -0.00116 C -0.32383 -0.00116 -0.32188 -0.00139 -0.31992 -0.00139 C -0.31823 -0.00139 -0.31667 -0.00162 -0.31484 -0.00162 C -0.31302 -0.00162 -0.3112 -0.00162 -0.30964 -0.00185 C -0.303 -0.00209 -0.30156 -0.00209 -0.29557 -0.00232 C -0.29414 -0.00232 -0.29258 -0.00232 -0.29115 -0.00232 C -0.28307 -0.00255 -0.28346 -0.00255 -0.27565 -0.00255 C -0.27409 -0.00255 -0.27266 -0.00255 -0.27122 -0.00255 C -0.2668 -0.00255 -0.26224 -0.00255 -0.25794 -0.00255 C -0.25664 -0.00255 -0.25534 -0.00255 -0.25417 -0.00255 C -0.25339 -0.00255 -0.25352 -0.00232 -0.25273 -0.00232 C -0.25195 -0.00232 -0.25078 -0.00232 -0.24974 -0.00209 C -0.24675 -0.00185 -0.25 -0.00209 -0.24609 -0.00185 C -0.24453 -0.00185 -0.2431 -0.00162 -0.24167 -0.00162 C -0.24089 -0.00139 -0.24036 -0.00139 -0.23945 -0.00139 C -0.23841 -0.00139 -0.2375 -0.00139 -0.23646 -0.00116 C -0.23542 -0.00116 -0.23451 -0.00116 -0.23346 -0.00116 C -0.23021 -0.00093 -0.22643 -0.0007 -0.22318 -0.0007 C -0.22175 -0.0007 -0.22083 -0.00047 -0.21953 -0.00047 C -0.2181 -0.00023 -0.21641 -0.00023 -0.2151 -0.00023 C -0.21354 -0.00023 -0.21224 2.59259E-6 -0.21068 2.59259E-6 C -0.20911 2.59259E-6 -0.20768 2.59259E-6 -0.20612 0.00023 C -0.20495 0.00023 -0.20365 0.00023 -0.20247 0.00023 C -0.20104 0.00023 -0.19961 0.00023 -0.19805 0.00046 C -0.19297 0.00046 -0.19349 0.00046 -0.18841 0.00069 C -0.18529 0.00069 -0.18138 0.00069 -0.17813 0.00069 C -0.17018 0.00092 -0.17305 0.00092 -0.15807 0.00069 C -0.15664 0.00069 -0.15521 0.00069 -0.15378 0.00069 C -0.15208 0.00069 -0.15026 0.00069 -0.14857 0.00069 C -0.14466 0.00046 -0.14076 0.00046 -0.13672 0.00023 C -0.13242 0.00023 -0.13112 2.59259E-6 -0.12708 2.59259E-6 C -0.12552 2.59259E-6 -0.12383 -0.00023 -0.12201 -0.00023 C -0.11172 -0.00047 -0.12031 -0.00023 -0.11094 -0.00047 C -0.10911 -0.00047 -0.10755 -0.0007 -0.10573 -0.0007 C -0.10182 -0.0007 -0.09792 -0.0007 -0.09388 -0.00093 C -0.09232 -0.00093 -0.0905 -0.00093 -0.08867 -0.00093 C -0.08333 -0.00116 -0.08503 -0.00116 -0.07904 -0.00116 C -0.07721 -0.00139 -0.07526 -0.00139 -0.07318 -0.00139 C -0.07122 -0.00139 -0.06927 -0.00139 -0.06732 -0.00162 C -0.06419 -0.00162 -0.06029 -0.00162 -0.05703 -0.00185 C -0.05326 -0.00185 -0.05208 -0.00185 -0.04896 -0.00185 C -0.0474 -0.00185 -0.04583 -0.00209 -0.0444 -0.00209 C -0.04297 -0.00209 -0.04154 -0.00209 -0.03997 -0.00209 C -0.03854 -0.00209 -0.03555 -0.00209 -0.03555 -0.00209 C -0.0306 -0.00209 -0.03242 -0.00209 -0.02969 -0.00209 L -0.04297 0.00208 L 4.16667E-7 -0.00255 L 4.16667E-7 -0.00255 " pathEditMode="relative" rAng="0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88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712" y="4999291"/>
            <a:ext cx="875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Um halb acht gehe ich nach Hause.</a:t>
            </a:r>
            <a:endParaRPr lang="en-US" sz="4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37" t="5043" r="5482" b="8358"/>
          <a:stretch/>
        </p:blipFill>
        <p:spPr>
          <a:xfrm>
            <a:off x="4033616" y="957129"/>
            <a:ext cx="3358497" cy="35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9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0452" y="5212934"/>
            <a:ext cx="775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Um halb neun gehe ich ins Bett.</a:t>
            </a:r>
            <a:endParaRPr lang="en-US" sz="4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112"/>
          <a:stretch/>
        </p:blipFill>
        <p:spPr>
          <a:xfrm>
            <a:off x="3290131" y="700755"/>
            <a:ext cx="5004629" cy="42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67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12 -0.40625 L -0.28112 -0.40625 C -0.2819 -0.39351 -0.28216 -0.39606 -0.28112 -0.38263 C -0.28099 -0.38101 -0.28086 -0.37916 -0.28047 -0.37777 C -0.28008 -0.37638 -0.27942 -0.37523 -0.27903 -0.37407 C -0.27838 -0.37152 -0.27825 -0.36875 -0.2776 -0.36643 C -0.27617 -0.36134 -0.27565 -0.36018 -0.27487 -0.35393 C -0.27461 -0.35231 -0.27435 -0.35069 -0.27409 -0.34907 C -0.2737 -0.34652 -0.27304 -0.34421 -0.27265 -0.34166 C -0.27239 -0.33912 -0.27187 -0.33541 -0.27135 -0.33287 C -0.27083 -0.33101 -0.27031 -0.32962 -0.26992 -0.32777 C -0.26914 -0.32476 -0.26901 -0.32222 -0.26849 -0.31921 C -0.26836 -0.31782 -0.2681 -0.31666 -0.26784 -0.31527 C -0.26745 -0.31412 -0.26692 -0.31296 -0.2664 -0.31157 C -0.26432 -0.29722 -0.26771 -0.3199 -0.26354 -0.29791 C -0.26302 -0.29467 -0.26263 -0.29143 -0.26224 -0.28796 C -0.26172 -0.28379 -0.26159 -0.27962 -0.26081 -0.27546 C -0.25885 -0.26527 -0.26002 -0.27037 -0.25729 -0.26064 C -0.25703 -0.25763 -0.2569 -0.25462 -0.25664 -0.25185 C -0.25482 -0.23726 -0.25573 -0.24884 -0.25312 -0.23425 C -0.25078 -0.22199 -0.24791 -0.20972 -0.24674 -0.19699 C -0.24635 -0.19166 -0.24609 -0.18611 -0.24531 -0.18078 C -0.24466 -0.17569 -0.24336 -0.17083 -0.24258 -0.16574 C -0.24114 -0.15717 -0.23841 -0.13958 -0.23841 -0.13958 C -0.23672 -0.11921 -0.23919 -0.14444 -0.23489 -0.11967 C -0.23437 -0.11689 -0.2345 -0.11388 -0.23411 -0.11087 C -0.23385 -0.1081 -0.23307 -0.10532 -0.23281 -0.10231 C -0.22786 -0.05925 -0.23281 -0.0949 -0.22929 -0.0699 C -0.22851 -0.05763 -0.22877 -0.05925 -0.22708 -0.04745 C -0.22669 -0.04444 -0.22604 -0.04166 -0.22578 -0.03865 C -0.22487 -0.03032 -0.22422 -0.02199 -0.2237 -0.01365 C -0.22357 -0.01203 -0.22226 0.01436 -0.22148 0.02246 C -0.21901 0.04931 -0.22005 0.0338 -0.21875 0.05116 C -0.21849 0.0544 -0.21823 0.05764 -0.21797 0.06112 C -0.21784 0.06482 -0.21771 0.06852 -0.21732 0.07223 C -0.21692 0.07593 -0.2164 0.07963 -0.21588 0.08357 C -0.21549 0.0875 -0.21484 0.09167 -0.21458 0.09584 C -0.21419 0.1 -0.21432 0.1044 -0.2138 0.10834 C -0.21328 0.11274 -0.21237 0.11667 -0.21172 0.12084 C -0.21146 0.12547 -0.21146 0.1301 -0.21107 0.1345 C -0.21067 0.13797 -0.21002 0.14121 -0.20963 0.14445 C -0.20924 0.14792 -0.20846 0.15764 -0.2082 0.16065 C -0.20794 0.16644 -0.20781 0.17246 -0.20755 0.17825 C -0.20742 0.18033 -0.2069 0.18241 -0.20677 0.1845 C -0.20638 0.19306 -0.20651 0.20186 -0.20612 0.21065 C -0.20599 0.21343 -0.2056 0.21644 -0.20547 0.21922 C -0.20469 0.23056 -0.20403 0.24167 -0.20325 0.25301 C -0.20312 0.26204 -0.20299 0.2713 -0.2026 0.28033 C -0.20208 0.29213 -0.20143 0.30371 -0.20052 0.31528 C -0.2 0.32176 -0.19974 0.32524 -0.19909 0.33149 C -0.19883 0.33357 -0.19857 0.33565 -0.19844 0.33774 C -0.19817 0.34445 -0.19804 0.35093 -0.19765 0.35764 C -0.19765 0.35926 -0.19713 0.36088 -0.197 0.36274 C -0.19661 0.36667 -0.19648 0.37084 -0.19635 0.375 C -0.19505 0.40579 -0.19648 0.38959 -0.19492 0.40625 C -0.19453 0.41598 -0.19427 0.42848 -0.19349 0.43866 C -0.19336 0.44075 -0.19297 0.44283 -0.19284 0.44491 C -0.19258 0.45116 -0.19245 0.45741 -0.19206 0.46366 C -0.1914 0.47639 -0.19166 0.46621 -0.19062 0.47616 C -0.19036 0.4794 -0.19023 0.48264 -0.18997 0.48612 C -0.18945 0.49306 -0.18945 0.49237 -0.18854 0.49862 C -0.18815 0.49723 -0.1875 0.49607 -0.18724 0.49468 C -0.18672 0.49329 -0.18541 0.48727 -0.18502 0.48473 C -0.1845 0.48149 -0.18424 0.47801 -0.18372 0.47477 C -0.18346 0.47362 -0.1832 0.47246 -0.18294 0.47107 C -0.18268 0.46899 -0.18242 0.4669 -0.18229 0.46482 C -0.18151 0.45695 -0.18112 0.44885 -0.18021 0.44121 C -0.17799 0.42385 -0.17643 0.42616 -0.17239 0.4088 C -0.16445 0.37431 -0.17487 0.3963 -0.15495 0.34769 C -0.14206 0.31644 -0.15807 0.3544 -0.13463 0.30417 C -0.13372 0.30209 -0.13333 0.29977 -0.13255 0.29792 C -0.13099 0.29399 -0.1276 0.28658 -0.1276 0.28658 C -0.12734 0.28542 -0.12721 0.28403 -0.12682 0.28288 C -0.12461 0.2757 -0.12487 0.27963 -0.122 0.27292 C -0.12109 0.27107 -0.12057 0.26875 -0.11992 0.26667 C -0.11914 0.26413 -0.11875 0.26135 -0.11771 0.25926 C -0.11523 0.25348 -0.11185 0.24885 -0.10937 0.24306 C -0.10364 0.2301 -0.09844 0.21667 -0.09323 0.20301 C -0.08958 0.19375 -0.0862 0.18403 -0.08268 0.17454 C -0.08086 0.16945 -0.07851 0.16482 -0.07708 0.1595 C -0.07448 0.15 -0.07161 0.14075 -0.0694 0.13079 C -0.06706 0.12038 -0.06588 0.1088 -0.06237 0.09977 C -0.05403 0.07778 -0.04713 0.05764 -0.03646 0.03866 C -0.03476 0.03565 -0.03307 0.03288 -0.03151 0.02987 C -0.02565 0.01852 -0.02708 0.01922 -0.01966 0.00857 C -0.01797 0.00625 -0.01653 0.00625 -0.01471 0.00487 C -0.00534 -0.00162 -0.01419 0.00371 -0.00495 -0.00138 C -0.00221 -0.00277 -0.00299 -0.00277 -1.875E-6 -0.0037 C 0.00026 -0.00393 0.00052 -0.0037 0.00078 -0.0037 L -1.875E-6 0.00255 L -1.875E-6 3.46945E-18 " pathEditMode="relative" ptsTypes="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563" y="5418034"/>
            <a:ext cx="8152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Ich schlafe um neun uhr .</a:t>
            </a:r>
            <a:endParaRPr lang="en-US" sz="4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205"/>
          <a:stretch/>
        </p:blipFill>
        <p:spPr>
          <a:xfrm>
            <a:off x="3616741" y="2110812"/>
            <a:ext cx="3963380" cy="30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81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63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Adobe Devanagari</vt:lpstr>
      <vt:lpstr>Arial</vt:lpstr>
      <vt:lpstr>Arial Black</vt:lpstr>
      <vt:lpstr>Calibri</vt:lpstr>
      <vt:lpstr>Calibri Light</vt:lpstr>
      <vt:lpstr>Office Theme</vt:lpstr>
      <vt:lpstr>Mein Traumtag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Traumtag</dc:title>
  <dc:creator>Microsoft account</dc:creator>
  <cp:lastModifiedBy>Microsoft account</cp:lastModifiedBy>
  <cp:revision>11</cp:revision>
  <dcterms:created xsi:type="dcterms:W3CDTF">2023-05-19T10:28:30Z</dcterms:created>
  <dcterms:modified xsi:type="dcterms:W3CDTF">2023-05-19T19:06:15Z</dcterms:modified>
</cp:coreProperties>
</file>