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8"/>
  </p:notesMasterIdLst>
  <p:sldIdLst>
    <p:sldId id="256" r:id="rId2"/>
    <p:sldId id="263" r:id="rId3"/>
    <p:sldId id="272" r:id="rId4"/>
    <p:sldId id="260" r:id="rId5"/>
    <p:sldId id="289" r:id="rId6"/>
    <p:sldId id="299" r:id="rId7"/>
    <p:sldId id="292" r:id="rId8"/>
    <p:sldId id="300" r:id="rId9"/>
    <p:sldId id="278" r:id="rId10"/>
    <p:sldId id="298" r:id="rId11"/>
    <p:sldId id="302" r:id="rId12"/>
    <p:sldId id="303" r:id="rId13"/>
    <p:sldId id="304" r:id="rId14"/>
    <p:sldId id="281" r:id="rId15"/>
    <p:sldId id="288" r:id="rId16"/>
    <p:sldId id="285" r:id="rId17"/>
  </p:sldIdLst>
  <p:sldSz cx="9144000" cy="5143500" type="screen16x9"/>
  <p:notesSz cx="6858000" cy="9144000"/>
  <p:embeddedFontLst>
    <p:embeddedFont>
      <p:font typeface="BODONI 72 OLDSTYLE BOOK" pitchFamily="2" charset="0"/>
      <p:regular r:id="rId19"/>
      <p:italic r:id="rId20"/>
    </p:embeddedFont>
    <p:embeddedFont>
      <p:font typeface="Bodoni Moda" pitchFamily="2" charset="77"/>
      <p:regular r:id="rId21"/>
      <p:bold r:id="rId22"/>
      <p:italic r:id="rId23"/>
      <p:boldItalic r:id="rId24"/>
    </p:embeddedFont>
    <p:embeddedFont>
      <p:font typeface="Faustina" pitchFamily="2" charset="77"/>
      <p:regular r:id="rId25"/>
      <p:bold r:id="rId26"/>
      <p:italic r:id="rId27"/>
      <p:boldItalic r:id="rId28"/>
    </p:embeddedFont>
    <p:embeddedFont>
      <p:font typeface="Faustina SemiBold" pitchFamily="2" charset="77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823642-3263-4404-81F6-EE54B796CFE4}">
  <a:tblStyle styleId="{70823642-3263-4404-81F6-EE54B796CF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39"/>
    <p:restoredTop sz="94671"/>
  </p:normalViewPr>
  <p:slideViewPr>
    <p:cSldViewPr snapToGrid="0">
      <p:cViewPr varScale="1">
        <p:scale>
          <a:sx n="118" d="100"/>
          <a:sy n="118" d="100"/>
        </p:scale>
        <p:origin x="208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fc34f001f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fc34f001f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fa80e7452a_2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7" name="Google Shape;1067;gfa80e7452a_2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" name="Google Shape;1518;gfa80e7452a_2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9" name="Google Shape;1519;gfa80e7452a_2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101b01e62e8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3" name="Google Shape;1163;g101b01e62e8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fa80e7452a_2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fa80e7452a_2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fa80e7452a_2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fa80e7452a_2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fc34f001f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fc34f001f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fc34f001f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fc34f001f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0283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fc34f001f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fc34f001f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1853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gfa80e7452a_2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8" name="Google Shape;1018;gfa80e7452a_2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fc34f001f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fc34f001f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54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fc34f001fc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fc34f001fc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3856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s://flaticon.com/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freepik.com/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63150" y="846550"/>
            <a:ext cx="7217700" cy="196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11600" y="2930550"/>
            <a:ext cx="4720800" cy="4329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7704212" y="-1446791"/>
            <a:ext cx="2887081" cy="2887038"/>
            <a:chOff x="-1157850" y="-1175191"/>
            <a:chExt cx="2325853" cy="2325818"/>
          </a:xfrm>
        </p:grpSpPr>
        <p:sp>
          <p:nvSpPr>
            <p:cNvPr id="12" name="Google Shape;12;p2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19" name="Google Shape;19;p2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1284000" y="4454813"/>
            <a:ext cx="6576000" cy="289200"/>
            <a:chOff x="1284000" y="4454813"/>
            <a:chExt cx="6576000" cy="289200"/>
          </a:xfrm>
        </p:grpSpPr>
        <p:cxnSp>
          <p:nvCxnSpPr>
            <p:cNvPr id="26" name="Google Shape;26;p2"/>
            <p:cNvCxnSpPr/>
            <p:nvPr/>
          </p:nvCxnSpPr>
          <p:spPr>
            <a:xfrm rot="10800000">
              <a:off x="1284000" y="4599425"/>
              <a:ext cx="65760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7" name="Google Shape;27;p2"/>
            <p:cNvSpPr/>
            <p:nvPr/>
          </p:nvSpPr>
          <p:spPr>
            <a:xfrm rot="5400000">
              <a:off x="41071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5400000">
              <a:off x="44273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5400000">
              <a:off x="47476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8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8"/>
          <p:cNvSpPr txBox="1">
            <a:spLocks noGrp="1"/>
          </p:cNvSpPr>
          <p:nvPr>
            <p:ph type="title"/>
          </p:nvPr>
        </p:nvSpPr>
        <p:spPr>
          <a:xfrm>
            <a:off x="2629200" y="748250"/>
            <a:ext cx="3885600" cy="10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390" name="Google Shape;390;p28"/>
          <p:cNvSpPr txBox="1"/>
          <p:nvPr/>
        </p:nvSpPr>
        <p:spPr>
          <a:xfrm>
            <a:off x="2629200" y="3475879"/>
            <a:ext cx="38856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20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Credits: This presentation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Faustina"/>
                <a:ea typeface="Faustina"/>
                <a:cs typeface="Faustina"/>
                <a:sym typeface="Faustin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, including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Faustina"/>
                <a:ea typeface="Faustina"/>
                <a:cs typeface="Faustina"/>
                <a:sym typeface="Faustin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Faustina"/>
                <a:ea typeface="Faustina"/>
                <a:cs typeface="Faustina"/>
                <a:sym typeface="Fausti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>
              <a:solidFill>
                <a:schemeClr val="dk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sp>
        <p:nvSpPr>
          <p:cNvPr id="391" name="Google Shape;391;p28"/>
          <p:cNvSpPr txBox="1">
            <a:spLocks noGrp="1"/>
          </p:cNvSpPr>
          <p:nvPr>
            <p:ph type="subTitle" idx="1"/>
          </p:nvPr>
        </p:nvSpPr>
        <p:spPr>
          <a:xfrm>
            <a:off x="2629200" y="2533375"/>
            <a:ext cx="3885600" cy="8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Faustina SemiBold"/>
              <a:buNone/>
              <a:defRPr sz="1600">
                <a:latin typeface="Faustina SemiBold"/>
                <a:ea typeface="Faustina SemiBold"/>
                <a:cs typeface="Faustina SemiBold"/>
                <a:sym typeface="Faustina SemiBold"/>
              </a:defRPr>
            </a:lvl9pPr>
          </a:lstStyle>
          <a:p>
            <a:endParaRPr/>
          </a:p>
        </p:txBody>
      </p:sp>
      <p:sp>
        <p:nvSpPr>
          <p:cNvPr id="392" name="Google Shape;392;p28"/>
          <p:cNvSpPr txBox="1">
            <a:spLocks noGrp="1"/>
          </p:cNvSpPr>
          <p:nvPr>
            <p:ph type="subTitle" idx="2"/>
          </p:nvPr>
        </p:nvSpPr>
        <p:spPr>
          <a:xfrm>
            <a:off x="2629200" y="4158899"/>
            <a:ext cx="3885600" cy="2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Faustina SemiBold"/>
              <a:buNone/>
              <a:defRPr sz="1200">
                <a:latin typeface="Faustina SemiBold"/>
                <a:ea typeface="Faustina SemiBold"/>
                <a:cs typeface="Faustina SemiBold"/>
                <a:sym typeface="Faustina SemiBold"/>
              </a:defRPr>
            </a:lvl9pPr>
          </a:lstStyle>
          <a:p>
            <a:endParaRPr/>
          </a:p>
        </p:txBody>
      </p:sp>
      <p:grpSp>
        <p:nvGrpSpPr>
          <p:cNvPr id="393" name="Google Shape;393;p28"/>
          <p:cNvGrpSpPr/>
          <p:nvPr/>
        </p:nvGrpSpPr>
        <p:grpSpPr>
          <a:xfrm>
            <a:off x="-1666588" y="3476937"/>
            <a:ext cx="3333179" cy="3333130"/>
            <a:chOff x="-7538424" y="-1175191"/>
            <a:chExt cx="2325853" cy="2325818"/>
          </a:xfrm>
        </p:grpSpPr>
        <p:sp>
          <p:nvSpPr>
            <p:cNvPr id="394" name="Google Shape;394;p28"/>
            <p:cNvSpPr/>
            <p:nvPr/>
          </p:nvSpPr>
          <p:spPr>
            <a:xfrm>
              <a:off x="-7538424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8"/>
            <p:cNvSpPr/>
            <p:nvPr/>
          </p:nvSpPr>
          <p:spPr>
            <a:xfrm>
              <a:off x="-7350528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8"/>
            <p:cNvSpPr/>
            <p:nvPr/>
          </p:nvSpPr>
          <p:spPr>
            <a:xfrm>
              <a:off x="-7162666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8"/>
            <p:cNvSpPr/>
            <p:nvPr/>
          </p:nvSpPr>
          <p:spPr>
            <a:xfrm>
              <a:off x="-6998535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8"/>
            <p:cNvSpPr/>
            <p:nvPr/>
          </p:nvSpPr>
          <p:spPr>
            <a:xfrm>
              <a:off x="-6803678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8"/>
            <p:cNvSpPr/>
            <p:nvPr/>
          </p:nvSpPr>
          <p:spPr>
            <a:xfrm>
              <a:off x="-6606728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28"/>
          <p:cNvGrpSpPr/>
          <p:nvPr/>
        </p:nvGrpSpPr>
        <p:grpSpPr>
          <a:xfrm>
            <a:off x="7477412" y="3476937"/>
            <a:ext cx="3333179" cy="3333130"/>
            <a:chOff x="-1157850" y="-1175191"/>
            <a:chExt cx="2325853" cy="2325818"/>
          </a:xfrm>
        </p:grpSpPr>
        <p:sp>
          <p:nvSpPr>
            <p:cNvPr id="401" name="Google Shape;401;p28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8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8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8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8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8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7" name="Google Shape;407;p28"/>
          <p:cNvSpPr/>
          <p:nvPr/>
        </p:nvSpPr>
        <p:spPr>
          <a:xfrm rot="10800000">
            <a:off x="982500" y="2207775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8" name="Google Shape;408;p28"/>
          <p:cNvCxnSpPr>
            <a:stCxn id="407" idx="2"/>
          </p:cNvCxnSpPr>
          <p:nvPr/>
        </p:nvCxnSpPr>
        <p:spPr>
          <a:xfrm rot="10800000">
            <a:off x="1384500" y="-14925"/>
            <a:ext cx="0" cy="22227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09" name="Google Shape;409;p28"/>
          <p:cNvGrpSpPr/>
          <p:nvPr/>
        </p:nvGrpSpPr>
        <p:grpSpPr>
          <a:xfrm>
            <a:off x="5948238" y="539500"/>
            <a:ext cx="2633700" cy="2472263"/>
            <a:chOff x="5948238" y="539500"/>
            <a:chExt cx="2633700" cy="2472263"/>
          </a:xfrm>
        </p:grpSpPr>
        <p:sp>
          <p:nvSpPr>
            <p:cNvPr id="410" name="Google Shape;410;p28"/>
            <p:cNvSpPr/>
            <p:nvPr/>
          </p:nvSpPr>
          <p:spPr>
            <a:xfrm rot="5400000">
              <a:off x="5954525" y="533213"/>
              <a:ext cx="2470500" cy="2483075"/>
            </a:xfrm>
            <a:custGeom>
              <a:avLst/>
              <a:gdLst/>
              <a:ahLst/>
              <a:cxnLst/>
              <a:rect l="l" t="t" r="r" b="b"/>
              <a:pathLst>
                <a:path w="98820" h="99323" extrusionOk="0">
                  <a:moveTo>
                    <a:pt x="0" y="99323"/>
                  </a:moveTo>
                  <a:lnTo>
                    <a:pt x="0" y="0"/>
                  </a:lnTo>
                  <a:lnTo>
                    <a:pt x="98820" y="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1" name="Google Shape;411;p28"/>
            <p:cNvSpPr/>
            <p:nvPr/>
          </p:nvSpPr>
          <p:spPr>
            <a:xfrm rot="10800000">
              <a:off x="8280813" y="218731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8"/>
            <p:cNvSpPr/>
            <p:nvPr/>
          </p:nvSpPr>
          <p:spPr>
            <a:xfrm rot="10800000">
              <a:off x="8280813" y="250758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8"/>
            <p:cNvSpPr/>
            <p:nvPr/>
          </p:nvSpPr>
          <p:spPr>
            <a:xfrm rot="10800000">
              <a:off x="8292738" y="28278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" name="Google Shape;415;p29"/>
          <p:cNvGrpSpPr/>
          <p:nvPr/>
        </p:nvGrpSpPr>
        <p:grpSpPr>
          <a:xfrm>
            <a:off x="8286175" y="-165300"/>
            <a:ext cx="289200" cy="2670125"/>
            <a:chOff x="8286175" y="-165300"/>
            <a:chExt cx="289200" cy="2670125"/>
          </a:xfrm>
        </p:grpSpPr>
        <p:cxnSp>
          <p:nvCxnSpPr>
            <p:cNvPr id="416" name="Google Shape;416;p29"/>
            <p:cNvCxnSpPr/>
            <p:nvPr/>
          </p:nvCxnSpPr>
          <p:spPr>
            <a:xfrm>
              <a:off x="8430775" y="-165300"/>
              <a:ext cx="0" cy="26235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7" name="Google Shape;417;p29"/>
            <p:cNvSpPr/>
            <p:nvPr/>
          </p:nvSpPr>
          <p:spPr>
            <a:xfrm rot="10800000">
              <a:off x="8286175" y="168037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 rot="10800000">
              <a:off x="8286175" y="2000650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 rot="10800000">
              <a:off x="8286175" y="232092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0" name="Google Shape;420;p29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421" name="Google Shape;421;p29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7" name="Google Shape;427;p29"/>
          <p:cNvGrpSpPr/>
          <p:nvPr/>
        </p:nvGrpSpPr>
        <p:grpSpPr>
          <a:xfrm>
            <a:off x="1284000" y="4454813"/>
            <a:ext cx="6576000" cy="289200"/>
            <a:chOff x="1284000" y="4454813"/>
            <a:chExt cx="6576000" cy="289200"/>
          </a:xfrm>
        </p:grpSpPr>
        <p:cxnSp>
          <p:nvCxnSpPr>
            <p:cNvPr id="428" name="Google Shape;428;p29"/>
            <p:cNvCxnSpPr/>
            <p:nvPr/>
          </p:nvCxnSpPr>
          <p:spPr>
            <a:xfrm rot="10800000">
              <a:off x="1284000" y="4599425"/>
              <a:ext cx="65760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29" name="Google Shape;429;p29"/>
            <p:cNvSpPr/>
            <p:nvPr/>
          </p:nvSpPr>
          <p:spPr>
            <a:xfrm rot="5400000">
              <a:off x="41071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 rot="5400000">
              <a:off x="44273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 rot="5400000">
              <a:off x="47476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0"/>
          <p:cNvSpPr/>
          <p:nvPr/>
        </p:nvSpPr>
        <p:spPr>
          <a:xfrm rot="10800000" flipH="1">
            <a:off x="311225" y="2344500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4" name="Google Shape;434;p30"/>
          <p:cNvCxnSpPr>
            <a:stCxn id="433" idx="2"/>
          </p:cNvCxnSpPr>
          <p:nvPr/>
        </p:nvCxnSpPr>
        <p:spPr>
          <a:xfrm rot="10800000">
            <a:off x="713225" y="-290700"/>
            <a:ext cx="0" cy="2635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35" name="Google Shape;435;p30"/>
          <p:cNvGrpSpPr/>
          <p:nvPr/>
        </p:nvGrpSpPr>
        <p:grpSpPr>
          <a:xfrm>
            <a:off x="5947638" y="2128925"/>
            <a:ext cx="2627738" cy="2470500"/>
            <a:chOff x="5947638" y="2128925"/>
            <a:chExt cx="2627738" cy="2470500"/>
          </a:xfrm>
        </p:grpSpPr>
        <p:sp>
          <p:nvSpPr>
            <p:cNvPr id="436" name="Google Shape;436;p30"/>
            <p:cNvSpPr/>
            <p:nvPr/>
          </p:nvSpPr>
          <p:spPr>
            <a:xfrm rot="5400000" flipH="1">
              <a:off x="5953925" y="2122638"/>
              <a:ext cx="2470500" cy="2483075"/>
            </a:xfrm>
            <a:custGeom>
              <a:avLst/>
              <a:gdLst/>
              <a:ahLst/>
              <a:cxnLst/>
              <a:rect l="l" t="t" r="r" b="b"/>
              <a:pathLst>
                <a:path w="98820" h="99323" extrusionOk="0">
                  <a:moveTo>
                    <a:pt x="0" y="99323"/>
                  </a:moveTo>
                  <a:lnTo>
                    <a:pt x="0" y="0"/>
                  </a:lnTo>
                  <a:lnTo>
                    <a:pt x="98820" y="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37" name="Google Shape;437;p30"/>
            <p:cNvSpPr/>
            <p:nvPr/>
          </p:nvSpPr>
          <p:spPr>
            <a:xfrm flipH="1">
              <a:off x="8286175" y="212892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0"/>
            <p:cNvSpPr/>
            <p:nvPr/>
          </p:nvSpPr>
          <p:spPr>
            <a:xfrm flipH="1">
              <a:off x="8286175" y="276947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0"/>
            <p:cNvSpPr/>
            <p:nvPr/>
          </p:nvSpPr>
          <p:spPr>
            <a:xfrm flipH="1">
              <a:off x="8286175" y="2449200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292450" y="2456975"/>
            <a:ext cx="4559100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3108150" y="3307975"/>
            <a:ext cx="29277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title" idx="2" hasCustomPrompt="1"/>
          </p:nvPr>
        </p:nvSpPr>
        <p:spPr>
          <a:xfrm>
            <a:off x="4016550" y="1110942"/>
            <a:ext cx="1110900" cy="1111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grpSp>
        <p:nvGrpSpPr>
          <p:cNvPr id="34" name="Google Shape;34;p3"/>
          <p:cNvGrpSpPr/>
          <p:nvPr/>
        </p:nvGrpSpPr>
        <p:grpSpPr>
          <a:xfrm>
            <a:off x="571425" y="540613"/>
            <a:ext cx="2616350" cy="2483075"/>
            <a:chOff x="571425" y="540613"/>
            <a:chExt cx="2616350" cy="2483075"/>
          </a:xfrm>
        </p:grpSpPr>
        <p:sp>
          <p:nvSpPr>
            <p:cNvPr id="35" name="Google Shape;35;p3"/>
            <p:cNvSpPr/>
            <p:nvPr/>
          </p:nvSpPr>
          <p:spPr>
            <a:xfrm>
              <a:off x="717275" y="540613"/>
              <a:ext cx="2470500" cy="2483075"/>
            </a:xfrm>
            <a:custGeom>
              <a:avLst/>
              <a:gdLst/>
              <a:ahLst/>
              <a:cxnLst/>
              <a:rect l="l" t="t" r="r" b="b"/>
              <a:pathLst>
                <a:path w="98820" h="99323" extrusionOk="0">
                  <a:moveTo>
                    <a:pt x="0" y="99323"/>
                  </a:moveTo>
                  <a:lnTo>
                    <a:pt x="0" y="0"/>
                  </a:lnTo>
                  <a:lnTo>
                    <a:pt x="98820" y="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6" name="Google Shape;36;p3"/>
            <p:cNvSpPr/>
            <p:nvPr/>
          </p:nvSpPr>
          <p:spPr>
            <a:xfrm>
              <a:off x="583350" y="201047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583350" y="1690200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571425" y="136992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3"/>
          <p:cNvGrpSpPr/>
          <p:nvPr/>
        </p:nvGrpSpPr>
        <p:grpSpPr>
          <a:xfrm>
            <a:off x="7477412" y="3476937"/>
            <a:ext cx="3333179" cy="3333130"/>
            <a:chOff x="-1157850" y="-1175191"/>
            <a:chExt cx="2325853" cy="2325818"/>
          </a:xfrm>
        </p:grpSpPr>
        <p:sp>
          <p:nvSpPr>
            <p:cNvPr id="40" name="Google Shape;40;p3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/>
          <p:nvPr/>
        </p:nvSpPr>
        <p:spPr>
          <a:xfrm rot="-5400000">
            <a:off x="720263" y="2122638"/>
            <a:ext cx="2470500" cy="2483075"/>
          </a:xfrm>
          <a:custGeom>
            <a:avLst/>
            <a:gdLst/>
            <a:ahLst/>
            <a:cxnLst/>
            <a:rect l="l" t="t" r="r" b="b"/>
            <a:pathLst>
              <a:path w="98820" h="99323" extrusionOk="0">
                <a:moveTo>
                  <a:pt x="0" y="99323"/>
                </a:moveTo>
                <a:lnTo>
                  <a:pt x="0" y="0"/>
                </a:lnTo>
                <a:lnTo>
                  <a:pt x="9882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Google Shape;75;p6"/>
          <p:cNvSpPr/>
          <p:nvPr/>
        </p:nvSpPr>
        <p:spPr>
          <a:xfrm>
            <a:off x="569313" y="3064725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6"/>
          <p:cNvSpPr/>
          <p:nvPr/>
        </p:nvSpPr>
        <p:spPr>
          <a:xfrm>
            <a:off x="569313" y="3705275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6"/>
          <p:cNvSpPr/>
          <p:nvPr/>
        </p:nvSpPr>
        <p:spPr>
          <a:xfrm>
            <a:off x="569313" y="3385000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body" idx="1"/>
          </p:nvPr>
        </p:nvSpPr>
        <p:spPr>
          <a:xfrm>
            <a:off x="2496025" y="1729050"/>
            <a:ext cx="4152000" cy="22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200"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sz="1200"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sz="1200"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200"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sz="1200"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sz="1200"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sz="1200"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7406125" y="1724625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2" name="Google Shape;82;p7"/>
          <p:cNvCxnSpPr>
            <a:stCxn id="81" idx="2"/>
          </p:cNvCxnSpPr>
          <p:nvPr/>
        </p:nvCxnSpPr>
        <p:spPr>
          <a:xfrm>
            <a:off x="7808125" y="2528625"/>
            <a:ext cx="0" cy="29817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3" name="Google Shape;83;p7"/>
          <p:cNvGrpSpPr/>
          <p:nvPr/>
        </p:nvGrpSpPr>
        <p:grpSpPr>
          <a:xfrm>
            <a:off x="713213" y="2128925"/>
            <a:ext cx="2483088" cy="2621063"/>
            <a:chOff x="713213" y="2128925"/>
            <a:chExt cx="2483088" cy="2621063"/>
          </a:xfrm>
        </p:grpSpPr>
        <p:sp>
          <p:nvSpPr>
            <p:cNvPr id="84" name="Google Shape;84;p7"/>
            <p:cNvSpPr/>
            <p:nvPr/>
          </p:nvSpPr>
          <p:spPr>
            <a:xfrm rot="-5400000">
              <a:off x="719500" y="2122638"/>
              <a:ext cx="2470500" cy="2483075"/>
            </a:xfrm>
            <a:custGeom>
              <a:avLst/>
              <a:gdLst/>
              <a:ahLst/>
              <a:cxnLst/>
              <a:rect l="l" t="t" r="r" b="b"/>
              <a:pathLst>
                <a:path w="98820" h="99323" extrusionOk="0">
                  <a:moveTo>
                    <a:pt x="0" y="99323"/>
                  </a:moveTo>
                  <a:lnTo>
                    <a:pt x="0" y="0"/>
                  </a:lnTo>
                  <a:lnTo>
                    <a:pt x="98820" y="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5" name="Google Shape;85;p7"/>
            <p:cNvSpPr/>
            <p:nvPr/>
          </p:nvSpPr>
          <p:spPr>
            <a:xfrm rot="5400000">
              <a:off x="2959750" y="450151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7"/>
            <p:cNvSpPr/>
            <p:nvPr/>
          </p:nvSpPr>
          <p:spPr>
            <a:xfrm rot="5400000">
              <a:off x="2319200" y="451343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7"/>
            <p:cNvSpPr/>
            <p:nvPr/>
          </p:nvSpPr>
          <p:spPr>
            <a:xfrm rot="5400000">
              <a:off x="2639475" y="451343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0"/>
          <p:cNvSpPr/>
          <p:nvPr/>
        </p:nvSpPr>
        <p:spPr>
          <a:xfrm>
            <a:off x="713225" y="3085450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2" name="Google Shape;122;p10"/>
          <p:cNvCxnSpPr>
            <a:stCxn id="121" idx="2"/>
          </p:cNvCxnSpPr>
          <p:nvPr/>
        </p:nvCxnSpPr>
        <p:spPr>
          <a:xfrm>
            <a:off x="1115225" y="3889450"/>
            <a:ext cx="0" cy="15657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3" name="Google Shape;123;p10"/>
          <p:cNvSpPr txBox="1">
            <a:spLocks noGrp="1"/>
          </p:cNvSpPr>
          <p:nvPr>
            <p:ph type="title"/>
          </p:nvPr>
        </p:nvSpPr>
        <p:spPr>
          <a:xfrm>
            <a:off x="618525" y="522650"/>
            <a:ext cx="3043500" cy="20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>
            <a:spLocks noGrp="1"/>
          </p:cNvSpPr>
          <p:nvPr>
            <p:ph type="title"/>
          </p:nvPr>
        </p:nvSpPr>
        <p:spPr>
          <a:xfrm>
            <a:off x="1281600" y="3966900"/>
            <a:ext cx="65808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63" name="Google Shape;163;p14"/>
          <p:cNvSpPr txBox="1">
            <a:spLocks noGrp="1"/>
          </p:cNvSpPr>
          <p:nvPr>
            <p:ph type="subTitle" idx="1"/>
          </p:nvPr>
        </p:nvSpPr>
        <p:spPr>
          <a:xfrm>
            <a:off x="1281600" y="1610125"/>
            <a:ext cx="6580800" cy="20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grpSp>
        <p:nvGrpSpPr>
          <p:cNvPr id="164" name="Google Shape;164;p14"/>
          <p:cNvGrpSpPr/>
          <p:nvPr/>
        </p:nvGrpSpPr>
        <p:grpSpPr>
          <a:xfrm>
            <a:off x="7706260" y="-1403809"/>
            <a:ext cx="2887081" cy="2887038"/>
            <a:chOff x="-1157850" y="-1175191"/>
            <a:chExt cx="2325853" cy="2325818"/>
          </a:xfrm>
        </p:grpSpPr>
        <p:sp>
          <p:nvSpPr>
            <p:cNvPr id="165" name="Google Shape;165;p14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2_1_1_1_1_1_1_1"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3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3"/>
          <p:cNvSpPr txBox="1">
            <a:spLocks noGrp="1"/>
          </p:cNvSpPr>
          <p:nvPr>
            <p:ph type="subTitle" idx="1"/>
          </p:nvPr>
        </p:nvSpPr>
        <p:spPr>
          <a:xfrm>
            <a:off x="1130400" y="1328850"/>
            <a:ext cx="6883200" cy="4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23"/>
          <p:cNvSpPr txBox="1">
            <a:spLocks noGrp="1"/>
          </p:cNvSpPr>
          <p:nvPr>
            <p:ph type="body" idx="2"/>
          </p:nvPr>
        </p:nvSpPr>
        <p:spPr>
          <a:xfrm>
            <a:off x="1130250" y="1729050"/>
            <a:ext cx="3441600" cy="23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9" name="Google Shape;299;p23"/>
          <p:cNvSpPr txBox="1">
            <a:spLocks noGrp="1"/>
          </p:cNvSpPr>
          <p:nvPr>
            <p:ph type="body" idx="3"/>
          </p:nvPr>
        </p:nvSpPr>
        <p:spPr>
          <a:xfrm>
            <a:off x="4571850" y="1729050"/>
            <a:ext cx="3441600" cy="235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grpSp>
        <p:nvGrpSpPr>
          <p:cNvPr id="300" name="Google Shape;300;p23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301" name="Google Shape;301;p23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3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3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3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" name="Google Shape;307;p23"/>
          <p:cNvGrpSpPr/>
          <p:nvPr/>
        </p:nvGrpSpPr>
        <p:grpSpPr>
          <a:xfrm>
            <a:off x="7477412" y="3476937"/>
            <a:ext cx="3333179" cy="3333130"/>
            <a:chOff x="-1157850" y="-1175191"/>
            <a:chExt cx="2325853" cy="2325818"/>
          </a:xfrm>
        </p:grpSpPr>
        <p:sp>
          <p:nvSpPr>
            <p:cNvPr id="308" name="Google Shape;308;p23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3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3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3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7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27"/>
          <p:cNvSpPr txBox="1">
            <a:spLocks noGrp="1"/>
          </p:cNvSpPr>
          <p:nvPr>
            <p:ph type="subTitle" idx="1"/>
          </p:nvPr>
        </p:nvSpPr>
        <p:spPr>
          <a:xfrm>
            <a:off x="789425" y="3356175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27"/>
          <p:cNvSpPr txBox="1">
            <a:spLocks noGrp="1"/>
          </p:cNvSpPr>
          <p:nvPr>
            <p:ph type="subTitle" idx="2"/>
          </p:nvPr>
        </p:nvSpPr>
        <p:spPr>
          <a:xfrm>
            <a:off x="789425" y="2995375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63" name="Google Shape;363;p27"/>
          <p:cNvSpPr txBox="1">
            <a:spLocks noGrp="1"/>
          </p:cNvSpPr>
          <p:nvPr>
            <p:ph type="subTitle" idx="3"/>
          </p:nvPr>
        </p:nvSpPr>
        <p:spPr>
          <a:xfrm>
            <a:off x="789425" y="1828750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27"/>
          <p:cNvSpPr txBox="1">
            <a:spLocks noGrp="1"/>
          </p:cNvSpPr>
          <p:nvPr>
            <p:ph type="subTitle" idx="4"/>
          </p:nvPr>
        </p:nvSpPr>
        <p:spPr>
          <a:xfrm>
            <a:off x="789425" y="1467950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65" name="Google Shape;365;p27"/>
          <p:cNvSpPr txBox="1">
            <a:spLocks noGrp="1"/>
          </p:cNvSpPr>
          <p:nvPr>
            <p:ph type="subTitle" idx="5"/>
          </p:nvPr>
        </p:nvSpPr>
        <p:spPr>
          <a:xfrm>
            <a:off x="6044750" y="3356175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27"/>
          <p:cNvSpPr txBox="1">
            <a:spLocks noGrp="1"/>
          </p:cNvSpPr>
          <p:nvPr>
            <p:ph type="subTitle" idx="6"/>
          </p:nvPr>
        </p:nvSpPr>
        <p:spPr>
          <a:xfrm>
            <a:off x="6044750" y="2995375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67" name="Google Shape;367;p27"/>
          <p:cNvSpPr txBox="1">
            <a:spLocks noGrp="1"/>
          </p:cNvSpPr>
          <p:nvPr>
            <p:ph type="subTitle" idx="7"/>
          </p:nvPr>
        </p:nvSpPr>
        <p:spPr>
          <a:xfrm>
            <a:off x="6044750" y="1828750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27"/>
          <p:cNvSpPr txBox="1">
            <a:spLocks noGrp="1"/>
          </p:cNvSpPr>
          <p:nvPr>
            <p:ph type="subTitle" idx="8"/>
          </p:nvPr>
        </p:nvSpPr>
        <p:spPr>
          <a:xfrm>
            <a:off x="6044750" y="1467950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69" name="Google Shape;369;p27"/>
          <p:cNvSpPr txBox="1">
            <a:spLocks noGrp="1"/>
          </p:cNvSpPr>
          <p:nvPr>
            <p:ph type="subTitle" idx="9"/>
          </p:nvPr>
        </p:nvSpPr>
        <p:spPr>
          <a:xfrm>
            <a:off x="3417088" y="3356175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27"/>
          <p:cNvSpPr txBox="1">
            <a:spLocks noGrp="1"/>
          </p:cNvSpPr>
          <p:nvPr>
            <p:ph type="subTitle" idx="13"/>
          </p:nvPr>
        </p:nvSpPr>
        <p:spPr>
          <a:xfrm>
            <a:off x="3417088" y="2995375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71" name="Google Shape;371;p27"/>
          <p:cNvSpPr txBox="1">
            <a:spLocks noGrp="1"/>
          </p:cNvSpPr>
          <p:nvPr>
            <p:ph type="subTitle" idx="14"/>
          </p:nvPr>
        </p:nvSpPr>
        <p:spPr>
          <a:xfrm>
            <a:off x="3417088" y="1828750"/>
            <a:ext cx="23097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27"/>
          <p:cNvSpPr txBox="1">
            <a:spLocks noGrp="1"/>
          </p:cNvSpPr>
          <p:nvPr>
            <p:ph type="subTitle" idx="15"/>
          </p:nvPr>
        </p:nvSpPr>
        <p:spPr>
          <a:xfrm>
            <a:off x="3417088" y="1467950"/>
            <a:ext cx="23097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grpSp>
        <p:nvGrpSpPr>
          <p:cNvPr id="373" name="Google Shape;373;p27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374" name="Google Shape;374;p27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7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7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7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7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7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0" name="Google Shape;380;p27"/>
          <p:cNvGrpSpPr/>
          <p:nvPr/>
        </p:nvGrpSpPr>
        <p:grpSpPr>
          <a:xfrm>
            <a:off x="2875050" y="4454813"/>
            <a:ext cx="5555700" cy="289200"/>
            <a:chOff x="2875050" y="4454813"/>
            <a:chExt cx="5555700" cy="289200"/>
          </a:xfrm>
        </p:grpSpPr>
        <p:cxnSp>
          <p:nvCxnSpPr>
            <p:cNvPr id="381" name="Google Shape;381;p27"/>
            <p:cNvCxnSpPr/>
            <p:nvPr/>
          </p:nvCxnSpPr>
          <p:spPr>
            <a:xfrm>
              <a:off x="2875050" y="4599425"/>
              <a:ext cx="55557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82" name="Google Shape;382;p27"/>
            <p:cNvSpPr/>
            <p:nvPr/>
          </p:nvSpPr>
          <p:spPr>
            <a:xfrm rot="5400000">
              <a:off x="755362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7"/>
            <p:cNvSpPr/>
            <p:nvPr/>
          </p:nvSpPr>
          <p:spPr>
            <a:xfrm rot="5400000">
              <a:off x="78739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7"/>
            <p:cNvSpPr/>
            <p:nvPr/>
          </p:nvSpPr>
          <p:spPr>
            <a:xfrm rot="5400000">
              <a:off x="81941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7"/>
            <p:cNvSpPr/>
            <p:nvPr/>
          </p:nvSpPr>
          <p:spPr>
            <a:xfrm rot="5400000">
              <a:off x="50216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7"/>
            <p:cNvSpPr/>
            <p:nvPr/>
          </p:nvSpPr>
          <p:spPr>
            <a:xfrm rot="5400000">
              <a:off x="53418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7"/>
            <p:cNvSpPr/>
            <p:nvPr/>
          </p:nvSpPr>
          <p:spPr>
            <a:xfrm rot="5400000">
              <a:off x="56621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97400"/>
            <a:ext cx="7717500" cy="3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6" r:id="rId5"/>
    <p:sldLayoutId id="2147483658" r:id="rId6"/>
    <p:sldLayoutId id="2147483660" r:id="rId7"/>
    <p:sldLayoutId id="2147483669" r:id="rId8"/>
    <p:sldLayoutId id="2147483673" r:id="rId9"/>
    <p:sldLayoutId id="2147483674" r:id="rId10"/>
    <p:sldLayoutId id="2147483675" r:id="rId11"/>
    <p:sldLayoutId id="214748367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obesity/basics/cause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hsph.harvard.edu/obesity-prevention-source/obesity-prevention/" TargetMode="External"/><Relationship Id="rId5" Type="http://schemas.openxmlformats.org/officeDocument/2006/relationships/hyperlink" Target="https://health.gov/our-work/nutrition-physical-activity/physical-activity-guidelines/current-guidelines" TargetMode="External"/><Relationship Id="rId4" Type="http://schemas.openxmlformats.org/officeDocument/2006/relationships/hyperlink" Target="https://www.mayoclinic.org/diseases-conditions/obesity/symptoms-causes/syc-20375742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"/>
          <p:cNvSpPr txBox="1">
            <a:spLocks noGrp="1"/>
          </p:cNvSpPr>
          <p:nvPr>
            <p:ph type="ctrTitle"/>
          </p:nvPr>
        </p:nvSpPr>
        <p:spPr>
          <a:xfrm>
            <a:off x="963150" y="846550"/>
            <a:ext cx="7217700" cy="196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OBESITY</a:t>
            </a:r>
            <a:endParaRPr dirty="0"/>
          </a:p>
        </p:txBody>
      </p:sp>
      <p:sp>
        <p:nvSpPr>
          <p:cNvPr id="451" name="Google Shape;451;p34"/>
          <p:cNvSpPr txBox="1">
            <a:spLocks noGrp="1"/>
          </p:cNvSpPr>
          <p:nvPr>
            <p:ph type="subTitle" idx="1"/>
          </p:nvPr>
        </p:nvSpPr>
        <p:spPr>
          <a:xfrm>
            <a:off x="2211600" y="2930550"/>
            <a:ext cx="4720800" cy="4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BY :NABEEL, KARAM, MUNA, MARTINA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F8E1-F223-D940-01C4-B941B8FE0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50371"/>
            <a:ext cx="6683827" cy="1262743"/>
          </a:xfrm>
        </p:spPr>
        <p:txBody>
          <a:bodyPr/>
          <a:lstStyle/>
          <a:p>
            <a:pPr marL="139700" indent="0" algn="ctr">
              <a:buNone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Body mass index (BMI) is often used to diagnose obesity. To calculate BMI, divide weight in kilograms by height in meters squared.</a:t>
            </a:r>
            <a:endParaRPr lang="en-JO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F8147A3-3817-7B71-A008-4552BAE52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899207"/>
              </p:ext>
            </p:extLst>
          </p:nvPr>
        </p:nvGraphicFramePr>
        <p:xfrm>
          <a:off x="1153885" y="1752918"/>
          <a:ext cx="5943600" cy="179324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131598188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6583938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BMI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Weight Status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698259"/>
                  </a:ext>
                </a:extLst>
              </a:tr>
              <a:tr h="29906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Below 18.5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Underweight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305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O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18.5-24.9</a:t>
                      </a:r>
                      <a:endParaRPr lang="en-JO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Normal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670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JO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25.0-29.9</a:t>
                      </a:r>
                      <a:endParaRPr lang="en-JO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Overweight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74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30.0 and higher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Obesity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5066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4A4472D-32BC-E697-00E1-3925F59F4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036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JO" altLang="en-J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JO" altLang="en-J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86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>
            <a:spLocks noGrp="1"/>
          </p:cNvSpPr>
          <p:nvPr>
            <p:ph type="title"/>
          </p:nvPr>
        </p:nvSpPr>
        <p:spPr>
          <a:xfrm>
            <a:off x="675344" y="2571750"/>
            <a:ext cx="7793312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How to Prevent Obesity?</a:t>
            </a:r>
            <a:endParaRPr sz="3600" dirty="0"/>
          </a:p>
        </p:txBody>
      </p:sp>
      <p:sp>
        <p:nvSpPr>
          <p:cNvPr id="489" name="Google Shape;489;p38"/>
          <p:cNvSpPr txBox="1">
            <a:spLocks noGrp="1"/>
          </p:cNvSpPr>
          <p:nvPr>
            <p:ph type="title" idx="2"/>
          </p:nvPr>
        </p:nvSpPr>
        <p:spPr>
          <a:xfrm>
            <a:off x="4016550" y="1110850"/>
            <a:ext cx="1110900" cy="11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6997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3CEB3-BA80-C458-56BF-EC541E780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46444"/>
            <a:ext cx="7717500" cy="478200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JO" dirty="0"/>
              <a:t>ays to avoid it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E9078C8F-6AE5-DB7F-3974-5FA3674E9DED}"/>
              </a:ext>
            </a:extLst>
          </p:cNvPr>
          <p:cNvSpPr/>
          <p:nvPr/>
        </p:nvSpPr>
        <p:spPr>
          <a:xfrm>
            <a:off x="335574" y="894338"/>
            <a:ext cx="2888506" cy="145408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 Choosing healthier   foods and beverages</a:t>
            </a:r>
            <a:endParaRPr lang="en-JO" dirty="0">
              <a:solidFill>
                <a:schemeClr val="bg2"/>
              </a:solidFill>
            </a:endParaRP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04329E47-4EE4-66B0-9F9B-1F22D7420D40}"/>
              </a:ext>
            </a:extLst>
          </p:cNvPr>
          <p:cNvSpPr/>
          <p:nvPr/>
        </p:nvSpPr>
        <p:spPr>
          <a:xfrm>
            <a:off x="0" y="2990423"/>
            <a:ext cx="2888506" cy="145408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Limiting television time, screen time, and other</a:t>
            </a:r>
            <a:endParaRPr lang="en-JO" dirty="0">
              <a:solidFill>
                <a:schemeClr val="bg2"/>
              </a:solidFill>
            </a:endParaRP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A2E98D2A-4CE8-71CD-7499-E3626E9E7BF0}"/>
              </a:ext>
            </a:extLst>
          </p:cNvPr>
          <p:cNvSpPr/>
          <p:nvPr/>
        </p:nvSpPr>
        <p:spPr>
          <a:xfrm>
            <a:off x="6255494" y="698996"/>
            <a:ext cx="2888506" cy="145408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Increasing physical activity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FFA3B424-86A0-63E1-8BBF-70B76B580ADC}"/>
              </a:ext>
            </a:extLst>
          </p:cNvPr>
          <p:cNvSpPr/>
          <p:nvPr/>
        </p:nvSpPr>
        <p:spPr>
          <a:xfrm>
            <a:off x="6255494" y="2990423"/>
            <a:ext cx="2888506" cy="145408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Improving sleep</a:t>
            </a: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C5BEC7CB-55F3-5A45-3449-1D85560FEA09}"/>
              </a:ext>
            </a:extLst>
          </p:cNvPr>
          <p:cNvSpPr/>
          <p:nvPr/>
        </p:nvSpPr>
        <p:spPr>
          <a:xfrm>
            <a:off x="3127747" y="1942381"/>
            <a:ext cx="2888506" cy="145408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Reducing stress</a:t>
            </a:r>
          </a:p>
        </p:txBody>
      </p:sp>
    </p:spTree>
    <p:extLst>
      <p:ext uri="{BB962C8B-B14F-4D97-AF65-F5344CB8AC3E}">
        <p14:creationId xmlns:p14="http://schemas.microsoft.com/office/powerpoint/2010/main" val="384691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>
            <a:spLocks noGrp="1"/>
          </p:cNvSpPr>
          <p:nvPr>
            <p:ph type="title"/>
          </p:nvPr>
        </p:nvSpPr>
        <p:spPr>
          <a:xfrm>
            <a:off x="675344" y="2571750"/>
            <a:ext cx="7793312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How to Recover from Obesity?</a:t>
            </a:r>
            <a:endParaRPr sz="3600" dirty="0"/>
          </a:p>
        </p:txBody>
      </p:sp>
      <p:sp>
        <p:nvSpPr>
          <p:cNvPr id="489" name="Google Shape;489;p38"/>
          <p:cNvSpPr txBox="1">
            <a:spLocks noGrp="1"/>
          </p:cNvSpPr>
          <p:nvPr>
            <p:ph type="title" idx="2"/>
          </p:nvPr>
        </p:nvSpPr>
        <p:spPr>
          <a:xfrm>
            <a:off x="4016550" y="1110850"/>
            <a:ext cx="1110900" cy="11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6891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59"/>
          <p:cNvSpPr txBox="1"/>
          <p:nvPr/>
        </p:nvSpPr>
        <p:spPr>
          <a:xfrm>
            <a:off x="1118413" y="16266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S</a:t>
            </a:r>
            <a:r>
              <a:rPr lang="en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leep better </a:t>
            </a:r>
            <a:endParaRPr sz="2400" dirty="0">
              <a:solidFill>
                <a:schemeClr val="dk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70" name="Google Shape;1070;p59"/>
          <p:cNvSpPr txBox="1"/>
          <p:nvPr/>
        </p:nvSpPr>
        <p:spPr>
          <a:xfrm>
            <a:off x="1118413" y="1987475"/>
            <a:ext cx="2171400" cy="7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Newborns: 14-17 hours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Teenagers: 8-10 hours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Adults: 7 hours or more</a:t>
            </a:r>
            <a:endParaRPr dirty="0">
              <a:solidFill>
                <a:schemeClr val="dk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sp>
        <p:nvSpPr>
          <p:cNvPr id="1072" name="Google Shape;1072;p59"/>
          <p:cNvSpPr/>
          <p:nvPr/>
        </p:nvSpPr>
        <p:spPr>
          <a:xfrm>
            <a:off x="4213825" y="11824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59"/>
          <p:cNvSpPr/>
          <p:nvPr/>
        </p:nvSpPr>
        <p:spPr>
          <a:xfrm>
            <a:off x="4213825" y="38842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4" name="Google Shape;1074;p59"/>
          <p:cNvSpPr/>
          <p:nvPr/>
        </p:nvSpPr>
        <p:spPr>
          <a:xfrm>
            <a:off x="4213825" y="2927766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6" name="Google Shape;1076;p59"/>
          <p:cNvSpPr txBox="1"/>
          <p:nvPr/>
        </p:nvSpPr>
        <p:spPr>
          <a:xfrm>
            <a:off x="1023257" y="2901675"/>
            <a:ext cx="2266556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rtl="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bg2"/>
                </a:solidFill>
                <a:latin typeface="Arial" panose="020B0604020202020204" pitchFamily="34" charset="0"/>
              </a:rPr>
              <a:t>J</a:t>
            </a:r>
            <a:r>
              <a:rPr lang="en-US" sz="18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oin a local weight loss group</a:t>
            </a:r>
          </a:p>
        </p:txBody>
      </p:sp>
      <p:sp>
        <p:nvSpPr>
          <p:cNvPr id="1077" name="Google Shape;1077;p59"/>
          <p:cNvSpPr txBox="1"/>
          <p:nvPr/>
        </p:nvSpPr>
        <p:spPr>
          <a:xfrm>
            <a:off x="1249949" y="3577973"/>
            <a:ext cx="2171400" cy="7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sp>
        <p:nvSpPr>
          <p:cNvPr id="1078" name="Google Shape;1078;p59"/>
          <p:cNvSpPr txBox="1"/>
          <p:nvPr/>
        </p:nvSpPr>
        <p:spPr>
          <a:xfrm>
            <a:off x="5854213" y="16266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Physical Activity</a:t>
            </a:r>
            <a:endParaRPr sz="2400" dirty="0">
              <a:solidFill>
                <a:schemeClr val="bg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79" name="Google Shape;1079;p59"/>
          <p:cNvSpPr txBox="1"/>
          <p:nvPr/>
        </p:nvSpPr>
        <p:spPr>
          <a:xfrm>
            <a:off x="5617034" y="1987475"/>
            <a:ext cx="2579896" cy="7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Age 3-5: through out the day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Age 6-17: 60 minutes every day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Adults: 150 minutes in a week</a:t>
            </a:r>
            <a:endParaRPr dirty="0">
              <a:solidFill>
                <a:schemeClr val="dk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sp>
        <p:nvSpPr>
          <p:cNvPr id="1080" name="Google Shape;1080;p59"/>
          <p:cNvSpPr txBox="1"/>
          <p:nvPr/>
        </p:nvSpPr>
        <p:spPr>
          <a:xfrm>
            <a:off x="5854213" y="30792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 calorie-controlled diet</a:t>
            </a:r>
            <a:endParaRPr sz="2400" dirty="0">
              <a:solidFill>
                <a:schemeClr val="bg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81" name="Google Shape;1081;p59"/>
          <p:cNvSpPr txBox="1"/>
          <p:nvPr/>
        </p:nvSpPr>
        <p:spPr>
          <a:xfrm>
            <a:off x="5461213" y="3435123"/>
            <a:ext cx="3216096" cy="716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Recommended by your GP weight loss management health professional</a:t>
            </a:r>
            <a:endParaRPr sz="1100" dirty="0">
              <a:solidFill>
                <a:schemeClr val="tx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cxnSp>
        <p:nvCxnSpPr>
          <p:cNvPr id="1082" name="Google Shape;1082;p59"/>
          <p:cNvCxnSpPr>
            <a:cxnSpLocks/>
            <a:stCxn id="1069" idx="3"/>
          </p:cNvCxnSpPr>
          <p:nvPr/>
        </p:nvCxnSpPr>
        <p:spPr>
          <a:xfrm>
            <a:off x="3289813" y="1776975"/>
            <a:ext cx="924000" cy="6642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3" name="Google Shape;1083;p59"/>
          <p:cNvCxnSpPr>
            <a:cxnSpLocks/>
            <a:stCxn id="1076" idx="3"/>
            <a:endCxn id="1073" idx="1"/>
          </p:cNvCxnSpPr>
          <p:nvPr/>
        </p:nvCxnSpPr>
        <p:spPr>
          <a:xfrm>
            <a:off x="3289813" y="3140775"/>
            <a:ext cx="924012" cy="11017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4" name="Google Shape;1084;p59"/>
          <p:cNvCxnSpPr>
            <a:stCxn id="1078" idx="1"/>
            <a:endCxn id="1072" idx="3"/>
          </p:cNvCxnSpPr>
          <p:nvPr/>
        </p:nvCxnSpPr>
        <p:spPr>
          <a:xfrm rot="10800000">
            <a:off x="4930213" y="1540575"/>
            <a:ext cx="924000" cy="236400"/>
          </a:xfrm>
          <a:prstGeom prst="bentConnector3">
            <a:avLst>
              <a:gd name="adj1" fmla="val 49999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5" name="Google Shape;1085;p59"/>
          <p:cNvCxnSpPr>
            <a:cxnSpLocks/>
            <a:stCxn id="1080" idx="1"/>
            <a:endCxn id="1074" idx="3"/>
          </p:cNvCxnSpPr>
          <p:nvPr/>
        </p:nvCxnSpPr>
        <p:spPr>
          <a:xfrm rot="10800000" flipV="1">
            <a:off x="4930225" y="3229574"/>
            <a:ext cx="923988" cy="56391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01" name="Google Shape;1101;p59"/>
          <p:cNvGrpSpPr/>
          <p:nvPr/>
        </p:nvGrpSpPr>
        <p:grpSpPr>
          <a:xfrm>
            <a:off x="4376575" y="1344663"/>
            <a:ext cx="390912" cy="411487"/>
            <a:chOff x="4376575" y="1344663"/>
            <a:chExt cx="390912" cy="411487"/>
          </a:xfrm>
        </p:grpSpPr>
        <p:sp>
          <p:nvSpPr>
            <p:cNvPr id="1102" name="Google Shape;1102;p59"/>
            <p:cNvSpPr/>
            <p:nvPr/>
          </p:nvSpPr>
          <p:spPr>
            <a:xfrm>
              <a:off x="4500481" y="1444685"/>
              <a:ext cx="102673" cy="81868"/>
            </a:xfrm>
            <a:custGeom>
              <a:avLst/>
              <a:gdLst/>
              <a:ahLst/>
              <a:cxnLst/>
              <a:rect l="l" t="t" r="r" b="b"/>
              <a:pathLst>
                <a:path w="11317" h="9104" extrusionOk="0">
                  <a:moveTo>
                    <a:pt x="3740" y="0"/>
                  </a:moveTo>
                  <a:cubicBezTo>
                    <a:pt x="2309" y="1561"/>
                    <a:pt x="2049" y="1756"/>
                    <a:pt x="0" y="3838"/>
                  </a:cubicBezTo>
                  <a:lnTo>
                    <a:pt x="2992" y="6829"/>
                  </a:lnTo>
                  <a:cubicBezTo>
                    <a:pt x="4382" y="8219"/>
                    <a:pt x="6387" y="9104"/>
                    <a:pt x="8538" y="9104"/>
                  </a:cubicBezTo>
                  <a:cubicBezTo>
                    <a:pt x="9004" y="9104"/>
                    <a:pt x="9476" y="9062"/>
                    <a:pt x="9951" y="8976"/>
                  </a:cubicBezTo>
                  <a:cubicBezTo>
                    <a:pt x="10374" y="8520"/>
                    <a:pt x="10829" y="8065"/>
                    <a:pt x="11317" y="7577"/>
                  </a:cubicBezTo>
                  <a:lnTo>
                    <a:pt x="37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9"/>
            <p:cNvSpPr/>
            <p:nvPr/>
          </p:nvSpPr>
          <p:spPr>
            <a:xfrm>
              <a:off x="4447967" y="1608462"/>
              <a:ext cx="128058" cy="50304"/>
            </a:xfrm>
            <a:custGeom>
              <a:avLst/>
              <a:gdLst/>
              <a:ahLst/>
              <a:cxnLst/>
              <a:rect l="l" t="t" r="r" b="b"/>
              <a:pathLst>
                <a:path w="14115" h="5594" extrusionOk="0">
                  <a:moveTo>
                    <a:pt x="13464" y="0"/>
                  </a:moveTo>
                  <a:lnTo>
                    <a:pt x="1" y="3382"/>
                  </a:lnTo>
                  <a:lnTo>
                    <a:pt x="2212" y="5594"/>
                  </a:lnTo>
                  <a:lnTo>
                    <a:pt x="14114" y="2602"/>
                  </a:lnTo>
                  <a:cubicBezTo>
                    <a:pt x="13854" y="1756"/>
                    <a:pt x="13626" y="878"/>
                    <a:pt x="13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9"/>
            <p:cNvSpPr/>
            <p:nvPr/>
          </p:nvSpPr>
          <p:spPr>
            <a:xfrm>
              <a:off x="4550918" y="1344663"/>
              <a:ext cx="216570" cy="150903"/>
            </a:xfrm>
            <a:custGeom>
              <a:avLst/>
              <a:gdLst/>
              <a:ahLst/>
              <a:cxnLst/>
              <a:rect l="l" t="t" r="r" b="b"/>
              <a:pathLst>
                <a:path w="23871" h="16781" extrusionOk="0">
                  <a:moveTo>
                    <a:pt x="6798" y="1"/>
                  </a:moveTo>
                  <a:cubicBezTo>
                    <a:pt x="6570" y="358"/>
                    <a:pt x="6277" y="781"/>
                    <a:pt x="5724" y="1692"/>
                  </a:cubicBezTo>
                  <a:cubicBezTo>
                    <a:pt x="4261" y="3968"/>
                    <a:pt x="2082" y="6765"/>
                    <a:pt x="1" y="9139"/>
                  </a:cubicBezTo>
                  <a:lnTo>
                    <a:pt x="7611" y="16781"/>
                  </a:lnTo>
                  <a:cubicBezTo>
                    <a:pt x="22017" y="2017"/>
                    <a:pt x="22374" y="1562"/>
                    <a:pt x="23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9"/>
            <p:cNvSpPr/>
            <p:nvPr/>
          </p:nvSpPr>
          <p:spPr>
            <a:xfrm>
              <a:off x="4488089" y="1654669"/>
              <a:ext cx="174664" cy="101480"/>
            </a:xfrm>
            <a:custGeom>
              <a:avLst/>
              <a:gdLst/>
              <a:ahLst/>
              <a:cxnLst/>
              <a:rect l="l" t="t" r="r" b="b"/>
              <a:pathLst>
                <a:path w="19252" h="11285" extrusionOk="0">
                  <a:moveTo>
                    <a:pt x="10667" y="0"/>
                  </a:moveTo>
                  <a:lnTo>
                    <a:pt x="0" y="2667"/>
                  </a:lnTo>
                  <a:lnTo>
                    <a:pt x="8553" y="11285"/>
                  </a:lnTo>
                  <a:lnTo>
                    <a:pt x="15252" y="11285"/>
                  </a:lnTo>
                  <a:cubicBezTo>
                    <a:pt x="17463" y="11285"/>
                    <a:pt x="19252" y="9496"/>
                    <a:pt x="19252" y="7285"/>
                  </a:cubicBezTo>
                  <a:cubicBezTo>
                    <a:pt x="19252" y="5041"/>
                    <a:pt x="17463" y="3155"/>
                    <a:pt x="15252" y="3155"/>
                  </a:cubicBezTo>
                  <a:cubicBezTo>
                    <a:pt x="14244" y="3155"/>
                    <a:pt x="13398" y="3155"/>
                    <a:pt x="12098" y="2602"/>
                  </a:cubicBezTo>
                  <a:cubicBezTo>
                    <a:pt x="11545" y="1756"/>
                    <a:pt x="11090" y="878"/>
                    <a:pt x="10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9"/>
            <p:cNvSpPr/>
            <p:nvPr/>
          </p:nvSpPr>
          <p:spPr>
            <a:xfrm>
              <a:off x="4376575" y="1496154"/>
              <a:ext cx="190014" cy="122829"/>
            </a:xfrm>
            <a:custGeom>
              <a:avLst/>
              <a:gdLst/>
              <a:ahLst/>
              <a:cxnLst/>
              <a:rect l="l" t="t" r="r" b="b"/>
              <a:pathLst>
                <a:path w="20944" h="13659" extrusionOk="0">
                  <a:moveTo>
                    <a:pt x="11740" y="1"/>
                  </a:moveTo>
                  <a:cubicBezTo>
                    <a:pt x="8163" y="1789"/>
                    <a:pt x="5172" y="2797"/>
                    <a:pt x="1432" y="6537"/>
                  </a:cubicBezTo>
                  <a:lnTo>
                    <a:pt x="1" y="7968"/>
                  </a:lnTo>
                  <a:lnTo>
                    <a:pt x="5659" y="13659"/>
                  </a:lnTo>
                  <a:lnTo>
                    <a:pt x="20944" y="9822"/>
                  </a:lnTo>
                  <a:cubicBezTo>
                    <a:pt x="20911" y="9236"/>
                    <a:pt x="20813" y="8651"/>
                    <a:pt x="20813" y="8066"/>
                  </a:cubicBezTo>
                  <a:lnTo>
                    <a:pt x="20846" y="6082"/>
                  </a:lnTo>
                  <a:cubicBezTo>
                    <a:pt x="20878" y="6049"/>
                    <a:pt x="20911" y="6017"/>
                    <a:pt x="20944" y="5984"/>
                  </a:cubicBezTo>
                  <a:cubicBezTo>
                    <a:pt x="18667" y="5724"/>
                    <a:pt x="16488" y="4749"/>
                    <a:pt x="14765" y="3025"/>
                  </a:cubicBezTo>
                  <a:lnTo>
                    <a:pt x="117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107" name="Google Shape;1107;p59"/>
          <p:cNvCxnSpPr>
            <a:cxnSpLocks/>
            <a:stCxn id="1072" idx="2"/>
          </p:cNvCxnSpPr>
          <p:nvPr/>
        </p:nvCxnSpPr>
        <p:spPr>
          <a:xfrm>
            <a:off x="4572025" y="1898875"/>
            <a:ext cx="0" cy="184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8" name="Google Shape;1108;p59"/>
          <p:cNvCxnSpPr>
            <a:cxnSpLocks/>
            <a:endCxn id="1074" idx="0"/>
          </p:cNvCxnSpPr>
          <p:nvPr/>
        </p:nvCxnSpPr>
        <p:spPr>
          <a:xfrm>
            <a:off x="4568629" y="2769124"/>
            <a:ext cx="3396" cy="158642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9" name="Google Shape;1109;p59"/>
          <p:cNvCxnSpPr>
            <a:stCxn id="1074" idx="2"/>
            <a:endCxn id="1073" idx="0"/>
          </p:cNvCxnSpPr>
          <p:nvPr/>
        </p:nvCxnSpPr>
        <p:spPr>
          <a:xfrm>
            <a:off x="4572025" y="3644166"/>
            <a:ext cx="0" cy="24010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3" name="Google Shape;1457;p64">
            <a:extLst>
              <a:ext uri="{FF2B5EF4-FFF2-40B4-BE49-F238E27FC236}">
                <a16:creationId xmlns:a16="http://schemas.microsoft.com/office/drawing/2014/main" id="{DACB2DA4-A8CA-86E5-21B8-281E15405974}"/>
              </a:ext>
            </a:extLst>
          </p:cNvPr>
          <p:cNvGrpSpPr/>
          <p:nvPr/>
        </p:nvGrpSpPr>
        <p:grpSpPr>
          <a:xfrm>
            <a:off x="4465734" y="3135417"/>
            <a:ext cx="215782" cy="354859"/>
            <a:chOff x="2790915" y="3868558"/>
            <a:chExt cx="161414" cy="256126"/>
          </a:xfrm>
        </p:grpSpPr>
        <p:sp>
          <p:nvSpPr>
            <p:cNvPr id="24" name="Google Shape;1458;p64">
              <a:extLst>
                <a:ext uri="{FF2B5EF4-FFF2-40B4-BE49-F238E27FC236}">
                  <a16:creationId xmlns:a16="http://schemas.microsoft.com/office/drawing/2014/main" id="{85A5FC07-F89C-0C10-A9F1-680E914CBCDC}"/>
                </a:ext>
              </a:extLst>
            </p:cNvPr>
            <p:cNvSpPr/>
            <p:nvPr/>
          </p:nvSpPr>
          <p:spPr>
            <a:xfrm>
              <a:off x="2790915" y="3868558"/>
              <a:ext cx="161356" cy="256126"/>
            </a:xfrm>
            <a:custGeom>
              <a:avLst/>
              <a:gdLst/>
              <a:ahLst/>
              <a:cxnLst/>
              <a:rect l="l" t="t" r="r" b="b"/>
              <a:pathLst>
                <a:path w="11260" h="17483" extrusionOk="0">
                  <a:moveTo>
                    <a:pt x="9233" y="1"/>
                  </a:moveTo>
                  <a:lnTo>
                    <a:pt x="9233" y="522"/>
                  </a:lnTo>
                  <a:cubicBezTo>
                    <a:pt x="9088" y="3098"/>
                    <a:pt x="7294" y="6194"/>
                    <a:pt x="5008" y="7931"/>
                  </a:cubicBezTo>
                  <a:cubicBezTo>
                    <a:pt x="2229" y="10015"/>
                    <a:pt x="145" y="13777"/>
                    <a:pt x="0" y="16990"/>
                  </a:cubicBezTo>
                  <a:lnTo>
                    <a:pt x="0" y="17482"/>
                  </a:lnTo>
                  <a:lnTo>
                    <a:pt x="2055" y="17482"/>
                  </a:lnTo>
                  <a:lnTo>
                    <a:pt x="2055" y="16990"/>
                  </a:lnTo>
                  <a:cubicBezTo>
                    <a:pt x="2171" y="14414"/>
                    <a:pt x="3966" y="11288"/>
                    <a:pt x="6252" y="9552"/>
                  </a:cubicBezTo>
                  <a:cubicBezTo>
                    <a:pt x="9031" y="7468"/>
                    <a:pt x="11114" y="3705"/>
                    <a:pt x="11259" y="522"/>
                  </a:cubicBezTo>
                  <a:lnTo>
                    <a:pt x="112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1459;p64">
              <a:extLst>
                <a:ext uri="{FF2B5EF4-FFF2-40B4-BE49-F238E27FC236}">
                  <a16:creationId xmlns:a16="http://schemas.microsoft.com/office/drawing/2014/main" id="{4278D4E7-5573-321C-48FA-22F52462BE9E}"/>
                </a:ext>
              </a:extLst>
            </p:cNvPr>
            <p:cNvSpPr/>
            <p:nvPr/>
          </p:nvSpPr>
          <p:spPr>
            <a:xfrm>
              <a:off x="2834907" y="4109732"/>
              <a:ext cx="73427" cy="14855"/>
            </a:xfrm>
            <a:custGeom>
              <a:avLst/>
              <a:gdLst/>
              <a:ahLst/>
              <a:cxnLst/>
              <a:rect l="l" t="t" r="r" b="b"/>
              <a:pathLst>
                <a:path w="5124" h="1014" extrusionOk="0">
                  <a:moveTo>
                    <a:pt x="58" y="0"/>
                  </a:moveTo>
                  <a:cubicBezTo>
                    <a:pt x="58" y="174"/>
                    <a:pt x="0" y="376"/>
                    <a:pt x="0" y="550"/>
                  </a:cubicBezTo>
                  <a:lnTo>
                    <a:pt x="0" y="1013"/>
                  </a:lnTo>
                  <a:lnTo>
                    <a:pt x="5123" y="1013"/>
                  </a:lnTo>
                  <a:lnTo>
                    <a:pt x="5123" y="521"/>
                  </a:lnTo>
                  <a:cubicBezTo>
                    <a:pt x="5123" y="347"/>
                    <a:pt x="5094" y="174"/>
                    <a:pt x="50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460;p64">
              <a:extLst>
                <a:ext uri="{FF2B5EF4-FFF2-40B4-BE49-F238E27FC236}">
                  <a16:creationId xmlns:a16="http://schemas.microsoft.com/office/drawing/2014/main" id="{A77276D5-3C20-2647-B5D8-09AC608427F4}"/>
                </a:ext>
              </a:extLst>
            </p:cNvPr>
            <p:cNvSpPr/>
            <p:nvPr/>
          </p:nvSpPr>
          <p:spPr>
            <a:xfrm>
              <a:off x="2839467" y="4079638"/>
              <a:ext cx="64714" cy="14855"/>
            </a:xfrm>
            <a:custGeom>
              <a:avLst/>
              <a:gdLst/>
              <a:ahLst/>
              <a:cxnLst/>
              <a:rect l="l" t="t" r="r" b="b"/>
              <a:pathLst>
                <a:path w="4516" h="1014" extrusionOk="0">
                  <a:moveTo>
                    <a:pt x="377" y="0"/>
                  </a:moveTo>
                  <a:cubicBezTo>
                    <a:pt x="232" y="347"/>
                    <a:pt x="88" y="695"/>
                    <a:pt x="1" y="1013"/>
                  </a:cubicBezTo>
                  <a:lnTo>
                    <a:pt x="4516" y="1013"/>
                  </a:lnTo>
                  <a:cubicBezTo>
                    <a:pt x="4400" y="695"/>
                    <a:pt x="4284" y="347"/>
                    <a:pt x="4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461;p64">
              <a:extLst>
                <a:ext uri="{FF2B5EF4-FFF2-40B4-BE49-F238E27FC236}">
                  <a16:creationId xmlns:a16="http://schemas.microsoft.com/office/drawing/2014/main" id="{92D93B17-286A-A494-AA0A-E0BCCE0D8961}"/>
                </a:ext>
              </a:extLst>
            </p:cNvPr>
            <p:cNvSpPr/>
            <p:nvPr/>
          </p:nvSpPr>
          <p:spPr>
            <a:xfrm>
              <a:off x="2852329" y="4049545"/>
              <a:ext cx="38591" cy="15280"/>
            </a:xfrm>
            <a:custGeom>
              <a:avLst/>
              <a:gdLst/>
              <a:ahLst/>
              <a:cxnLst/>
              <a:rect l="l" t="t" r="r" b="b"/>
              <a:pathLst>
                <a:path w="2693" h="1043" extrusionOk="0">
                  <a:moveTo>
                    <a:pt x="696" y="0"/>
                  </a:moveTo>
                  <a:cubicBezTo>
                    <a:pt x="435" y="348"/>
                    <a:pt x="204" y="666"/>
                    <a:pt x="1" y="1042"/>
                  </a:cubicBezTo>
                  <a:lnTo>
                    <a:pt x="2693" y="1042"/>
                  </a:lnTo>
                  <a:cubicBezTo>
                    <a:pt x="2490" y="666"/>
                    <a:pt x="2258" y="319"/>
                    <a:pt x="19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462;p64">
              <a:extLst>
                <a:ext uri="{FF2B5EF4-FFF2-40B4-BE49-F238E27FC236}">
                  <a16:creationId xmlns:a16="http://schemas.microsoft.com/office/drawing/2014/main" id="{770CC7BB-8150-254E-FAD6-03FDC2611E69}"/>
                </a:ext>
              </a:extLst>
            </p:cNvPr>
            <p:cNvSpPr/>
            <p:nvPr/>
          </p:nvSpPr>
          <p:spPr>
            <a:xfrm>
              <a:off x="2852329" y="3928746"/>
              <a:ext cx="38591" cy="14855"/>
            </a:xfrm>
            <a:custGeom>
              <a:avLst/>
              <a:gdLst/>
              <a:ahLst/>
              <a:cxnLst/>
              <a:rect l="l" t="t" r="r" b="b"/>
              <a:pathLst>
                <a:path w="2693" h="1014" extrusionOk="0">
                  <a:moveTo>
                    <a:pt x="1" y="1"/>
                  </a:moveTo>
                  <a:cubicBezTo>
                    <a:pt x="204" y="348"/>
                    <a:pt x="435" y="695"/>
                    <a:pt x="696" y="1014"/>
                  </a:cubicBezTo>
                  <a:lnTo>
                    <a:pt x="1998" y="1014"/>
                  </a:lnTo>
                  <a:cubicBezTo>
                    <a:pt x="2258" y="666"/>
                    <a:pt x="2490" y="348"/>
                    <a:pt x="2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463;p64">
              <a:extLst>
                <a:ext uri="{FF2B5EF4-FFF2-40B4-BE49-F238E27FC236}">
                  <a16:creationId xmlns:a16="http://schemas.microsoft.com/office/drawing/2014/main" id="{84AAD37B-9875-5CA9-5283-88862BA15CE3}"/>
                </a:ext>
              </a:extLst>
            </p:cNvPr>
            <p:cNvSpPr/>
            <p:nvPr/>
          </p:nvSpPr>
          <p:spPr>
            <a:xfrm>
              <a:off x="2839051" y="3898652"/>
              <a:ext cx="64714" cy="14855"/>
            </a:xfrm>
            <a:custGeom>
              <a:avLst/>
              <a:gdLst/>
              <a:ahLst/>
              <a:cxnLst/>
              <a:rect l="l" t="t" r="r" b="b"/>
              <a:pathLst>
                <a:path w="4516" h="1014" extrusionOk="0">
                  <a:moveTo>
                    <a:pt x="1" y="1"/>
                  </a:moveTo>
                  <a:cubicBezTo>
                    <a:pt x="117" y="319"/>
                    <a:pt x="232" y="666"/>
                    <a:pt x="406" y="1014"/>
                  </a:cubicBezTo>
                  <a:lnTo>
                    <a:pt x="4140" y="1014"/>
                  </a:lnTo>
                  <a:cubicBezTo>
                    <a:pt x="4313" y="666"/>
                    <a:pt x="4429" y="348"/>
                    <a:pt x="45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464;p64">
              <a:extLst>
                <a:ext uri="{FF2B5EF4-FFF2-40B4-BE49-F238E27FC236}">
                  <a16:creationId xmlns:a16="http://schemas.microsoft.com/office/drawing/2014/main" id="{AB0AEE9B-D038-7416-2536-B7C1E81CB1C6}"/>
                </a:ext>
              </a:extLst>
            </p:cNvPr>
            <p:cNvSpPr/>
            <p:nvPr/>
          </p:nvSpPr>
          <p:spPr>
            <a:xfrm>
              <a:off x="2834907" y="3868558"/>
              <a:ext cx="73427" cy="14855"/>
            </a:xfrm>
            <a:custGeom>
              <a:avLst/>
              <a:gdLst/>
              <a:ahLst/>
              <a:cxnLst/>
              <a:rect l="l" t="t" r="r" b="b"/>
              <a:pathLst>
                <a:path w="5124" h="1014" extrusionOk="0">
                  <a:moveTo>
                    <a:pt x="0" y="1"/>
                  </a:moveTo>
                  <a:lnTo>
                    <a:pt x="0" y="522"/>
                  </a:lnTo>
                  <a:cubicBezTo>
                    <a:pt x="0" y="666"/>
                    <a:pt x="58" y="840"/>
                    <a:pt x="58" y="1014"/>
                  </a:cubicBezTo>
                  <a:lnTo>
                    <a:pt x="5065" y="1014"/>
                  </a:lnTo>
                  <a:cubicBezTo>
                    <a:pt x="5094" y="840"/>
                    <a:pt x="5123" y="638"/>
                    <a:pt x="5123" y="464"/>
                  </a:cubicBezTo>
                  <a:lnTo>
                    <a:pt x="51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465;p64">
              <a:extLst>
                <a:ext uri="{FF2B5EF4-FFF2-40B4-BE49-F238E27FC236}">
                  <a16:creationId xmlns:a16="http://schemas.microsoft.com/office/drawing/2014/main" id="{41B8A823-31A2-D6E4-B188-775D80B07AAD}"/>
                </a:ext>
              </a:extLst>
            </p:cNvPr>
            <p:cNvSpPr/>
            <p:nvPr/>
          </p:nvSpPr>
          <p:spPr>
            <a:xfrm>
              <a:off x="2790915" y="3868558"/>
              <a:ext cx="70102" cy="117039"/>
            </a:xfrm>
            <a:custGeom>
              <a:avLst/>
              <a:gdLst/>
              <a:ahLst/>
              <a:cxnLst/>
              <a:rect l="l" t="t" r="r" b="b"/>
              <a:pathLst>
                <a:path w="4892" h="7989" extrusionOk="0">
                  <a:moveTo>
                    <a:pt x="0" y="1"/>
                  </a:moveTo>
                  <a:lnTo>
                    <a:pt x="0" y="522"/>
                  </a:lnTo>
                  <a:cubicBezTo>
                    <a:pt x="116" y="3011"/>
                    <a:pt x="1419" y="5876"/>
                    <a:pt x="3329" y="7989"/>
                  </a:cubicBezTo>
                  <a:cubicBezTo>
                    <a:pt x="3676" y="7671"/>
                    <a:pt x="4023" y="7381"/>
                    <a:pt x="4400" y="7092"/>
                  </a:cubicBezTo>
                  <a:cubicBezTo>
                    <a:pt x="4573" y="6976"/>
                    <a:pt x="4747" y="6831"/>
                    <a:pt x="4892" y="6686"/>
                  </a:cubicBezTo>
                  <a:cubicBezTo>
                    <a:pt x="3300" y="4921"/>
                    <a:pt x="2142" y="2548"/>
                    <a:pt x="2055" y="522"/>
                  </a:cubicBezTo>
                  <a:lnTo>
                    <a:pt x="20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466;p64">
              <a:extLst>
                <a:ext uri="{FF2B5EF4-FFF2-40B4-BE49-F238E27FC236}">
                  <a16:creationId xmlns:a16="http://schemas.microsoft.com/office/drawing/2014/main" id="{36D6895C-2E87-40AC-D882-A343B25C9294}"/>
                </a:ext>
              </a:extLst>
            </p:cNvPr>
            <p:cNvSpPr/>
            <p:nvPr/>
          </p:nvSpPr>
          <p:spPr>
            <a:xfrm>
              <a:off x="2882212" y="4007575"/>
              <a:ext cx="70117" cy="117053"/>
            </a:xfrm>
            <a:custGeom>
              <a:avLst/>
              <a:gdLst/>
              <a:ahLst/>
              <a:cxnLst/>
              <a:rect l="l" t="t" r="r" b="b"/>
              <a:pathLst>
                <a:path w="4893" h="7990" extrusionOk="0">
                  <a:moveTo>
                    <a:pt x="1564" y="1"/>
                  </a:moveTo>
                  <a:cubicBezTo>
                    <a:pt x="1216" y="319"/>
                    <a:pt x="869" y="609"/>
                    <a:pt x="493" y="898"/>
                  </a:cubicBezTo>
                  <a:cubicBezTo>
                    <a:pt x="319" y="1014"/>
                    <a:pt x="146" y="1159"/>
                    <a:pt x="1" y="1303"/>
                  </a:cubicBezTo>
                  <a:cubicBezTo>
                    <a:pt x="1593" y="3069"/>
                    <a:pt x="2750" y="5442"/>
                    <a:pt x="2866" y="7497"/>
                  </a:cubicBezTo>
                  <a:lnTo>
                    <a:pt x="2866" y="7989"/>
                  </a:lnTo>
                  <a:lnTo>
                    <a:pt x="4892" y="7989"/>
                  </a:lnTo>
                  <a:lnTo>
                    <a:pt x="4892" y="7497"/>
                  </a:lnTo>
                  <a:cubicBezTo>
                    <a:pt x="4776" y="4979"/>
                    <a:pt x="3474" y="2114"/>
                    <a:pt x="15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1496;p64">
            <a:extLst>
              <a:ext uri="{FF2B5EF4-FFF2-40B4-BE49-F238E27FC236}">
                <a16:creationId xmlns:a16="http://schemas.microsoft.com/office/drawing/2014/main" id="{1D2C20E5-9566-CA9F-2F17-914E36A8D541}"/>
              </a:ext>
            </a:extLst>
          </p:cNvPr>
          <p:cNvSpPr/>
          <p:nvPr/>
        </p:nvSpPr>
        <p:spPr>
          <a:xfrm>
            <a:off x="4458916" y="4091926"/>
            <a:ext cx="269210" cy="227918"/>
          </a:xfrm>
          <a:custGeom>
            <a:avLst/>
            <a:gdLst/>
            <a:ahLst/>
            <a:cxnLst/>
            <a:rect l="l" t="t" r="r" b="b"/>
            <a:pathLst>
              <a:path w="14357" h="14385" extrusionOk="0">
                <a:moveTo>
                  <a:pt x="10767" y="3097"/>
                </a:moveTo>
                <a:lnTo>
                  <a:pt x="10767" y="4110"/>
                </a:lnTo>
                <a:lnTo>
                  <a:pt x="9725" y="4110"/>
                </a:lnTo>
                <a:lnTo>
                  <a:pt x="9725" y="3097"/>
                </a:lnTo>
                <a:close/>
                <a:moveTo>
                  <a:pt x="4602" y="3097"/>
                </a:moveTo>
                <a:lnTo>
                  <a:pt x="4602" y="4139"/>
                </a:lnTo>
                <a:lnTo>
                  <a:pt x="3590" y="4139"/>
                </a:lnTo>
                <a:lnTo>
                  <a:pt x="3590" y="3097"/>
                </a:lnTo>
                <a:close/>
                <a:moveTo>
                  <a:pt x="7699" y="11317"/>
                </a:moveTo>
                <a:lnTo>
                  <a:pt x="7699" y="12330"/>
                </a:lnTo>
                <a:lnTo>
                  <a:pt x="6657" y="12330"/>
                </a:lnTo>
                <a:lnTo>
                  <a:pt x="6657" y="11317"/>
                </a:lnTo>
                <a:close/>
                <a:moveTo>
                  <a:pt x="2056" y="0"/>
                </a:moveTo>
                <a:lnTo>
                  <a:pt x="2056" y="1158"/>
                </a:lnTo>
                <a:cubicBezTo>
                  <a:pt x="2056" y="2084"/>
                  <a:pt x="1911" y="3068"/>
                  <a:pt x="1621" y="4024"/>
                </a:cubicBezTo>
                <a:cubicBezTo>
                  <a:pt x="1679" y="4168"/>
                  <a:pt x="1766" y="4313"/>
                  <a:pt x="1853" y="4400"/>
                </a:cubicBezTo>
                <a:cubicBezTo>
                  <a:pt x="2229" y="4863"/>
                  <a:pt x="2866" y="5152"/>
                  <a:pt x="3590" y="5152"/>
                </a:cubicBezTo>
                <a:cubicBezTo>
                  <a:pt x="4718" y="5152"/>
                  <a:pt x="5644" y="4458"/>
                  <a:pt x="5644" y="3618"/>
                </a:cubicBezTo>
                <a:lnTo>
                  <a:pt x="6657" y="3618"/>
                </a:lnTo>
                <a:cubicBezTo>
                  <a:pt x="6657" y="5036"/>
                  <a:pt x="5297" y="6165"/>
                  <a:pt x="3590" y="6165"/>
                </a:cubicBezTo>
                <a:cubicBezTo>
                  <a:pt x="2634" y="6165"/>
                  <a:pt x="1766" y="5789"/>
                  <a:pt x="1187" y="5210"/>
                </a:cubicBezTo>
                <a:cubicBezTo>
                  <a:pt x="1014" y="5644"/>
                  <a:pt x="782" y="6107"/>
                  <a:pt x="551" y="6570"/>
                </a:cubicBezTo>
                <a:cubicBezTo>
                  <a:pt x="174" y="7265"/>
                  <a:pt x="1" y="7989"/>
                  <a:pt x="1" y="8741"/>
                </a:cubicBezTo>
                <a:cubicBezTo>
                  <a:pt x="1" y="11838"/>
                  <a:pt x="3213" y="14385"/>
                  <a:pt x="7178" y="14385"/>
                </a:cubicBezTo>
                <a:cubicBezTo>
                  <a:pt x="11115" y="14385"/>
                  <a:pt x="14356" y="11838"/>
                  <a:pt x="14356" y="8741"/>
                </a:cubicBezTo>
                <a:cubicBezTo>
                  <a:pt x="14356" y="7989"/>
                  <a:pt x="14154" y="7265"/>
                  <a:pt x="13806" y="6570"/>
                </a:cubicBezTo>
                <a:cubicBezTo>
                  <a:pt x="13546" y="6107"/>
                  <a:pt x="13343" y="5644"/>
                  <a:pt x="13141" y="5210"/>
                </a:cubicBezTo>
                <a:cubicBezTo>
                  <a:pt x="12562" y="5818"/>
                  <a:pt x="11693" y="6165"/>
                  <a:pt x="10767" y="6165"/>
                </a:cubicBezTo>
                <a:cubicBezTo>
                  <a:pt x="9060" y="6165"/>
                  <a:pt x="7699" y="5036"/>
                  <a:pt x="7699" y="3618"/>
                </a:cubicBezTo>
                <a:lnTo>
                  <a:pt x="8712" y="3618"/>
                </a:lnTo>
                <a:cubicBezTo>
                  <a:pt x="8712" y="4458"/>
                  <a:pt x="9638" y="5152"/>
                  <a:pt x="10767" y="5152"/>
                </a:cubicBezTo>
                <a:cubicBezTo>
                  <a:pt x="11462" y="5152"/>
                  <a:pt x="12099" y="4892"/>
                  <a:pt x="12475" y="4429"/>
                </a:cubicBezTo>
                <a:cubicBezTo>
                  <a:pt x="12591" y="4313"/>
                  <a:pt x="12677" y="4197"/>
                  <a:pt x="12735" y="4024"/>
                </a:cubicBezTo>
                <a:cubicBezTo>
                  <a:pt x="12446" y="3039"/>
                  <a:pt x="12301" y="2084"/>
                  <a:pt x="12301" y="1158"/>
                </a:cubicBezTo>
                <a:lnTo>
                  <a:pt x="1230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" name="Google Shape;1495;p64">
            <a:extLst>
              <a:ext uri="{FF2B5EF4-FFF2-40B4-BE49-F238E27FC236}">
                <a16:creationId xmlns:a16="http://schemas.microsoft.com/office/drawing/2014/main" id="{B730FD4A-B9AC-7247-3F40-0816C7CA8D94}"/>
              </a:ext>
            </a:extLst>
          </p:cNvPr>
          <p:cNvSpPr/>
          <p:nvPr/>
        </p:nvSpPr>
        <p:spPr>
          <a:xfrm>
            <a:off x="4465734" y="4325850"/>
            <a:ext cx="256049" cy="86743"/>
          </a:xfrm>
          <a:custGeom>
            <a:avLst/>
            <a:gdLst/>
            <a:ahLst/>
            <a:cxnLst/>
            <a:rect l="l" t="t" r="r" b="b"/>
            <a:pathLst>
              <a:path w="12302" h="3821" extrusionOk="0">
                <a:moveTo>
                  <a:pt x="666" y="0"/>
                </a:moveTo>
                <a:cubicBezTo>
                  <a:pt x="261" y="840"/>
                  <a:pt x="1" y="1766"/>
                  <a:pt x="1" y="2779"/>
                </a:cubicBezTo>
                <a:lnTo>
                  <a:pt x="1" y="3821"/>
                </a:lnTo>
                <a:lnTo>
                  <a:pt x="12301" y="3821"/>
                </a:lnTo>
                <a:lnTo>
                  <a:pt x="12301" y="2779"/>
                </a:lnTo>
                <a:cubicBezTo>
                  <a:pt x="12301" y="1766"/>
                  <a:pt x="12070" y="840"/>
                  <a:pt x="11664" y="0"/>
                </a:cubicBezTo>
                <a:cubicBezTo>
                  <a:pt x="10188" y="1071"/>
                  <a:pt x="8278" y="1737"/>
                  <a:pt x="6165" y="1737"/>
                </a:cubicBezTo>
                <a:cubicBezTo>
                  <a:pt x="4053" y="1737"/>
                  <a:pt x="2113" y="1071"/>
                  <a:pt x="66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72;p59">
            <a:extLst>
              <a:ext uri="{FF2B5EF4-FFF2-40B4-BE49-F238E27FC236}">
                <a16:creationId xmlns:a16="http://schemas.microsoft.com/office/drawing/2014/main" id="{D782B0F9-D093-553A-6EE3-58ECDBE33F30}"/>
              </a:ext>
            </a:extLst>
          </p:cNvPr>
          <p:cNvSpPr/>
          <p:nvPr/>
        </p:nvSpPr>
        <p:spPr>
          <a:xfrm>
            <a:off x="4229582" y="205329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" name="Google Shape;1086;p59">
            <a:extLst>
              <a:ext uri="{FF2B5EF4-FFF2-40B4-BE49-F238E27FC236}">
                <a16:creationId xmlns:a16="http://schemas.microsoft.com/office/drawing/2014/main" id="{6E36E883-115E-E117-B8E0-7636B051B469}"/>
              </a:ext>
            </a:extLst>
          </p:cNvPr>
          <p:cNvGrpSpPr/>
          <p:nvPr/>
        </p:nvGrpSpPr>
        <p:grpSpPr>
          <a:xfrm>
            <a:off x="4434366" y="2199584"/>
            <a:ext cx="364456" cy="411469"/>
            <a:chOff x="4389800" y="3136138"/>
            <a:chExt cx="364456" cy="411469"/>
          </a:xfrm>
        </p:grpSpPr>
        <p:sp>
          <p:nvSpPr>
            <p:cNvPr id="54" name="Google Shape;1087;p59">
              <a:extLst>
                <a:ext uri="{FF2B5EF4-FFF2-40B4-BE49-F238E27FC236}">
                  <a16:creationId xmlns:a16="http://schemas.microsoft.com/office/drawing/2014/main" id="{FD18F4FB-D98B-82B0-D54A-605E73812895}"/>
                </a:ext>
              </a:extLst>
            </p:cNvPr>
            <p:cNvSpPr/>
            <p:nvPr/>
          </p:nvSpPr>
          <p:spPr>
            <a:xfrm>
              <a:off x="4574637" y="3233520"/>
              <a:ext cx="83296" cy="72246"/>
            </a:xfrm>
            <a:custGeom>
              <a:avLst/>
              <a:gdLst/>
              <a:ahLst/>
              <a:cxnLst/>
              <a:rect l="l" t="t" r="r" b="b"/>
              <a:pathLst>
                <a:path w="9367" h="8034" extrusionOk="0">
                  <a:moveTo>
                    <a:pt x="651" y="1"/>
                  </a:moveTo>
                  <a:lnTo>
                    <a:pt x="651" y="2668"/>
                  </a:lnTo>
                  <a:lnTo>
                    <a:pt x="4001" y="2668"/>
                  </a:lnTo>
                  <a:lnTo>
                    <a:pt x="1" y="8033"/>
                  </a:lnTo>
                  <a:lnTo>
                    <a:pt x="8716" y="8033"/>
                  </a:lnTo>
                  <a:lnTo>
                    <a:pt x="8716" y="5367"/>
                  </a:lnTo>
                  <a:lnTo>
                    <a:pt x="5367" y="5367"/>
                  </a:lnTo>
                  <a:lnTo>
                    <a:pt x="93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88;p59">
              <a:extLst>
                <a:ext uri="{FF2B5EF4-FFF2-40B4-BE49-F238E27FC236}">
                  <a16:creationId xmlns:a16="http://schemas.microsoft.com/office/drawing/2014/main" id="{BFB7CBF8-E963-A27E-B9F0-17EE2672D702}"/>
                </a:ext>
              </a:extLst>
            </p:cNvPr>
            <p:cNvSpPr/>
            <p:nvPr/>
          </p:nvSpPr>
          <p:spPr>
            <a:xfrm>
              <a:off x="4669804" y="3136138"/>
              <a:ext cx="84452" cy="73118"/>
            </a:xfrm>
            <a:custGeom>
              <a:avLst/>
              <a:gdLst/>
              <a:ahLst/>
              <a:cxnLst/>
              <a:rect l="l" t="t" r="r" b="b"/>
              <a:pathLst>
                <a:path w="9497" h="8131" extrusionOk="0">
                  <a:moveTo>
                    <a:pt x="684" y="1"/>
                  </a:moveTo>
                  <a:lnTo>
                    <a:pt x="684" y="2700"/>
                  </a:lnTo>
                  <a:lnTo>
                    <a:pt x="4131" y="2700"/>
                  </a:lnTo>
                  <a:lnTo>
                    <a:pt x="1" y="8131"/>
                  </a:lnTo>
                  <a:lnTo>
                    <a:pt x="8716" y="8131"/>
                  </a:lnTo>
                  <a:lnTo>
                    <a:pt x="8716" y="5464"/>
                  </a:lnTo>
                  <a:lnTo>
                    <a:pt x="5367" y="5464"/>
                  </a:lnTo>
                  <a:lnTo>
                    <a:pt x="94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89;p59">
              <a:extLst>
                <a:ext uri="{FF2B5EF4-FFF2-40B4-BE49-F238E27FC236}">
                  <a16:creationId xmlns:a16="http://schemas.microsoft.com/office/drawing/2014/main" id="{B0A35EB6-290B-A2C0-9E56-A2B6480D2296}"/>
                </a:ext>
              </a:extLst>
            </p:cNvPr>
            <p:cNvSpPr/>
            <p:nvPr/>
          </p:nvSpPr>
          <p:spPr>
            <a:xfrm>
              <a:off x="4389800" y="3426244"/>
              <a:ext cx="333727" cy="121363"/>
            </a:xfrm>
            <a:custGeom>
              <a:avLst/>
              <a:gdLst/>
              <a:ahLst/>
              <a:cxnLst/>
              <a:rect l="l" t="t" r="r" b="b"/>
              <a:pathLst>
                <a:path w="37529" h="13496" extrusionOk="0">
                  <a:moveTo>
                    <a:pt x="13399" y="0"/>
                  </a:moveTo>
                  <a:cubicBezTo>
                    <a:pt x="10147" y="0"/>
                    <a:pt x="7448" y="2309"/>
                    <a:pt x="6830" y="5366"/>
                  </a:cubicBezTo>
                  <a:lnTo>
                    <a:pt x="4033" y="5366"/>
                  </a:lnTo>
                  <a:cubicBezTo>
                    <a:pt x="1789" y="5366"/>
                    <a:pt x="1" y="7155"/>
                    <a:pt x="1" y="9398"/>
                  </a:cubicBezTo>
                  <a:cubicBezTo>
                    <a:pt x="1" y="11610"/>
                    <a:pt x="1789" y="13496"/>
                    <a:pt x="4033" y="13496"/>
                  </a:cubicBezTo>
                  <a:lnTo>
                    <a:pt x="33496" y="13496"/>
                  </a:lnTo>
                  <a:cubicBezTo>
                    <a:pt x="35740" y="13496"/>
                    <a:pt x="37529" y="11610"/>
                    <a:pt x="37529" y="9398"/>
                  </a:cubicBezTo>
                  <a:cubicBezTo>
                    <a:pt x="37529" y="7155"/>
                    <a:pt x="35740" y="5366"/>
                    <a:pt x="33496" y="5366"/>
                  </a:cubicBezTo>
                  <a:lnTo>
                    <a:pt x="27415" y="5366"/>
                  </a:lnTo>
                  <a:cubicBezTo>
                    <a:pt x="26472" y="3773"/>
                    <a:pt x="24748" y="2699"/>
                    <a:pt x="22797" y="2699"/>
                  </a:cubicBezTo>
                  <a:cubicBezTo>
                    <a:pt x="21529" y="2699"/>
                    <a:pt x="20358" y="3155"/>
                    <a:pt x="19448" y="3870"/>
                  </a:cubicBezTo>
                  <a:cubicBezTo>
                    <a:pt x="18374" y="1594"/>
                    <a:pt x="16098" y="0"/>
                    <a:pt x="13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90;p59">
              <a:extLst>
                <a:ext uri="{FF2B5EF4-FFF2-40B4-BE49-F238E27FC236}">
                  <a16:creationId xmlns:a16="http://schemas.microsoft.com/office/drawing/2014/main" id="{05354A47-B668-F0E1-95BC-05B9FD983E6C}"/>
                </a:ext>
              </a:extLst>
            </p:cNvPr>
            <p:cNvSpPr/>
            <p:nvPr/>
          </p:nvSpPr>
          <p:spPr>
            <a:xfrm>
              <a:off x="4413807" y="3205741"/>
              <a:ext cx="265770" cy="233661"/>
            </a:xfrm>
            <a:custGeom>
              <a:avLst/>
              <a:gdLst/>
              <a:ahLst/>
              <a:cxnLst/>
              <a:rect l="l" t="t" r="r" b="b"/>
              <a:pathLst>
                <a:path w="29887" h="25984" extrusionOk="0">
                  <a:moveTo>
                    <a:pt x="16911" y="1"/>
                  </a:moveTo>
                  <a:lnTo>
                    <a:pt x="12651" y="586"/>
                  </a:lnTo>
                  <a:cubicBezTo>
                    <a:pt x="5432" y="1627"/>
                    <a:pt x="1" y="7870"/>
                    <a:pt x="1" y="15155"/>
                  </a:cubicBezTo>
                  <a:cubicBezTo>
                    <a:pt x="1" y="18894"/>
                    <a:pt x="1399" y="22341"/>
                    <a:pt x="3741" y="24976"/>
                  </a:cubicBezTo>
                  <a:cubicBezTo>
                    <a:pt x="5464" y="23057"/>
                    <a:pt x="7968" y="21854"/>
                    <a:pt x="10700" y="21854"/>
                  </a:cubicBezTo>
                  <a:cubicBezTo>
                    <a:pt x="13367" y="21854"/>
                    <a:pt x="15871" y="22992"/>
                    <a:pt x="17627" y="24911"/>
                  </a:cubicBezTo>
                  <a:cubicBezTo>
                    <a:pt x="18407" y="24650"/>
                    <a:pt x="19253" y="24520"/>
                    <a:pt x="20098" y="24520"/>
                  </a:cubicBezTo>
                  <a:cubicBezTo>
                    <a:pt x="21757" y="24520"/>
                    <a:pt x="23318" y="25073"/>
                    <a:pt x="24651" y="25984"/>
                  </a:cubicBezTo>
                  <a:cubicBezTo>
                    <a:pt x="27057" y="23772"/>
                    <a:pt x="28781" y="20748"/>
                    <a:pt x="29269" y="17236"/>
                  </a:cubicBezTo>
                  <a:lnTo>
                    <a:pt x="29887" y="12976"/>
                  </a:lnTo>
                  <a:lnTo>
                    <a:pt x="26960" y="16130"/>
                  </a:lnTo>
                  <a:cubicBezTo>
                    <a:pt x="25139" y="18081"/>
                    <a:pt x="22700" y="19155"/>
                    <a:pt x="20098" y="19155"/>
                  </a:cubicBezTo>
                  <a:cubicBezTo>
                    <a:pt x="14927" y="19155"/>
                    <a:pt x="10700" y="14960"/>
                    <a:pt x="10700" y="9789"/>
                  </a:cubicBezTo>
                  <a:cubicBezTo>
                    <a:pt x="10700" y="7187"/>
                    <a:pt x="11806" y="4748"/>
                    <a:pt x="13757" y="2927"/>
                  </a:cubicBezTo>
                  <a:lnTo>
                    <a:pt x="169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p66"/>
          <p:cNvSpPr/>
          <p:nvPr/>
        </p:nvSpPr>
        <p:spPr>
          <a:xfrm>
            <a:off x="6005054" y="3053525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522" name="Google Shape;1522;p66"/>
          <p:cNvCxnSpPr>
            <a:cxnSpLocks/>
          </p:cNvCxnSpPr>
          <p:nvPr/>
        </p:nvCxnSpPr>
        <p:spPr>
          <a:xfrm>
            <a:off x="6407054" y="3857525"/>
            <a:ext cx="0" cy="1757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23" name="Google Shape;1523;p66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525" name="Google Shape;1525;p66"/>
          <p:cNvSpPr txBox="1">
            <a:spLocks noGrp="1"/>
          </p:cNvSpPr>
          <p:nvPr>
            <p:ph type="body" idx="2"/>
          </p:nvPr>
        </p:nvSpPr>
        <p:spPr>
          <a:xfrm>
            <a:off x="17150" y="1394249"/>
            <a:ext cx="5878275" cy="26878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https://www.cdc.gov/obesity/basics/causes.html</a:t>
            </a:r>
            <a:endParaRPr lang="en-US" b="0" dirty="0">
              <a:effectLst/>
            </a:endParaRPr>
          </a:p>
          <a:p>
            <a:pPr marL="13970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https://www.mayoclinic.org/diseases-conditions/obesity/symptoms-causes/syc-20375742</a:t>
            </a:r>
            <a:endParaRPr lang="en-US" b="0" dirty="0">
              <a:effectLst/>
            </a:endParaRPr>
          </a:p>
          <a:p>
            <a:pPr marL="13970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3-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https://health.gov/our-work/nutrition-physical-activity/physical-activity-guidelines/current-guidelines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0" dirty="0">
              <a:effectLst/>
            </a:endParaRPr>
          </a:p>
          <a:p>
            <a:pPr marL="13970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4-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https://www.hsph.harvard.edu/obesity-prevention-source/obesity-prevention/</a:t>
            </a:r>
            <a:endParaRPr lang="en-US" b="0" dirty="0">
              <a:effectLst/>
            </a:endParaRPr>
          </a:p>
          <a:p>
            <a:pPr marL="139700" indent="0">
              <a:buNone/>
            </a:pPr>
            <a:br>
              <a:rPr lang="en-US" dirty="0"/>
            </a:b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63"/>
          <p:cNvSpPr txBox="1">
            <a:spLocks noGrp="1"/>
          </p:cNvSpPr>
          <p:nvPr>
            <p:ph type="title"/>
          </p:nvPr>
        </p:nvSpPr>
        <p:spPr>
          <a:xfrm>
            <a:off x="2629200" y="748250"/>
            <a:ext cx="3885600" cy="10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1166" name="Google Shape;1166;p63"/>
          <p:cNvSpPr/>
          <p:nvPr/>
        </p:nvSpPr>
        <p:spPr>
          <a:xfrm>
            <a:off x="3270250" y="1868050"/>
            <a:ext cx="467100" cy="4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3"/>
          <p:cNvSpPr/>
          <p:nvPr/>
        </p:nvSpPr>
        <p:spPr>
          <a:xfrm>
            <a:off x="3982383" y="1868050"/>
            <a:ext cx="467100" cy="4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3"/>
          <p:cNvSpPr/>
          <p:nvPr/>
        </p:nvSpPr>
        <p:spPr>
          <a:xfrm>
            <a:off x="4694517" y="1868050"/>
            <a:ext cx="467100" cy="4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3"/>
          <p:cNvSpPr/>
          <p:nvPr/>
        </p:nvSpPr>
        <p:spPr>
          <a:xfrm>
            <a:off x="5406650" y="1868050"/>
            <a:ext cx="467100" cy="46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0" name="Google Shape;1170;p63"/>
          <p:cNvGrpSpPr/>
          <p:nvPr/>
        </p:nvGrpSpPr>
        <p:grpSpPr>
          <a:xfrm>
            <a:off x="4813775" y="1987313"/>
            <a:ext cx="228579" cy="228579"/>
            <a:chOff x="4813775" y="1987313"/>
            <a:chExt cx="228579" cy="228579"/>
          </a:xfrm>
        </p:grpSpPr>
        <p:sp>
          <p:nvSpPr>
            <p:cNvPr id="1171" name="Google Shape;1171;p63"/>
            <p:cNvSpPr/>
            <p:nvPr/>
          </p:nvSpPr>
          <p:spPr>
            <a:xfrm>
              <a:off x="4813775" y="1987313"/>
              <a:ext cx="228579" cy="228579"/>
            </a:xfrm>
            <a:custGeom>
              <a:avLst/>
              <a:gdLst/>
              <a:ahLst/>
              <a:cxnLst/>
              <a:rect l="l" t="t" r="r" b="b"/>
              <a:pathLst>
                <a:path w="17222" h="17222" extrusionOk="0">
                  <a:moveTo>
                    <a:pt x="13690" y="2027"/>
                  </a:moveTo>
                  <a:cubicBezTo>
                    <a:pt x="14530" y="2027"/>
                    <a:pt x="15195" y="2693"/>
                    <a:pt x="15195" y="3532"/>
                  </a:cubicBezTo>
                  <a:cubicBezTo>
                    <a:pt x="15195" y="4371"/>
                    <a:pt x="14530" y="5037"/>
                    <a:pt x="13690" y="5037"/>
                  </a:cubicBezTo>
                  <a:cubicBezTo>
                    <a:pt x="12851" y="5037"/>
                    <a:pt x="12185" y="4371"/>
                    <a:pt x="12185" y="3532"/>
                  </a:cubicBezTo>
                  <a:cubicBezTo>
                    <a:pt x="12185" y="2693"/>
                    <a:pt x="12851" y="2027"/>
                    <a:pt x="13690" y="2027"/>
                  </a:cubicBezTo>
                  <a:close/>
                  <a:moveTo>
                    <a:pt x="8654" y="4024"/>
                  </a:moveTo>
                  <a:cubicBezTo>
                    <a:pt x="11143" y="4024"/>
                    <a:pt x="13198" y="6050"/>
                    <a:pt x="13198" y="8568"/>
                  </a:cubicBezTo>
                  <a:cubicBezTo>
                    <a:pt x="13198" y="11086"/>
                    <a:pt x="11143" y="13112"/>
                    <a:pt x="8654" y="13112"/>
                  </a:cubicBezTo>
                  <a:cubicBezTo>
                    <a:pt x="6136" y="13112"/>
                    <a:pt x="4110" y="11086"/>
                    <a:pt x="4110" y="8568"/>
                  </a:cubicBezTo>
                  <a:cubicBezTo>
                    <a:pt x="4110" y="6050"/>
                    <a:pt x="6136" y="4024"/>
                    <a:pt x="8654" y="4024"/>
                  </a:cubicBezTo>
                  <a:close/>
                  <a:moveTo>
                    <a:pt x="2518" y="1"/>
                  </a:moveTo>
                  <a:cubicBezTo>
                    <a:pt x="1129" y="1"/>
                    <a:pt x="0" y="1130"/>
                    <a:pt x="0" y="2519"/>
                  </a:cubicBezTo>
                  <a:lnTo>
                    <a:pt x="0" y="14704"/>
                  </a:lnTo>
                  <a:cubicBezTo>
                    <a:pt x="0" y="16093"/>
                    <a:pt x="1129" y="17222"/>
                    <a:pt x="2518" y="17222"/>
                  </a:cubicBezTo>
                  <a:lnTo>
                    <a:pt x="14703" y="17222"/>
                  </a:lnTo>
                  <a:cubicBezTo>
                    <a:pt x="16092" y="17222"/>
                    <a:pt x="17221" y="16093"/>
                    <a:pt x="17221" y="14704"/>
                  </a:cubicBezTo>
                  <a:lnTo>
                    <a:pt x="17221" y="2519"/>
                  </a:lnTo>
                  <a:cubicBezTo>
                    <a:pt x="17221" y="1130"/>
                    <a:pt x="16092" y="1"/>
                    <a:pt x="14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63"/>
            <p:cNvSpPr/>
            <p:nvPr/>
          </p:nvSpPr>
          <p:spPr>
            <a:xfrm>
              <a:off x="4988945" y="2027647"/>
              <a:ext cx="13073" cy="13073"/>
            </a:xfrm>
            <a:custGeom>
              <a:avLst/>
              <a:gdLst/>
              <a:ahLst/>
              <a:cxnLst/>
              <a:rect l="l" t="t" r="r" b="b"/>
              <a:pathLst>
                <a:path w="985" h="985" extrusionOk="0">
                  <a:moveTo>
                    <a:pt x="492" y="1"/>
                  </a:moveTo>
                  <a:cubicBezTo>
                    <a:pt x="203" y="1"/>
                    <a:pt x="0" y="204"/>
                    <a:pt x="0" y="493"/>
                  </a:cubicBezTo>
                  <a:cubicBezTo>
                    <a:pt x="0" y="782"/>
                    <a:pt x="203" y="985"/>
                    <a:pt x="492" y="985"/>
                  </a:cubicBezTo>
                  <a:cubicBezTo>
                    <a:pt x="782" y="985"/>
                    <a:pt x="984" y="753"/>
                    <a:pt x="984" y="493"/>
                  </a:cubicBezTo>
                  <a:cubicBezTo>
                    <a:pt x="984" y="204"/>
                    <a:pt x="782" y="1"/>
                    <a:pt x="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63"/>
            <p:cNvSpPr/>
            <p:nvPr/>
          </p:nvSpPr>
          <p:spPr>
            <a:xfrm>
              <a:off x="4881770" y="2054153"/>
              <a:ext cx="93744" cy="93744"/>
            </a:xfrm>
            <a:custGeom>
              <a:avLst/>
              <a:gdLst/>
              <a:ahLst/>
              <a:cxnLst/>
              <a:rect l="l" t="t" r="r" b="b"/>
              <a:pathLst>
                <a:path w="7063" h="7063" extrusionOk="0">
                  <a:moveTo>
                    <a:pt x="3531" y="1"/>
                  </a:moveTo>
                  <a:cubicBezTo>
                    <a:pt x="1592" y="1"/>
                    <a:pt x="0" y="1593"/>
                    <a:pt x="0" y="3532"/>
                  </a:cubicBezTo>
                  <a:cubicBezTo>
                    <a:pt x="0" y="5471"/>
                    <a:pt x="1592" y="7063"/>
                    <a:pt x="3531" y="7063"/>
                  </a:cubicBezTo>
                  <a:cubicBezTo>
                    <a:pt x="5470" y="7063"/>
                    <a:pt x="7062" y="5471"/>
                    <a:pt x="7062" y="3532"/>
                  </a:cubicBezTo>
                  <a:cubicBezTo>
                    <a:pt x="7062" y="1593"/>
                    <a:pt x="5470" y="1"/>
                    <a:pt x="3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4" name="Google Shape;1174;p63"/>
          <p:cNvSpPr/>
          <p:nvPr/>
        </p:nvSpPr>
        <p:spPr>
          <a:xfrm>
            <a:off x="4101650" y="2010150"/>
            <a:ext cx="228581" cy="182895"/>
          </a:xfrm>
          <a:custGeom>
            <a:avLst/>
            <a:gdLst/>
            <a:ahLst/>
            <a:cxnLst/>
            <a:rect l="l" t="t" r="r" b="b"/>
            <a:pathLst>
              <a:path w="17193" h="14077" extrusionOk="0">
                <a:moveTo>
                  <a:pt x="11528" y="1"/>
                </a:moveTo>
                <a:cubicBezTo>
                  <a:pt x="10784" y="1"/>
                  <a:pt x="10050" y="204"/>
                  <a:pt x="9407" y="589"/>
                </a:cubicBezTo>
                <a:cubicBezTo>
                  <a:pt x="8800" y="994"/>
                  <a:pt x="8308" y="1515"/>
                  <a:pt x="8047" y="2181"/>
                </a:cubicBezTo>
                <a:cubicBezTo>
                  <a:pt x="7815" y="2731"/>
                  <a:pt x="7758" y="3339"/>
                  <a:pt x="7844" y="3975"/>
                </a:cubicBezTo>
                <a:cubicBezTo>
                  <a:pt x="5587" y="3657"/>
                  <a:pt x="3677" y="2586"/>
                  <a:pt x="2172" y="792"/>
                </a:cubicBezTo>
                <a:lnTo>
                  <a:pt x="1709" y="213"/>
                </a:lnTo>
                <a:lnTo>
                  <a:pt x="1361" y="850"/>
                </a:lnTo>
                <a:cubicBezTo>
                  <a:pt x="898" y="1689"/>
                  <a:pt x="753" y="2615"/>
                  <a:pt x="927" y="3512"/>
                </a:cubicBezTo>
                <a:cubicBezTo>
                  <a:pt x="1014" y="3860"/>
                  <a:pt x="1130" y="4207"/>
                  <a:pt x="1303" y="4554"/>
                </a:cubicBezTo>
                <a:lnTo>
                  <a:pt x="898" y="4381"/>
                </a:lnTo>
                <a:lnTo>
                  <a:pt x="840" y="5075"/>
                </a:lnTo>
                <a:cubicBezTo>
                  <a:pt x="811" y="5770"/>
                  <a:pt x="1043" y="6551"/>
                  <a:pt x="1477" y="7217"/>
                </a:cubicBezTo>
                <a:cubicBezTo>
                  <a:pt x="1593" y="7420"/>
                  <a:pt x="1738" y="7622"/>
                  <a:pt x="1940" y="7825"/>
                </a:cubicBezTo>
                <a:lnTo>
                  <a:pt x="1738" y="7796"/>
                </a:lnTo>
                <a:lnTo>
                  <a:pt x="1738" y="7796"/>
                </a:lnTo>
                <a:lnTo>
                  <a:pt x="1998" y="8577"/>
                </a:lnTo>
                <a:cubicBezTo>
                  <a:pt x="2345" y="9590"/>
                  <a:pt x="3040" y="10372"/>
                  <a:pt x="3937" y="10835"/>
                </a:cubicBezTo>
                <a:cubicBezTo>
                  <a:pt x="3040" y="11211"/>
                  <a:pt x="2316" y="11443"/>
                  <a:pt x="1101" y="11848"/>
                </a:cubicBezTo>
                <a:lnTo>
                  <a:pt x="1" y="12224"/>
                </a:lnTo>
                <a:lnTo>
                  <a:pt x="1014" y="12774"/>
                </a:lnTo>
                <a:cubicBezTo>
                  <a:pt x="1390" y="12977"/>
                  <a:pt x="2779" y="13700"/>
                  <a:pt x="4140" y="13903"/>
                </a:cubicBezTo>
                <a:cubicBezTo>
                  <a:pt x="4892" y="14019"/>
                  <a:pt x="5674" y="14076"/>
                  <a:pt x="6426" y="14076"/>
                </a:cubicBezTo>
                <a:cubicBezTo>
                  <a:pt x="7266" y="14076"/>
                  <a:pt x="8105" y="13990"/>
                  <a:pt x="8886" y="13845"/>
                </a:cubicBezTo>
                <a:cubicBezTo>
                  <a:pt x="10449" y="13527"/>
                  <a:pt x="11781" y="12890"/>
                  <a:pt x="12823" y="11935"/>
                </a:cubicBezTo>
                <a:cubicBezTo>
                  <a:pt x="13662" y="11182"/>
                  <a:pt x="14299" y="10256"/>
                  <a:pt x="14733" y="9156"/>
                </a:cubicBezTo>
                <a:cubicBezTo>
                  <a:pt x="15167" y="7998"/>
                  <a:pt x="15341" y="6638"/>
                  <a:pt x="15254" y="5162"/>
                </a:cubicBezTo>
                <a:cubicBezTo>
                  <a:pt x="15254" y="4786"/>
                  <a:pt x="15341" y="4410"/>
                  <a:pt x="15572" y="4120"/>
                </a:cubicBezTo>
                <a:cubicBezTo>
                  <a:pt x="16411" y="2991"/>
                  <a:pt x="16469" y="2905"/>
                  <a:pt x="16527" y="2818"/>
                </a:cubicBezTo>
                <a:cubicBezTo>
                  <a:pt x="16527" y="2789"/>
                  <a:pt x="16556" y="2789"/>
                  <a:pt x="16585" y="2731"/>
                </a:cubicBezTo>
                <a:lnTo>
                  <a:pt x="17193" y="1892"/>
                </a:lnTo>
                <a:lnTo>
                  <a:pt x="16151" y="1921"/>
                </a:lnTo>
                <a:cubicBezTo>
                  <a:pt x="16122" y="1921"/>
                  <a:pt x="16064" y="1950"/>
                  <a:pt x="16035" y="1950"/>
                </a:cubicBezTo>
                <a:lnTo>
                  <a:pt x="16672" y="97"/>
                </a:lnTo>
                <a:lnTo>
                  <a:pt x="15688" y="444"/>
                </a:lnTo>
                <a:cubicBezTo>
                  <a:pt x="15427" y="531"/>
                  <a:pt x="15196" y="618"/>
                  <a:pt x="15022" y="676"/>
                </a:cubicBezTo>
                <a:cubicBezTo>
                  <a:pt x="14704" y="792"/>
                  <a:pt x="14472" y="879"/>
                  <a:pt x="14154" y="965"/>
                </a:cubicBezTo>
                <a:cubicBezTo>
                  <a:pt x="13517" y="387"/>
                  <a:pt x="12707" y="68"/>
                  <a:pt x="11810" y="10"/>
                </a:cubicBezTo>
                <a:cubicBezTo>
                  <a:pt x="11716" y="4"/>
                  <a:pt x="11622" y="1"/>
                  <a:pt x="115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5" name="Google Shape;1175;p63"/>
          <p:cNvGrpSpPr/>
          <p:nvPr/>
        </p:nvGrpSpPr>
        <p:grpSpPr>
          <a:xfrm>
            <a:off x="5525900" y="2015875"/>
            <a:ext cx="228609" cy="171459"/>
            <a:chOff x="5525900" y="2015875"/>
            <a:chExt cx="228609" cy="171459"/>
          </a:xfrm>
        </p:grpSpPr>
        <p:sp>
          <p:nvSpPr>
            <p:cNvPr id="1176" name="Google Shape;1176;p63"/>
            <p:cNvSpPr/>
            <p:nvPr/>
          </p:nvSpPr>
          <p:spPr>
            <a:xfrm>
              <a:off x="5525900" y="2015875"/>
              <a:ext cx="228609" cy="171459"/>
            </a:xfrm>
            <a:custGeom>
              <a:avLst/>
              <a:gdLst/>
              <a:ahLst/>
              <a:cxnLst/>
              <a:rect l="l" t="t" r="r" b="b"/>
              <a:pathLst>
                <a:path w="17221" h="13111" extrusionOk="0">
                  <a:moveTo>
                    <a:pt x="6107" y="3184"/>
                  </a:moveTo>
                  <a:lnTo>
                    <a:pt x="12156" y="6541"/>
                  </a:lnTo>
                  <a:lnTo>
                    <a:pt x="6107" y="10014"/>
                  </a:lnTo>
                  <a:lnTo>
                    <a:pt x="6107" y="3184"/>
                  </a:lnTo>
                  <a:close/>
                  <a:moveTo>
                    <a:pt x="2547" y="0"/>
                  </a:moveTo>
                  <a:cubicBezTo>
                    <a:pt x="1158" y="0"/>
                    <a:pt x="0" y="1129"/>
                    <a:pt x="0" y="2518"/>
                  </a:cubicBezTo>
                  <a:lnTo>
                    <a:pt x="0" y="10593"/>
                  </a:lnTo>
                  <a:cubicBezTo>
                    <a:pt x="0" y="11982"/>
                    <a:pt x="1158" y="13111"/>
                    <a:pt x="2547" y="13111"/>
                  </a:cubicBezTo>
                  <a:lnTo>
                    <a:pt x="14703" y="13111"/>
                  </a:lnTo>
                  <a:cubicBezTo>
                    <a:pt x="16092" y="13111"/>
                    <a:pt x="17221" y="11982"/>
                    <a:pt x="17221" y="10593"/>
                  </a:cubicBezTo>
                  <a:lnTo>
                    <a:pt x="17221" y="2518"/>
                  </a:lnTo>
                  <a:cubicBezTo>
                    <a:pt x="17221" y="1129"/>
                    <a:pt x="16092" y="0"/>
                    <a:pt x="147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63"/>
            <p:cNvSpPr/>
            <p:nvPr/>
          </p:nvSpPr>
          <p:spPr>
            <a:xfrm>
              <a:off x="5620394" y="2079831"/>
              <a:ext cx="39971" cy="44293"/>
            </a:xfrm>
            <a:custGeom>
              <a:avLst/>
              <a:gdLst/>
              <a:ahLst/>
              <a:cxnLst/>
              <a:rect l="l" t="t" r="r" b="b"/>
              <a:pathLst>
                <a:path w="3011" h="3387" extrusionOk="0">
                  <a:moveTo>
                    <a:pt x="1" y="0"/>
                  </a:moveTo>
                  <a:lnTo>
                    <a:pt x="1" y="3387"/>
                  </a:lnTo>
                  <a:lnTo>
                    <a:pt x="3011" y="16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8" name="Google Shape;1178;p63"/>
          <p:cNvSpPr/>
          <p:nvPr/>
        </p:nvSpPr>
        <p:spPr>
          <a:xfrm>
            <a:off x="3389500" y="1987300"/>
            <a:ext cx="228609" cy="228609"/>
          </a:xfrm>
          <a:custGeom>
            <a:avLst/>
            <a:gdLst/>
            <a:ahLst/>
            <a:cxnLst/>
            <a:rect l="l" t="t" r="r" b="b"/>
            <a:pathLst>
              <a:path w="17221" h="17221" extrusionOk="0">
                <a:moveTo>
                  <a:pt x="2518" y="0"/>
                </a:moveTo>
                <a:cubicBezTo>
                  <a:pt x="1129" y="0"/>
                  <a:pt x="0" y="1129"/>
                  <a:pt x="0" y="2518"/>
                </a:cubicBezTo>
                <a:lnTo>
                  <a:pt x="0" y="14703"/>
                </a:lnTo>
                <a:cubicBezTo>
                  <a:pt x="0" y="16092"/>
                  <a:pt x="1129" y="17221"/>
                  <a:pt x="2518" y="17221"/>
                </a:cubicBezTo>
                <a:lnTo>
                  <a:pt x="7612" y="17221"/>
                </a:lnTo>
                <a:lnTo>
                  <a:pt x="7612" y="11143"/>
                </a:lnTo>
                <a:lnTo>
                  <a:pt x="5586" y="11143"/>
                </a:lnTo>
                <a:lnTo>
                  <a:pt x="5586" y="8104"/>
                </a:lnTo>
                <a:lnTo>
                  <a:pt x="7612" y="8104"/>
                </a:lnTo>
                <a:lnTo>
                  <a:pt x="7612" y="6049"/>
                </a:lnTo>
                <a:cubicBezTo>
                  <a:pt x="7612" y="4399"/>
                  <a:pt x="8972" y="3039"/>
                  <a:pt x="10622" y="3039"/>
                </a:cubicBezTo>
                <a:lnTo>
                  <a:pt x="13690" y="3039"/>
                </a:lnTo>
                <a:lnTo>
                  <a:pt x="13690" y="6049"/>
                </a:lnTo>
                <a:lnTo>
                  <a:pt x="10622" y="6049"/>
                </a:lnTo>
                <a:lnTo>
                  <a:pt x="10622" y="8104"/>
                </a:lnTo>
                <a:lnTo>
                  <a:pt x="13690" y="8104"/>
                </a:lnTo>
                <a:lnTo>
                  <a:pt x="13198" y="11143"/>
                </a:lnTo>
                <a:lnTo>
                  <a:pt x="10622" y="11143"/>
                </a:lnTo>
                <a:lnTo>
                  <a:pt x="10622" y="17221"/>
                </a:lnTo>
                <a:lnTo>
                  <a:pt x="14703" y="17221"/>
                </a:lnTo>
                <a:cubicBezTo>
                  <a:pt x="16092" y="17221"/>
                  <a:pt x="17221" y="16092"/>
                  <a:pt x="17221" y="14703"/>
                </a:cubicBezTo>
                <a:lnTo>
                  <a:pt x="17221" y="2518"/>
                </a:lnTo>
                <a:cubicBezTo>
                  <a:pt x="17221" y="1129"/>
                  <a:pt x="16092" y="0"/>
                  <a:pt x="1470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3"/>
          <p:cNvSpPr txBox="1">
            <a:spLocks noGrp="1"/>
          </p:cNvSpPr>
          <p:nvPr>
            <p:ph type="subTitle" idx="1"/>
          </p:nvPr>
        </p:nvSpPr>
        <p:spPr>
          <a:xfrm>
            <a:off x="2629200" y="2533375"/>
            <a:ext cx="3885600" cy="8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have any questions?</a:t>
            </a:r>
            <a:endParaRPr dirty="0"/>
          </a:p>
        </p:txBody>
      </p:sp>
      <p:sp>
        <p:nvSpPr>
          <p:cNvPr id="1180" name="Google Shape;1180;p63"/>
          <p:cNvSpPr txBox="1">
            <a:spLocks noGrp="1"/>
          </p:cNvSpPr>
          <p:nvPr>
            <p:ph type="subTitle" idx="2"/>
          </p:nvPr>
        </p:nvSpPr>
        <p:spPr>
          <a:xfrm>
            <a:off x="2629200" y="4158899"/>
            <a:ext cx="3885600" cy="27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keep this slide for attribution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41"/>
          <p:cNvSpPr txBox="1">
            <a:spLocks noGrp="1"/>
          </p:cNvSpPr>
          <p:nvPr>
            <p:ph type="title"/>
          </p:nvPr>
        </p:nvSpPr>
        <p:spPr>
          <a:xfrm>
            <a:off x="1281600" y="3880425"/>
            <a:ext cx="65808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—E</a:t>
            </a:r>
            <a:r>
              <a:rPr lang="en" dirty="0"/>
              <a:t>lbert Hubbard</a:t>
            </a:r>
            <a:endParaRPr sz="2600" dirty="0"/>
          </a:p>
        </p:txBody>
      </p:sp>
      <p:sp>
        <p:nvSpPr>
          <p:cNvPr id="508" name="Google Shape;508;p41"/>
          <p:cNvSpPr/>
          <p:nvPr/>
        </p:nvSpPr>
        <p:spPr>
          <a:xfrm>
            <a:off x="4160100" y="906025"/>
            <a:ext cx="823800" cy="823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5486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chemeClr val="dk1"/>
              </a:solidFill>
              <a:latin typeface="Faustina"/>
              <a:ea typeface="Faustina"/>
              <a:cs typeface="Faustina"/>
              <a:sym typeface="Faustina"/>
            </a:endParaRPr>
          </a:p>
        </p:txBody>
      </p:sp>
      <p:sp>
        <p:nvSpPr>
          <p:cNvPr id="509" name="Google Shape;509;p41"/>
          <p:cNvSpPr txBox="1"/>
          <p:nvPr/>
        </p:nvSpPr>
        <p:spPr>
          <a:xfrm>
            <a:off x="4160100" y="702579"/>
            <a:ext cx="8238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dirty="0"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rPr>
              <a:t>“</a:t>
            </a:r>
            <a:endParaRPr sz="9600" dirty="0"/>
          </a:p>
        </p:txBody>
      </p:sp>
      <p:grpSp>
        <p:nvGrpSpPr>
          <p:cNvPr id="510" name="Google Shape;510;p41"/>
          <p:cNvGrpSpPr/>
          <p:nvPr/>
        </p:nvGrpSpPr>
        <p:grpSpPr>
          <a:xfrm>
            <a:off x="-394375" y="3974913"/>
            <a:ext cx="2813700" cy="289200"/>
            <a:chOff x="-394375" y="3860613"/>
            <a:chExt cx="2813700" cy="289200"/>
          </a:xfrm>
        </p:grpSpPr>
        <p:cxnSp>
          <p:nvCxnSpPr>
            <p:cNvPr id="511" name="Google Shape;511;p41"/>
            <p:cNvCxnSpPr/>
            <p:nvPr/>
          </p:nvCxnSpPr>
          <p:spPr>
            <a:xfrm>
              <a:off x="-394375" y="4005225"/>
              <a:ext cx="28137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12" name="Google Shape;512;p41"/>
            <p:cNvSpPr/>
            <p:nvPr/>
          </p:nvSpPr>
          <p:spPr>
            <a:xfrm rot="5400000">
              <a:off x="665375" y="39132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1"/>
            <p:cNvSpPr/>
            <p:nvPr/>
          </p:nvSpPr>
          <p:spPr>
            <a:xfrm rot="5400000">
              <a:off x="985650" y="39132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1"/>
            <p:cNvSpPr/>
            <p:nvPr/>
          </p:nvSpPr>
          <p:spPr>
            <a:xfrm rot="5400000">
              <a:off x="1305925" y="39132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5" name="Google Shape;515;p41"/>
          <p:cNvSpPr txBox="1">
            <a:spLocks noGrp="1"/>
          </p:cNvSpPr>
          <p:nvPr>
            <p:ph type="subTitle" idx="1"/>
          </p:nvPr>
        </p:nvSpPr>
        <p:spPr>
          <a:xfrm>
            <a:off x="1281600" y="1618844"/>
            <a:ext cx="6580800" cy="156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“A LITTLE MORE PERSISTENCE, A LITTLE MORE EFFORT, AND WHAT SEEMED HOPELESS FAILURE MAY TURN TO GLORIOUS SUCCESS.”</a:t>
            </a: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>
            <a:spLocks noGrp="1"/>
          </p:cNvSpPr>
          <p:nvPr>
            <p:ph type="title"/>
          </p:nvPr>
        </p:nvSpPr>
        <p:spPr>
          <a:xfrm>
            <a:off x="2065197" y="2536301"/>
            <a:ext cx="5013606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is Obesity?</a:t>
            </a:r>
            <a:endParaRPr dirty="0"/>
          </a:p>
        </p:txBody>
      </p:sp>
      <p:sp>
        <p:nvSpPr>
          <p:cNvPr id="489" name="Google Shape;489;p38"/>
          <p:cNvSpPr txBox="1">
            <a:spLocks noGrp="1"/>
          </p:cNvSpPr>
          <p:nvPr>
            <p:ph type="title" idx="2"/>
          </p:nvPr>
        </p:nvSpPr>
        <p:spPr>
          <a:xfrm>
            <a:off x="4016550" y="1110850"/>
            <a:ext cx="1110900" cy="11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76FE8-6568-97AB-3055-B26E4AE4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12" y="1408176"/>
            <a:ext cx="6693415" cy="3603066"/>
          </a:xfrm>
        </p:spPr>
        <p:txBody>
          <a:bodyPr/>
          <a:lstStyle/>
          <a:p>
            <a:pPr marL="139700" indent="0" algn="ctr">
              <a:buNone/>
            </a:pP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Obesity is a complex disease that occurs when an individual’s weight is higher than what is considered healthy for his or her height. 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78991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>
            <a:spLocks noGrp="1"/>
          </p:cNvSpPr>
          <p:nvPr>
            <p:ph type="title"/>
          </p:nvPr>
        </p:nvSpPr>
        <p:spPr>
          <a:xfrm>
            <a:off x="1350689" y="2571750"/>
            <a:ext cx="6442622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Causes Obesity?</a:t>
            </a:r>
            <a:endParaRPr dirty="0"/>
          </a:p>
        </p:txBody>
      </p:sp>
      <p:sp>
        <p:nvSpPr>
          <p:cNvPr id="489" name="Google Shape;489;p38"/>
          <p:cNvSpPr txBox="1">
            <a:spLocks noGrp="1"/>
          </p:cNvSpPr>
          <p:nvPr>
            <p:ph type="title" idx="2"/>
          </p:nvPr>
        </p:nvSpPr>
        <p:spPr>
          <a:xfrm>
            <a:off x="4016550" y="1110850"/>
            <a:ext cx="1110900" cy="11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5469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04128-246B-5756-12FE-B504C15CA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544" y="804672"/>
            <a:ext cx="6364224" cy="3465576"/>
          </a:xfrm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Excessive weight gain which could result from: not enough sleep, over/under eating and</a:t>
            </a:r>
            <a:r>
              <a:rPr lang="en-US" sz="2000" dirty="0">
                <a:solidFill>
                  <a:schemeClr val="tx1"/>
                </a:solidFill>
                <a:latin typeface="Bodoni 72 Oldstyle Book" pitchFamily="2" charset="0"/>
              </a:rPr>
              <a:t>/o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r low physical activity</a:t>
            </a:r>
          </a:p>
          <a:p>
            <a:pPr marL="13970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u="none" strike="noStrike" dirty="0">
              <a:solidFill>
                <a:schemeClr val="tx1"/>
              </a:solidFill>
              <a:effectLst/>
              <a:latin typeface="Bodoni 72 Oldstyle Book" pitchFamily="2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In some rare cases, it could be genetic from a single gene called “monogenic obesity” which shows an inherited obesity within a family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Bodoni 72 Oldstyle Book" pitchFamily="2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It coul</a:t>
            </a:r>
            <a:r>
              <a:rPr lang="en-US" sz="2000" dirty="0">
                <a:solidFill>
                  <a:schemeClr val="tx1"/>
                </a:solidFill>
                <a:latin typeface="Bodoni 72 Oldstyle Book" pitchFamily="2" charset="0"/>
              </a:rPr>
              <a:t>d </a:t>
            </a:r>
            <a:r>
              <a:rPr lang="en-US" sz="2000" b="0" i="0" u="none" strike="noStrike" dirty="0">
                <a:solidFill>
                  <a:schemeClr val="tx1"/>
                </a:solidFill>
                <a:effectLst/>
                <a:latin typeface="Bodoni 72 Oldstyle Book" pitchFamily="2" charset="0"/>
              </a:rPr>
              <a:t>also be the result of some illnesses, such as </a:t>
            </a:r>
            <a:r>
              <a:rPr lang="en-US" sz="2000" dirty="0">
                <a:solidFill>
                  <a:schemeClr val="tx1"/>
                </a:solidFill>
                <a:latin typeface="Bodoni 72 Oldstyle Book" pitchFamily="2" charset="0"/>
              </a:rPr>
              <a:t>drugs, and/or antidepressants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80647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>
            <a:spLocks noGrp="1"/>
          </p:cNvSpPr>
          <p:nvPr>
            <p:ph type="title"/>
          </p:nvPr>
        </p:nvSpPr>
        <p:spPr>
          <a:xfrm>
            <a:off x="675344" y="2571750"/>
            <a:ext cx="7793312" cy="6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What are the Effects of Obesity?</a:t>
            </a:r>
            <a:endParaRPr sz="4000" dirty="0"/>
          </a:p>
        </p:txBody>
      </p:sp>
      <p:sp>
        <p:nvSpPr>
          <p:cNvPr id="489" name="Google Shape;489;p38"/>
          <p:cNvSpPr txBox="1">
            <a:spLocks noGrp="1"/>
          </p:cNvSpPr>
          <p:nvPr>
            <p:ph type="title" idx="2"/>
          </p:nvPr>
        </p:nvSpPr>
        <p:spPr>
          <a:xfrm>
            <a:off x="4016550" y="1110850"/>
            <a:ext cx="1110900" cy="11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781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>
            <a:extLst>
              <a:ext uri="{FF2B5EF4-FFF2-40B4-BE49-F238E27FC236}">
                <a16:creationId xmlns:a16="http://schemas.microsoft.com/office/drawing/2014/main" id="{32CBBF26-D85D-E392-9083-88587882E94C}"/>
              </a:ext>
            </a:extLst>
          </p:cNvPr>
          <p:cNvSpPr/>
          <p:nvPr/>
        </p:nvSpPr>
        <p:spPr>
          <a:xfrm>
            <a:off x="6216979" y="2057442"/>
            <a:ext cx="2945625" cy="11103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E1C6359C-B975-2E7F-21CD-B03282002895}"/>
              </a:ext>
            </a:extLst>
          </p:cNvPr>
          <p:cNvSpPr/>
          <p:nvPr/>
        </p:nvSpPr>
        <p:spPr>
          <a:xfrm>
            <a:off x="3140" y="2057443"/>
            <a:ext cx="2730780" cy="11103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 dirty="0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F86E1B94-94AF-262E-EB74-7F0116C9067F}"/>
              </a:ext>
            </a:extLst>
          </p:cNvPr>
          <p:cNvSpPr/>
          <p:nvPr/>
        </p:nvSpPr>
        <p:spPr>
          <a:xfrm>
            <a:off x="6044750" y="614081"/>
            <a:ext cx="3099249" cy="11103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 dirty="0"/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A34C4580-5F7C-665F-65F1-C54C492D4939}"/>
              </a:ext>
            </a:extLst>
          </p:cNvPr>
          <p:cNvSpPr/>
          <p:nvPr/>
        </p:nvSpPr>
        <p:spPr>
          <a:xfrm>
            <a:off x="974673" y="614082"/>
            <a:ext cx="3099249" cy="11103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O" dirty="0"/>
          </a:p>
        </p:txBody>
      </p:sp>
      <p:sp>
        <p:nvSpPr>
          <p:cNvPr id="1020" name="Google Shape;1020;p56"/>
          <p:cNvSpPr txBox="1">
            <a:spLocks noGrp="1"/>
          </p:cNvSpPr>
          <p:nvPr>
            <p:ph type="title"/>
          </p:nvPr>
        </p:nvSpPr>
        <p:spPr>
          <a:xfrm>
            <a:off x="865816" y="36899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</a:pPr>
            <a:r>
              <a:rPr lang="en-US" dirty="0"/>
              <a:t>Impact of obesity</a:t>
            </a:r>
            <a:endParaRPr dirty="0"/>
          </a:p>
        </p:txBody>
      </p:sp>
      <p:sp>
        <p:nvSpPr>
          <p:cNvPr id="1024" name="Google Shape;1024;p56"/>
          <p:cNvSpPr txBox="1">
            <a:spLocks noGrp="1"/>
          </p:cNvSpPr>
          <p:nvPr>
            <p:ph type="subTitle" idx="4"/>
          </p:nvPr>
        </p:nvSpPr>
        <p:spPr>
          <a:xfrm>
            <a:off x="974797" y="1018952"/>
            <a:ext cx="3099125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High blood pressure</a:t>
            </a:r>
            <a:endParaRPr dirty="0"/>
          </a:p>
        </p:txBody>
      </p:sp>
      <p:sp>
        <p:nvSpPr>
          <p:cNvPr id="1028" name="Google Shape;1028;p56"/>
          <p:cNvSpPr txBox="1">
            <a:spLocks noGrp="1"/>
          </p:cNvSpPr>
          <p:nvPr>
            <p:ph type="subTitle" idx="8"/>
          </p:nvPr>
        </p:nvSpPr>
        <p:spPr>
          <a:xfrm>
            <a:off x="6044749" y="1018952"/>
            <a:ext cx="3099250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</a:t>
            </a:r>
            <a:r>
              <a:rPr lang="en" dirty="0"/>
              <a:t>reathing problems</a:t>
            </a:r>
            <a:endParaRPr dirty="0"/>
          </a:p>
        </p:txBody>
      </p:sp>
      <p:sp>
        <p:nvSpPr>
          <p:cNvPr id="1030" name="Google Shape;1030;p56"/>
          <p:cNvSpPr txBox="1">
            <a:spLocks noGrp="1"/>
          </p:cNvSpPr>
          <p:nvPr>
            <p:ph type="subTitle" idx="13"/>
          </p:nvPr>
        </p:nvSpPr>
        <p:spPr>
          <a:xfrm>
            <a:off x="6044750" y="2612613"/>
            <a:ext cx="3290085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dirty="0">
                <a:solidFill>
                  <a:schemeClr val="bg2"/>
                </a:solidFill>
              </a:rPr>
              <a:t>Increased sweating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9D832630-E1C2-DCAD-A22C-4A1C14D6BE6A}"/>
              </a:ext>
            </a:extLst>
          </p:cNvPr>
          <p:cNvSpPr/>
          <p:nvPr/>
        </p:nvSpPr>
        <p:spPr>
          <a:xfrm>
            <a:off x="3084806" y="2057442"/>
            <a:ext cx="2781287" cy="111034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S</a:t>
            </a:r>
            <a:r>
              <a:rPr lang="en-JO" sz="2400" dirty="0">
                <a:solidFill>
                  <a:schemeClr val="bg2"/>
                </a:solidFill>
              </a:rPr>
              <a:t>noring </a:t>
            </a:r>
          </a:p>
        </p:txBody>
      </p:sp>
      <p:sp>
        <p:nvSpPr>
          <p:cNvPr id="1032" name="Google Shape;1032;p56"/>
          <p:cNvSpPr txBox="1">
            <a:spLocks noGrp="1"/>
          </p:cNvSpPr>
          <p:nvPr>
            <p:ph type="subTitle" idx="15"/>
          </p:nvPr>
        </p:nvSpPr>
        <p:spPr>
          <a:xfrm>
            <a:off x="54699" y="2451651"/>
            <a:ext cx="2627662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</a:t>
            </a:r>
            <a:r>
              <a:rPr lang="en" dirty="0"/>
              <a:t>ype 2 diabetes</a:t>
            </a:r>
            <a:endParaRPr dirty="0"/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ED88EF1A-779E-645A-57B3-F4432E7E2B27}"/>
              </a:ext>
            </a:extLst>
          </p:cNvPr>
          <p:cNvSpPr/>
          <p:nvPr/>
        </p:nvSpPr>
        <p:spPr>
          <a:xfrm>
            <a:off x="2926957" y="3460155"/>
            <a:ext cx="3290085" cy="95944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Joint and back pain</a:t>
            </a:r>
          </a:p>
          <a:p>
            <a:pPr algn="ctr"/>
            <a:endParaRPr lang="en-J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cial Issues Thesis: Childhood Obesity by Slidesgo">
  <a:themeElements>
    <a:clrScheme name="Simple Light">
      <a:dk1>
        <a:srgbClr val="313EF2"/>
      </a:dk1>
      <a:lt1>
        <a:srgbClr val="F7E8DC"/>
      </a:lt1>
      <a:dk2>
        <a:srgbClr val="EB6BBE"/>
      </a:dk2>
      <a:lt2>
        <a:srgbClr val="FFFFFF"/>
      </a:lt2>
      <a:accent1>
        <a:srgbClr val="FEADD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4C58F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379</Words>
  <Application>Microsoft Macintosh PowerPoint</Application>
  <PresentationFormat>On-screen Show (16:9)</PresentationFormat>
  <Paragraphs>65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Bodoni Moda</vt:lpstr>
      <vt:lpstr>Faustina</vt:lpstr>
      <vt:lpstr>Faustina SemiBold</vt:lpstr>
      <vt:lpstr>Arial</vt:lpstr>
      <vt:lpstr>BODONI 72 OLDSTYLE BOOK</vt:lpstr>
      <vt:lpstr>Social Issues Thesis: Childhood Obesity by Slidesgo</vt:lpstr>
      <vt:lpstr>OBESITY</vt:lpstr>
      <vt:lpstr>—Elbert Hubbard</vt:lpstr>
      <vt:lpstr>PowerPoint Presentation</vt:lpstr>
      <vt:lpstr>What is Obesity?</vt:lpstr>
      <vt:lpstr>PowerPoint Presentation</vt:lpstr>
      <vt:lpstr>What Causes Obesity?</vt:lpstr>
      <vt:lpstr>PowerPoint Presentation</vt:lpstr>
      <vt:lpstr>What are the Effects of Obesity?</vt:lpstr>
      <vt:lpstr>Impact of obesity</vt:lpstr>
      <vt:lpstr>PowerPoint Presentation</vt:lpstr>
      <vt:lpstr>How to Prevent Obesity?</vt:lpstr>
      <vt:lpstr>Ways to avoid it</vt:lpstr>
      <vt:lpstr>How to Recover from Obesity?</vt:lpstr>
      <vt:lpstr>PowerPoint Presentation</vt:lpstr>
      <vt:lpstr>Resources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cp:lastModifiedBy>Faris Shnaneh</cp:lastModifiedBy>
  <cp:revision>15</cp:revision>
  <cp:lastPrinted>2023-05-11T13:59:02Z</cp:lastPrinted>
  <dcterms:modified xsi:type="dcterms:W3CDTF">2023-05-13T11:01:16Z</dcterms:modified>
</cp:coreProperties>
</file>