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6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9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FA441F9-CD50-4BAD-8B32-80F318D4D7E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93A703B-1A25-455E-95A2-7DBF4B794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5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5D1B-3FF3-4F07-8425-CBACC2119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Circuit diagrams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DAC56-504A-4A99-9A23-194F4064C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Sarah Z, Christina, Carol, Tala</a:t>
            </a:r>
          </a:p>
        </p:txBody>
      </p:sp>
    </p:spTree>
    <p:extLst>
      <p:ext uri="{BB962C8B-B14F-4D97-AF65-F5344CB8AC3E}">
        <p14:creationId xmlns:p14="http://schemas.microsoft.com/office/powerpoint/2010/main" val="339223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6B05-6616-493B-B5FC-511616321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585216"/>
            <a:ext cx="9720072" cy="1499616"/>
          </a:xfrm>
        </p:spPr>
        <p:txBody>
          <a:bodyPr/>
          <a:lstStyle/>
          <a:p>
            <a:r>
              <a:rPr lang="en-US" dirty="0"/>
              <a:t>Kitchen: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81C65D57-6995-4A53-BFC7-E2EF9F1F5BA4}"/>
              </a:ext>
            </a:extLst>
          </p:cNvPr>
          <p:cNvSpPr/>
          <p:nvPr/>
        </p:nvSpPr>
        <p:spPr>
          <a:xfrm>
            <a:off x="-2044199" y="1238043"/>
            <a:ext cx="86714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Click here for description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43EF5-009E-4859-92A3-D5C6B403AA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97" t="11503" r="32133" b="36733"/>
          <a:stretch/>
        </p:blipFill>
        <p:spPr>
          <a:xfrm>
            <a:off x="719328" y="1918447"/>
            <a:ext cx="6004201" cy="4572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4DF9BA-2D66-41BC-9D8E-AC93E9C17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55" t="33406" r="57721" b="29412"/>
          <a:stretch/>
        </p:blipFill>
        <p:spPr>
          <a:xfrm>
            <a:off x="6723529" y="1831633"/>
            <a:ext cx="5058750" cy="44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0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8745-56EA-4BFC-B7B6-96480016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room: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58838-A0FC-4405-9FE4-F02D2ABEF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8" t="6349" r="28142" b="26984"/>
          <a:stretch/>
        </p:blipFill>
        <p:spPr>
          <a:xfrm>
            <a:off x="775063" y="1942011"/>
            <a:ext cx="5598844" cy="4572001"/>
          </a:xfrm>
          <a:prstGeom prst="rect">
            <a:avLst/>
          </a:prstGeom>
        </p:spPr>
      </p:pic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FAD16454-7C50-4CAE-8285-EED75468D272}"/>
              </a:ext>
            </a:extLst>
          </p:cNvPr>
          <p:cNvSpPr/>
          <p:nvPr/>
        </p:nvSpPr>
        <p:spPr>
          <a:xfrm>
            <a:off x="-2044199" y="1238043"/>
            <a:ext cx="867142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Click here for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0737B-E633-4A59-8D00-B67C2013B1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55" t="33406" r="56912" b="24314"/>
          <a:stretch/>
        </p:blipFill>
        <p:spPr>
          <a:xfrm>
            <a:off x="6622971" y="1638153"/>
            <a:ext cx="4977357" cy="48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9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519D-D22F-4547-993C-3CAE7159C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Bedroom: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8873D58F-AC0B-4D43-8ED9-C10851F86DED}"/>
              </a:ext>
            </a:extLst>
          </p:cNvPr>
          <p:cNvSpPr/>
          <p:nvPr/>
        </p:nvSpPr>
        <p:spPr>
          <a:xfrm>
            <a:off x="834206" y="1335024"/>
            <a:ext cx="28456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Click here for description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7B356-84DD-4FE6-8ABC-7C78EA64E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2" t="16127" r="34286" b="37270"/>
          <a:stretch/>
        </p:blipFill>
        <p:spPr>
          <a:xfrm>
            <a:off x="457685" y="1942013"/>
            <a:ext cx="6213081" cy="4583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52205-A918-4198-B9BF-3022FC277B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62" t="33161" r="57353" b="30400"/>
          <a:stretch/>
        </p:blipFill>
        <p:spPr>
          <a:xfrm>
            <a:off x="6884763" y="1942013"/>
            <a:ext cx="4930127" cy="444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B5BB-BE63-440A-A831-958A08667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23A4312-363D-438D-9664-CEB81F13D846}"/>
              </a:ext>
            </a:extLst>
          </p:cNvPr>
          <p:cNvSpPr/>
          <p:nvPr/>
        </p:nvSpPr>
        <p:spPr>
          <a:xfrm>
            <a:off x="834206" y="1335024"/>
            <a:ext cx="28456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Click here for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25E988-D5A2-4272-9F2F-85C23234F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9524" r="26928" b="27238"/>
          <a:stretch/>
        </p:blipFill>
        <p:spPr>
          <a:xfrm>
            <a:off x="834206" y="2145791"/>
            <a:ext cx="5656241" cy="426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9A79C-BBE3-4930-A7F2-5A16002674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62" t="33202" r="56618" b="37814"/>
          <a:stretch/>
        </p:blipFill>
        <p:spPr>
          <a:xfrm>
            <a:off x="6723528" y="2145790"/>
            <a:ext cx="5348065" cy="420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1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B265-ADC1-4978-826F-58200ED76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br>
              <a:rPr lang="en-US" dirty="0"/>
            </a:br>
            <a:r>
              <a:rPr lang="en-US" dirty="0"/>
              <a:t>room: 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16DE6-9B01-47FA-9B0C-53B4C836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Kitchen: the kitchen is 10m long and contains 3 electrical sockets, we used 2 LED lights on the sides (one the left and one the right). We also used 2 CFL bulb in the middle of the room. Since the room is 10m we did (10*250=2500 Lumens ).we used 4 lightbulbs of two different types are used, 2 CFL consisting of 800 lumens each and 2 LED with also 800 lumens each. CFL is 15 watts and LED is 10 watts.</a:t>
            </a:r>
          </a:p>
          <a:p>
            <a:r>
              <a:rPr lang="en-US" dirty="0"/>
              <a:t>We used 3 ordinary switches. 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ABBFBC30-F75C-4696-87E4-DBBC656788DA}"/>
              </a:ext>
            </a:extLst>
          </p:cNvPr>
          <p:cNvSpPr/>
          <p:nvPr/>
        </p:nvSpPr>
        <p:spPr>
          <a:xfrm>
            <a:off x="5311730" y="5918841"/>
            <a:ext cx="114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8937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1E291-96A8-4A46-805C-C03B7477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Description</a:t>
            </a:r>
            <a:br>
              <a:rPr lang="en-US" dirty="0"/>
            </a:br>
            <a:r>
              <a:rPr lang="en-US" dirty="0"/>
              <a:t>Room: Living room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B57E-DC0D-4119-9970-04D55E54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276" y="2417500"/>
            <a:ext cx="9206542" cy="3855284"/>
          </a:xfrm>
        </p:spPr>
        <p:txBody>
          <a:bodyPr>
            <a:normAutofit/>
          </a:bodyPr>
          <a:lstStyle/>
          <a:p>
            <a:r>
              <a:rPr lang="en-US" sz="2800" dirty="0"/>
              <a:t>The living rooms 12 meters long, it contains 3 incandescent light bulbs(on the left side of the room) with 40w each, 3 LED bulbs (on the right side of the room) with 7.5 (w) each, lastly 2 CFL light bulbs in the middle of the room with 10(w) each, since the room is 12m we did (12*250=3000 lumens), the room consists of 2 ordinary switches, 1 fancy switch 5 electrical sockets, and 8 light bulbs with the light intensity of 450 lumens.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03688FD1-F9B5-4854-AA8C-02813946988C}"/>
              </a:ext>
            </a:extLst>
          </p:cNvPr>
          <p:cNvSpPr/>
          <p:nvPr/>
        </p:nvSpPr>
        <p:spPr>
          <a:xfrm>
            <a:off x="5311730" y="5918841"/>
            <a:ext cx="114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8316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84B3-B069-42A8-B085-C37FB66A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br>
              <a:rPr lang="en-US" dirty="0"/>
            </a:br>
            <a:r>
              <a:rPr lang="en-US" dirty="0"/>
              <a:t>room: Bedroom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B583B-CBDB-4440-9FEB-3C210640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Bahnschrift Light" panose="020B0502040204020203" pitchFamily="34" charset="0"/>
              </a:rPr>
              <a:t>Bedroom: the bedroom is 10m long and contains 3 electrical sockets, we used 2 CFL lights in the middle of the room that consists of 15W each. We also used 2 LED lights on the sides of the room( one the left, one on the right), both having 10W. Since the room 10m we did (10*250=2500 Lumens), we used 4 lightbulbs with the light intensity being 800 for each.</a:t>
            </a:r>
          </a:p>
          <a:p>
            <a:pPr marL="0" indent="0">
              <a:buNone/>
            </a:pPr>
            <a:r>
              <a:rPr lang="en-US" sz="2400" b="1" dirty="0"/>
              <a:t>And we used three fancy switches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8AF15F06-E4C1-419B-9719-5209B4F3EF1E}"/>
              </a:ext>
            </a:extLst>
          </p:cNvPr>
          <p:cNvSpPr/>
          <p:nvPr/>
        </p:nvSpPr>
        <p:spPr>
          <a:xfrm>
            <a:off x="5311731" y="5918841"/>
            <a:ext cx="114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7412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9268-33B1-42C3-9E27-C4BEBF2D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</a:t>
            </a:r>
            <a:br>
              <a:rPr lang="en-US" dirty="0"/>
            </a:br>
            <a:r>
              <a:rPr lang="en-US" dirty="0"/>
              <a:t>room: bathroom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F6EB6-7216-40BD-8DB9-9C55726FD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bathroom is 6m long with 1 electrical socket, 2 motion activated light bulbs 10W each. Since the room is 6m we did (6*250=1500 Lumens). We used 2 lightbulbs with the light intensity of 800 lumens which makes the total of 1600 lumens.</a:t>
            </a:r>
          </a:p>
          <a:p>
            <a:r>
              <a:rPr lang="en-US" sz="2800" dirty="0"/>
              <a:t>And 1 automatic switch</a:t>
            </a:r>
          </a:p>
          <a:p>
            <a:endParaRPr lang="en-US" dirty="0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D3CD1710-C236-417B-9623-C39486F68ECA}"/>
              </a:ext>
            </a:extLst>
          </p:cNvPr>
          <p:cNvSpPr/>
          <p:nvPr/>
        </p:nvSpPr>
        <p:spPr>
          <a:xfrm>
            <a:off x="5311730" y="5864197"/>
            <a:ext cx="11448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nk Free" panose="03080402000500000000" pitchFamily="66" charset="0"/>
              </a:rPr>
              <a:t>B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nk Free" panose="03080402000500000000" pitchFamily="66" charset="0"/>
              </a:rPr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940927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556</TotalTime>
  <Words>401</Words>
  <Application>Microsoft Office PowerPoint</Application>
  <PresentationFormat>Widescreen</PresentationFormat>
  <Paragraphs>25</Paragraphs>
  <Slides>9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Bahnschrift Light</vt:lpstr>
      <vt:lpstr>Ink Free</vt:lpstr>
      <vt:lpstr>Tw Cen MT</vt:lpstr>
      <vt:lpstr>Tw Cen MT Condensed</vt:lpstr>
      <vt:lpstr>Wingdings 3</vt:lpstr>
      <vt:lpstr>Integral</vt:lpstr>
      <vt:lpstr>Circuit diagrams</vt:lpstr>
      <vt:lpstr>Kitchen: </vt:lpstr>
      <vt:lpstr>Living room: </vt:lpstr>
      <vt:lpstr>Bedroom: </vt:lpstr>
      <vt:lpstr>Bathroom </vt:lpstr>
      <vt:lpstr>Description room: kitchen</vt:lpstr>
      <vt:lpstr>Description Room: Living room </vt:lpstr>
      <vt:lpstr>Description room: Bedroom</vt:lpstr>
      <vt:lpstr>Description room: bathroom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diagrams</dc:title>
  <dc:creator>ACER</dc:creator>
  <cp:lastModifiedBy>ACER</cp:lastModifiedBy>
  <cp:revision>23</cp:revision>
  <dcterms:created xsi:type="dcterms:W3CDTF">2023-05-18T06:24:39Z</dcterms:created>
  <dcterms:modified xsi:type="dcterms:W3CDTF">2023-05-19T18:47:02Z</dcterms:modified>
</cp:coreProperties>
</file>