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9"/>
  </p:notesMasterIdLst>
  <p:sldIdLst>
    <p:sldId id="256" r:id="rId2"/>
    <p:sldId id="257" r:id="rId3"/>
    <p:sldId id="258" r:id="rId4"/>
    <p:sldId id="259" r:id="rId5"/>
    <p:sldId id="260" r:id="rId6"/>
    <p:sldId id="261" r:id="rId7"/>
    <p:sldId id="263" r:id="rId8"/>
  </p:sldIdLst>
  <p:sldSz cx="9144000" cy="5143500" type="screen16x9"/>
  <p:notesSz cx="6858000" cy="9144000"/>
  <p:embeddedFontLst>
    <p:embeddedFont>
      <p:font typeface="Fira Sans Extra Condensed" panose="020B0503050000020004" pitchFamily="34" charset="0"/>
      <p:regular r:id="rId10"/>
      <p:bold r:id="rId11"/>
      <p:italic r:id="rId12"/>
      <p:boldItalic r:id="rId13"/>
    </p:embeddedFont>
    <p:embeddedFont>
      <p:font typeface="Fira Sans Extra Condensed SemiBold" panose="020B0604020202020204" charset="0"/>
      <p:regular r:id="rId14"/>
      <p:bold r:id="rId15"/>
      <p:italic r:id="rId16"/>
      <p:boldItalic r:id="rId17"/>
    </p:embeddedFont>
    <p:embeddedFont>
      <p:font typeface="Roboto" panose="02000000000000000000" pitchFamily="2" charset="0"/>
      <p:regular r:id="rId18"/>
      <p:bold r:id="rId19"/>
      <p:italic r:id="rId20"/>
      <p:boldItalic r:id="rId21"/>
    </p:embeddedFont>
    <p:embeddedFont>
      <p:font typeface="Roboto Slab" pitchFamily="2"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249F3B-3226-4996-BEDB-1A573946DAAC}">
  <a:tblStyle styleId="{AD249F3B-3226-4996-BEDB-1A573946DAA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84" y="3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microsoft.com/office/2016/11/relationships/changesInfo" Target="changesInfos/changesInfo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yan Safadi" userId="ba28b1532519b13b" providerId="LiveId" clId="{249B868E-20D9-417E-8167-D73D6E39A107}"/>
    <pc:docChg chg="undo redo custSel addSld delSld modSld delMainMaster">
      <pc:chgData name="Rayan Safadi" userId="ba28b1532519b13b" providerId="LiveId" clId="{249B868E-20D9-417E-8167-D73D6E39A107}" dt="2023-05-19T18:45:09.602" v="685" actId="20577"/>
      <pc:docMkLst>
        <pc:docMk/>
      </pc:docMkLst>
      <pc:sldChg chg="modSp mod modNotesTx">
        <pc:chgData name="Rayan Safadi" userId="ba28b1532519b13b" providerId="LiveId" clId="{249B868E-20D9-417E-8167-D73D6E39A107}" dt="2023-05-15T15:36:56.747" v="32" actId="113"/>
        <pc:sldMkLst>
          <pc:docMk/>
          <pc:sldMk cId="0" sldId="257"/>
        </pc:sldMkLst>
        <pc:spChg chg="mod">
          <ac:chgData name="Rayan Safadi" userId="ba28b1532519b13b" providerId="LiveId" clId="{249B868E-20D9-417E-8167-D73D6E39A107}" dt="2023-05-15T15:36:37.865" v="31" actId="20577"/>
          <ac:spMkLst>
            <pc:docMk/>
            <pc:sldMk cId="0" sldId="257"/>
            <ac:spMk id="141" creationId="{00000000-0000-0000-0000-000000000000}"/>
          </ac:spMkLst>
        </pc:spChg>
      </pc:sldChg>
      <pc:sldChg chg="addSp delSp modSp mod modNotesTx">
        <pc:chgData name="Rayan Safadi" userId="ba28b1532519b13b" providerId="LiveId" clId="{249B868E-20D9-417E-8167-D73D6E39A107}" dt="2023-05-19T18:21:24.013" v="676" actId="20577"/>
        <pc:sldMkLst>
          <pc:docMk/>
          <pc:sldMk cId="0" sldId="258"/>
        </pc:sldMkLst>
        <pc:spChg chg="mod">
          <ac:chgData name="Rayan Safadi" userId="ba28b1532519b13b" providerId="LiveId" clId="{249B868E-20D9-417E-8167-D73D6E39A107}" dt="2023-05-15T15:38:36.269" v="78" actId="20577"/>
          <ac:spMkLst>
            <pc:docMk/>
            <pc:sldMk cId="0" sldId="258"/>
            <ac:spMk id="181" creationId="{00000000-0000-0000-0000-000000000000}"/>
          </ac:spMkLst>
        </pc:spChg>
        <pc:grpChg chg="del">
          <ac:chgData name="Rayan Safadi" userId="ba28b1532519b13b" providerId="LiveId" clId="{249B868E-20D9-417E-8167-D73D6E39A107}" dt="2023-05-15T15:37:32.715" v="65" actId="21"/>
          <ac:grpSpMkLst>
            <pc:docMk/>
            <pc:sldMk cId="0" sldId="258"/>
            <ac:grpSpMk id="187" creationId="{00000000-0000-0000-0000-000000000000}"/>
          </ac:grpSpMkLst>
        </pc:grpChg>
        <pc:grpChg chg="del">
          <ac:chgData name="Rayan Safadi" userId="ba28b1532519b13b" providerId="LiveId" clId="{249B868E-20D9-417E-8167-D73D6E39A107}" dt="2023-05-15T15:37:38.842" v="68" actId="21"/>
          <ac:grpSpMkLst>
            <pc:docMk/>
            <pc:sldMk cId="0" sldId="258"/>
            <ac:grpSpMk id="192" creationId="{00000000-0000-0000-0000-000000000000}"/>
          </ac:grpSpMkLst>
        </pc:grpChg>
        <pc:grpChg chg="del">
          <ac:chgData name="Rayan Safadi" userId="ba28b1532519b13b" providerId="LiveId" clId="{249B868E-20D9-417E-8167-D73D6E39A107}" dt="2023-05-15T15:37:36.871" v="67" actId="21"/>
          <ac:grpSpMkLst>
            <pc:docMk/>
            <pc:sldMk cId="0" sldId="258"/>
            <ac:grpSpMk id="209" creationId="{00000000-0000-0000-0000-000000000000}"/>
          </ac:grpSpMkLst>
        </pc:grpChg>
        <pc:grpChg chg="del">
          <ac:chgData name="Rayan Safadi" userId="ba28b1532519b13b" providerId="LiveId" clId="{249B868E-20D9-417E-8167-D73D6E39A107}" dt="2023-05-15T15:37:34.723" v="66" actId="21"/>
          <ac:grpSpMkLst>
            <pc:docMk/>
            <pc:sldMk cId="0" sldId="258"/>
            <ac:grpSpMk id="216" creationId="{00000000-0000-0000-0000-000000000000}"/>
          </ac:grpSpMkLst>
        </pc:grpChg>
        <pc:grpChg chg="del">
          <ac:chgData name="Rayan Safadi" userId="ba28b1532519b13b" providerId="LiveId" clId="{249B868E-20D9-417E-8167-D73D6E39A107}" dt="2023-05-15T15:37:41.774" v="69" actId="21"/>
          <ac:grpSpMkLst>
            <pc:docMk/>
            <pc:sldMk cId="0" sldId="258"/>
            <ac:grpSpMk id="223" creationId="{00000000-0000-0000-0000-000000000000}"/>
          </ac:grpSpMkLst>
        </pc:grpChg>
        <pc:picChg chg="add mod">
          <ac:chgData name="Rayan Safadi" userId="ba28b1532519b13b" providerId="LiveId" clId="{249B868E-20D9-417E-8167-D73D6E39A107}" dt="2023-05-15T15:39:24.913" v="89" actId="1076"/>
          <ac:picMkLst>
            <pc:docMk/>
            <pc:sldMk cId="0" sldId="258"/>
            <ac:picMk id="2" creationId="{202A8C97-5DFD-CE53-1C73-A515102DF9D0}"/>
          </ac:picMkLst>
        </pc:picChg>
        <pc:picChg chg="add mod">
          <ac:chgData name="Rayan Safadi" userId="ba28b1532519b13b" providerId="LiveId" clId="{249B868E-20D9-417E-8167-D73D6E39A107}" dt="2023-05-15T15:39:30.688" v="92" actId="1076"/>
          <ac:picMkLst>
            <pc:docMk/>
            <pc:sldMk cId="0" sldId="258"/>
            <ac:picMk id="3" creationId="{E88E2CF6-4081-D414-CEC9-3C279ABC0B00}"/>
          </ac:picMkLst>
        </pc:picChg>
        <pc:picChg chg="add mod">
          <ac:chgData name="Rayan Safadi" userId="ba28b1532519b13b" providerId="LiveId" clId="{249B868E-20D9-417E-8167-D73D6E39A107}" dt="2023-05-15T15:39:46.366" v="96" actId="1076"/>
          <ac:picMkLst>
            <pc:docMk/>
            <pc:sldMk cId="0" sldId="258"/>
            <ac:picMk id="4" creationId="{8D4A10D1-7DF7-F641-B4E4-533D43DB5145}"/>
          </ac:picMkLst>
        </pc:picChg>
      </pc:sldChg>
      <pc:sldChg chg="addSp delSp modSp mod modNotesTx">
        <pc:chgData name="Rayan Safadi" userId="ba28b1532519b13b" providerId="LiveId" clId="{249B868E-20D9-417E-8167-D73D6E39A107}" dt="2023-05-19T18:45:09.602" v="685" actId="20577"/>
        <pc:sldMkLst>
          <pc:docMk/>
          <pc:sldMk cId="0" sldId="259"/>
        </pc:sldMkLst>
        <pc:spChg chg="mod">
          <ac:chgData name="Rayan Safadi" userId="ba28b1532519b13b" providerId="LiveId" clId="{249B868E-20D9-417E-8167-D73D6E39A107}" dt="2023-05-19T18:45:09.602" v="685" actId="20577"/>
          <ac:spMkLst>
            <pc:docMk/>
            <pc:sldMk cId="0" sldId="259"/>
            <ac:spMk id="234" creationId="{00000000-0000-0000-0000-000000000000}"/>
          </ac:spMkLst>
        </pc:spChg>
        <pc:spChg chg="mod">
          <ac:chgData name="Rayan Safadi" userId="ba28b1532519b13b" providerId="LiveId" clId="{249B868E-20D9-417E-8167-D73D6E39A107}" dt="2023-05-15T15:40:58.847" v="109" actId="20577"/>
          <ac:spMkLst>
            <pc:docMk/>
            <pc:sldMk cId="0" sldId="259"/>
            <ac:spMk id="283" creationId="{00000000-0000-0000-0000-000000000000}"/>
          </ac:spMkLst>
        </pc:spChg>
        <pc:spChg chg="mod">
          <ac:chgData name="Rayan Safadi" userId="ba28b1532519b13b" providerId="LiveId" clId="{249B868E-20D9-417E-8167-D73D6E39A107}" dt="2023-05-15T15:41:06.527" v="149" actId="20577"/>
          <ac:spMkLst>
            <pc:docMk/>
            <pc:sldMk cId="0" sldId="259"/>
            <ac:spMk id="284" creationId="{00000000-0000-0000-0000-000000000000}"/>
          </ac:spMkLst>
        </pc:spChg>
        <pc:spChg chg="mod">
          <ac:chgData name="Rayan Safadi" userId="ba28b1532519b13b" providerId="LiveId" clId="{249B868E-20D9-417E-8167-D73D6E39A107}" dt="2023-05-15T15:41:37.918" v="160" actId="20577"/>
          <ac:spMkLst>
            <pc:docMk/>
            <pc:sldMk cId="0" sldId="259"/>
            <ac:spMk id="287" creationId="{00000000-0000-0000-0000-000000000000}"/>
          </ac:spMkLst>
        </pc:spChg>
        <pc:spChg chg="del mod">
          <ac:chgData name="Rayan Safadi" userId="ba28b1532519b13b" providerId="LiveId" clId="{249B868E-20D9-417E-8167-D73D6E39A107}" dt="2023-05-15T15:41:35.370" v="159" actId="21"/>
          <ac:spMkLst>
            <pc:docMk/>
            <pc:sldMk cId="0" sldId="259"/>
            <ac:spMk id="288" creationId="{00000000-0000-0000-0000-000000000000}"/>
          </ac:spMkLst>
        </pc:spChg>
        <pc:spChg chg="mod">
          <ac:chgData name="Rayan Safadi" userId="ba28b1532519b13b" providerId="LiveId" clId="{249B868E-20D9-417E-8167-D73D6E39A107}" dt="2023-05-15T15:41:23.236" v="156" actId="20577"/>
          <ac:spMkLst>
            <pc:docMk/>
            <pc:sldMk cId="0" sldId="259"/>
            <ac:spMk id="289" creationId="{00000000-0000-0000-0000-000000000000}"/>
          </ac:spMkLst>
        </pc:spChg>
        <pc:spChg chg="del mod">
          <ac:chgData name="Rayan Safadi" userId="ba28b1532519b13b" providerId="LiveId" clId="{249B868E-20D9-417E-8167-D73D6E39A107}" dt="2023-05-15T15:41:48.148" v="164" actId="21"/>
          <ac:spMkLst>
            <pc:docMk/>
            <pc:sldMk cId="0" sldId="259"/>
            <ac:spMk id="291" creationId="{00000000-0000-0000-0000-000000000000}"/>
          </ac:spMkLst>
        </pc:spChg>
        <pc:spChg chg="mod">
          <ac:chgData name="Rayan Safadi" userId="ba28b1532519b13b" providerId="LiveId" clId="{249B868E-20D9-417E-8167-D73D6E39A107}" dt="2023-05-15T15:41:55.539" v="186" actId="20577"/>
          <ac:spMkLst>
            <pc:docMk/>
            <pc:sldMk cId="0" sldId="259"/>
            <ac:spMk id="292" creationId="{00000000-0000-0000-0000-000000000000}"/>
          </ac:spMkLst>
        </pc:spChg>
        <pc:spChg chg="mod">
          <ac:chgData name="Rayan Safadi" userId="ba28b1532519b13b" providerId="LiveId" clId="{249B868E-20D9-417E-8167-D73D6E39A107}" dt="2023-05-15T15:41:43.494" v="162" actId="20577"/>
          <ac:spMkLst>
            <pc:docMk/>
            <pc:sldMk cId="0" sldId="259"/>
            <ac:spMk id="293" creationId="{00000000-0000-0000-0000-000000000000}"/>
          </ac:spMkLst>
        </pc:spChg>
        <pc:grpChg chg="mod">
          <ac:chgData name="Rayan Safadi" userId="ba28b1532519b13b" providerId="LiveId" clId="{249B868E-20D9-417E-8167-D73D6E39A107}" dt="2023-05-15T15:42:19.393" v="191" actId="1076"/>
          <ac:grpSpMkLst>
            <pc:docMk/>
            <pc:sldMk cId="0" sldId="259"/>
            <ac:grpSpMk id="235" creationId="{00000000-0000-0000-0000-000000000000}"/>
          </ac:grpSpMkLst>
        </pc:grpChg>
        <pc:grpChg chg="del mod">
          <ac:chgData name="Rayan Safadi" userId="ba28b1532519b13b" providerId="LiveId" clId="{249B868E-20D9-417E-8167-D73D6E39A107}" dt="2023-05-15T15:41:17.391" v="152" actId="21"/>
          <ac:grpSpMkLst>
            <pc:docMk/>
            <pc:sldMk cId="0" sldId="259"/>
            <ac:grpSpMk id="282" creationId="{00000000-0000-0000-0000-000000000000}"/>
          </ac:grpSpMkLst>
        </pc:grpChg>
        <pc:grpChg chg="add del mod">
          <ac:chgData name="Rayan Safadi" userId="ba28b1532519b13b" providerId="LiveId" clId="{249B868E-20D9-417E-8167-D73D6E39A107}" dt="2023-05-15T15:42:21.889" v="193" actId="21"/>
          <ac:grpSpMkLst>
            <pc:docMk/>
            <pc:sldMk cId="0" sldId="259"/>
            <ac:grpSpMk id="286" creationId="{00000000-0000-0000-0000-000000000000}"/>
          </ac:grpSpMkLst>
        </pc:grpChg>
        <pc:grpChg chg="del">
          <ac:chgData name="Rayan Safadi" userId="ba28b1532519b13b" providerId="LiveId" clId="{249B868E-20D9-417E-8167-D73D6E39A107}" dt="2023-05-15T15:42:02.050" v="187" actId="21"/>
          <ac:grpSpMkLst>
            <pc:docMk/>
            <pc:sldMk cId="0" sldId="259"/>
            <ac:grpSpMk id="290" creationId="{00000000-0000-0000-0000-000000000000}"/>
          </ac:grpSpMkLst>
        </pc:grpChg>
        <pc:grpChg chg="del">
          <ac:chgData name="Rayan Safadi" userId="ba28b1532519b13b" providerId="LiveId" clId="{249B868E-20D9-417E-8167-D73D6E39A107}" dt="2023-05-15T15:41:08.530" v="150" actId="21"/>
          <ac:grpSpMkLst>
            <pc:docMk/>
            <pc:sldMk cId="0" sldId="259"/>
            <ac:grpSpMk id="294" creationId="{00000000-0000-0000-0000-000000000000}"/>
          </ac:grpSpMkLst>
        </pc:grpChg>
        <pc:grpChg chg="del">
          <ac:chgData name="Rayan Safadi" userId="ba28b1532519b13b" providerId="LiveId" clId="{249B868E-20D9-417E-8167-D73D6E39A107}" dt="2023-05-15T15:41:10.857" v="151" actId="21"/>
          <ac:grpSpMkLst>
            <pc:docMk/>
            <pc:sldMk cId="0" sldId="259"/>
            <ac:grpSpMk id="299" creationId="{00000000-0000-0000-0000-000000000000}"/>
          </ac:grpSpMkLst>
        </pc:grpChg>
        <pc:grpChg chg="del">
          <ac:chgData name="Rayan Safadi" userId="ba28b1532519b13b" providerId="LiveId" clId="{249B868E-20D9-417E-8167-D73D6E39A107}" dt="2023-05-15T15:41:40.853" v="161" actId="21"/>
          <ac:grpSpMkLst>
            <pc:docMk/>
            <pc:sldMk cId="0" sldId="259"/>
            <ac:grpSpMk id="304" creationId="{00000000-0000-0000-0000-000000000000}"/>
          </ac:grpSpMkLst>
        </pc:grpChg>
        <pc:cxnChg chg="mod">
          <ac:chgData name="Rayan Safadi" userId="ba28b1532519b13b" providerId="LiveId" clId="{249B868E-20D9-417E-8167-D73D6E39A107}" dt="2023-05-15T15:41:08.530" v="150" actId="21"/>
          <ac:cxnSpMkLst>
            <pc:docMk/>
            <pc:sldMk cId="0" sldId="259"/>
            <ac:cxnSpMk id="298" creationId="{00000000-0000-0000-0000-000000000000}"/>
          </ac:cxnSpMkLst>
        </pc:cxnChg>
        <pc:cxnChg chg="mod">
          <ac:chgData name="Rayan Safadi" userId="ba28b1532519b13b" providerId="LiveId" clId="{249B868E-20D9-417E-8167-D73D6E39A107}" dt="2023-05-15T15:41:10.857" v="151" actId="21"/>
          <ac:cxnSpMkLst>
            <pc:docMk/>
            <pc:sldMk cId="0" sldId="259"/>
            <ac:cxnSpMk id="303" creationId="{00000000-0000-0000-0000-000000000000}"/>
          </ac:cxnSpMkLst>
        </pc:cxnChg>
      </pc:sldChg>
      <pc:sldChg chg="addSp delSp modSp mod modNotesTx">
        <pc:chgData name="Rayan Safadi" userId="ba28b1532519b13b" providerId="LiveId" clId="{249B868E-20D9-417E-8167-D73D6E39A107}" dt="2023-05-18T16:03:38.253" v="556" actId="20577"/>
        <pc:sldMkLst>
          <pc:docMk/>
          <pc:sldMk cId="0" sldId="260"/>
        </pc:sldMkLst>
        <pc:spChg chg="mod">
          <ac:chgData name="Rayan Safadi" userId="ba28b1532519b13b" providerId="LiveId" clId="{249B868E-20D9-417E-8167-D73D6E39A107}" dt="2023-05-15T15:43:32.235" v="269"/>
          <ac:spMkLst>
            <pc:docMk/>
            <pc:sldMk cId="0" sldId="260"/>
            <ac:spMk id="313" creationId="{00000000-0000-0000-0000-000000000000}"/>
          </ac:spMkLst>
        </pc:spChg>
        <pc:spChg chg="del mod topLvl">
          <ac:chgData name="Rayan Safadi" userId="ba28b1532519b13b" providerId="LiveId" clId="{249B868E-20D9-417E-8167-D73D6E39A107}" dt="2023-05-15T15:42:50.448" v="238" actId="478"/>
          <ac:spMkLst>
            <pc:docMk/>
            <pc:sldMk cId="0" sldId="260"/>
            <ac:spMk id="315" creationId="{00000000-0000-0000-0000-000000000000}"/>
          </ac:spMkLst>
        </pc:spChg>
        <pc:spChg chg="mod topLvl">
          <ac:chgData name="Rayan Safadi" userId="ba28b1532519b13b" providerId="LiveId" clId="{249B868E-20D9-417E-8167-D73D6E39A107}" dt="2023-05-15T15:42:50.448" v="238" actId="478"/>
          <ac:spMkLst>
            <pc:docMk/>
            <pc:sldMk cId="0" sldId="260"/>
            <ac:spMk id="316" creationId="{00000000-0000-0000-0000-000000000000}"/>
          </ac:spMkLst>
        </pc:spChg>
        <pc:spChg chg="del mod">
          <ac:chgData name="Rayan Safadi" userId="ba28b1532519b13b" providerId="LiveId" clId="{249B868E-20D9-417E-8167-D73D6E39A107}" dt="2023-05-15T15:42:39.303" v="197" actId="21"/>
          <ac:spMkLst>
            <pc:docMk/>
            <pc:sldMk cId="0" sldId="260"/>
            <ac:spMk id="317" creationId="{00000000-0000-0000-0000-000000000000}"/>
          </ac:spMkLst>
        </pc:spChg>
        <pc:spChg chg="mod">
          <ac:chgData name="Rayan Safadi" userId="ba28b1532519b13b" providerId="LiveId" clId="{249B868E-20D9-417E-8167-D73D6E39A107}" dt="2023-05-15T15:43:05.726" v="252" actId="20577"/>
          <ac:spMkLst>
            <pc:docMk/>
            <pc:sldMk cId="0" sldId="260"/>
            <ac:spMk id="319" creationId="{00000000-0000-0000-0000-000000000000}"/>
          </ac:spMkLst>
        </pc:spChg>
        <pc:spChg chg="mod topLvl">
          <ac:chgData name="Rayan Safadi" userId="ba28b1532519b13b" providerId="LiveId" clId="{249B868E-20D9-417E-8167-D73D6E39A107}" dt="2023-05-15T15:42:59.932" v="248" actId="21"/>
          <ac:spMkLst>
            <pc:docMk/>
            <pc:sldMk cId="0" sldId="260"/>
            <ac:spMk id="323" creationId="{00000000-0000-0000-0000-000000000000}"/>
          </ac:spMkLst>
        </pc:spChg>
        <pc:spChg chg="del mod topLvl">
          <ac:chgData name="Rayan Safadi" userId="ba28b1532519b13b" providerId="LiveId" clId="{249B868E-20D9-417E-8167-D73D6E39A107}" dt="2023-05-15T15:42:59.932" v="248" actId="21"/>
          <ac:spMkLst>
            <pc:docMk/>
            <pc:sldMk cId="0" sldId="260"/>
            <ac:spMk id="324" creationId="{00000000-0000-0000-0000-000000000000}"/>
          </ac:spMkLst>
        </pc:spChg>
        <pc:spChg chg="del">
          <ac:chgData name="Rayan Safadi" userId="ba28b1532519b13b" providerId="LiveId" clId="{249B868E-20D9-417E-8167-D73D6E39A107}" dt="2023-05-15T15:42:55.420" v="240" actId="478"/>
          <ac:spMkLst>
            <pc:docMk/>
            <pc:sldMk cId="0" sldId="260"/>
            <ac:spMk id="325" creationId="{00000000-0000-0000-0000-000000000000}"/>
          </ac:spMkLst>
        </pc:spChg>
        <pc:grpChg chg="del">
          <ac:chgData name="Rayan Safadi" userId="ba28b1532519b13b" providerId="LiveId" clId="{249B868E-20D9-417E-8167-D73D6E39A107}" dt="2023-05-15T15:42:50.448" v="238" actId="478"/>
          <ac:grpSpMkLst>
            <pc:docMk/>
            <pc:sldMk cId="0" sldId="260"/>
            <ac:grpSpMk id="314" creationId="{00000000-0000-0000-0000-000000000000}"/>
          </ac:grpSpMkLst>
        </pc:grpChg>
        <pc:grpChg chg="del">
          <ac:chgData name="Rayan Safadi" userId="ba28b1532519b13b" providerId="LiveId" clId="{249B868E-20D9-417E-8167-D73D6E39A107}" dt="2023-05-15T15:43:08.712" v="253" actId="478"/>
          <ac:grpSpMkLst>
            <pc:docMk/>
            <pc:sldMk cId="0" sldId="260"/>
            <ac:grpSpMk id="318" creationId="{00000000-0000-0000-0000-000000000000}"/>
          </ac:grpSpMkLst>
        </pc:grpChg>
        <pc:grpChg chg="del">
          <ac:chgData name="Rayan Safadi" userId="ba28b1532519b13b" providerId="LiveId" clId="{249B868E-20D9-417E-8167-D73D6E39A107}" dt="2023-05-15T15:42:59.932" v="248" actId="21"/>
          <ac:grpSpMkLst>
            <pc:docMk/>
            <pc:sldMk cId="0" sldId="260"/>
            <ac:grpSpMk id="322" creationId="{00000000-0000-0000-0000-000000000000}"/>
          </ac:grpSpMkLst>
        </pc:grpChg>
        <pc:grpChg chg="del mod">
          <ac:chgData name="Rayan Safadi" userId="ba28b1532519b13b" providerId="LiveId" clId="{249B868E-20D9-417E-8167-D73D6E39A107}" dt="2023-05-15T15:43:10.888" v="255" actId="478"/>
          <ac:grpSpMkLst>
            <pc:docMk/>
            <pc:sldMk cId="0" sldId="260"/>
            <ac:grpSpMk id="326" creationId="{00000000-0000-0000-0000-000000000000}"/>
          </ac:grpSpMkLst>
        </pc:grpChg>
        <pc:grpChg chg="del mod">
          <ac:chgData name="Rayan Safadi" userId="ba28b1532519b13b" providerId="LiveId" clId="{249B868E-20D9-417E-8167-D73D6E39A107}" dt="2023-05-15T15:43:02.294" v="250" actId="478"/>
          <ac:grpSpMkLst>
            <pc:docMk/>
            <pc:sldMk cId="0" sldId="260"/>
            <ac:grpSpMk id="330" creationId="{00000000-0000-0000-0000-000000000000}"/>
          </ac:grpSpMkLst>
        </pc:grpChg>
        <pc:grpChg chg="del">
          <ac:chgData name="Rayan Safadi" userId="ba28b1532519b13b" providerId="LiveId" clId="{249B868E-20D9-417E-8167-D73D6E39A107}" dt="2023-05-15T15:43:12.660" v="256" actId="478"/>
          <ac:grpSpMkLst>
            <pc:docMk/>
            <pc:sldMk cId="0" sldId="260"/>
            <ac:grpSpMk id="334" creationId="{00000000-0000-0000-0000-000000000000}"/>
          </ac:grpSpMkLst>
        </pc:grpChg>
        <pc:grpChg chg="del">
          <ac:chgData name="Rayan Safadi" userId="ba28b1532519b13b" providerId="LiveId" clId="{249B868E-20D9-417E-8167-D73D6E39A107}" dt="2023-05-15T15:42:29.667" v="194" actId="21"/>
          <ac:grpSpMkLst>
            <pc:docMk/>
            <pc:sldMk cId="0" sldId="260"/>
            <ac:grpSpMk id="338" creationId="{00000000-0000-0000-0000-000000000000}"/>
          </ac:grpSpMkLst>
        </pc:grpChg>
        <pc:picChg chg="add mod">
          <ac:chgData name="Rayan Safadi" userId="ba28b1532519b13b" providerId="LiveId" clId="{249B868E-20D9-417E-8167-D73D6E39A107}" dt="2023-05-15T15:43:53.494" v="273" actId="1076"/>
          <ac:picMkLst>
            <pc:docMk/>
            <pc:sldMk cId="0" sldId="260"/>
            <ac:picMk id="2" creationId="{79349CC9-FF0D-90CE-A207-13E8B7F96A5F}"/>
          </ac:picMkLst>
        </pc:picChg>
        <pc:cxnChg chg="mod">
          <ac:chgData name="Rayan Safadi" userId="ba28b1532519b13b" providerId="LiveId" clId="{249B868E-20D9-417E-8167-D73D6E39A107}" dt="2023-05-15T15:42:29.667" v="194" actId="21"/>
          <ac:cxnSpMkLst>
            <pc:docMk/>
            <pc:sldMk cId="0" sldId="260"/>
            <ac:cxnSpMk id="346" creationId="{00000000-0000-0000-0000-000000000000}"/>
          </ac:cxnSpMkLst>
        </pc:cxnChg>
        <pc:cxnChg chg="mod">
          <ac:chgData name="Rayan Safadi" userId="ba28b1532519b13b" providerId="LiveId" clId="{249B868E-20D9-417E-8167-D73D6E39A107}" dt="2023-05-15T15:42:29.667" v="194" actId="21"/>
          <ac:cxnSpMkLst>
            <pc:docMk/>
            <pc:sldMk cId="0" sldId="260"/>
            <ac:cxnSpMk id="347" creationId="{00000000-0000-0000-0000-000000000000}"/>
          </ac:cxnSpMkLst>
        </pc:cxnChg>
        <pc:cxnChg chg="mod">
          <ac:chgData name="Rayan Safadi" userId="ba28b1532519b13b" providerId="LiveId" clId="{249B868E-20D9-417E-8167-D73D6E39A107}" dt="2023-05-15T15:42:29.667" v="194" actId="21"/>
          <ac:cxnSpMkLst>
            <pc:docMk/>
            <pc:sldMk cId="0" sldId="260"/>
            <ac:cxnSpMk id="348" creationId="{00000000-0000-0000-0000-000000000000}"/>
          </ac:cxnSpMkLst>
        </pc:cxnChg>
        <pc:cxnChg chg="mod">
          <ac:chgData name="Rayan Safadi" userId="ba28b1532519b13b" providerId="LiveId" clId="{249B868E-20D9-417E-8167-D73D6E39A107}" dt="2023-05-15T15:42:29.667" v="194" actId="21"/>
          <ac:cxnSpMkLst>
            <pc:docMk/>
            <pc:sldMk cId="0" sldId="260"/>
            <ac:cxnSpMk id="349" creationId="{00000000-0000-0000-0000-000000000000}"/>
          </ac:cxnSpMkLst>
        </pc:cxnChg>
        <pc:cxnChg chg="mod">
          <ac:chgData name="Rayan Safadi" userId="ba28b1532519b13b" providerId="LiveId" clId="{249B868E-20D9-417E-8167-D73D6E39A107}" dt="2023-05-15T15:42:29.667" v="194" actId="21"/>
          <ac:cxnSpMkLst>
            <pc:docMk/>
            <pc:sldMk cId="0" sldId="260"/>
            <ac:cxnSpMk id="350" creationId="{00000000-0000-0000-0000-000000000000}"/>
          </ac:cxnSpMkLst>
        </pc:cxnChg>
        <pc:cxnChg chg="mod">
          <ac:chgData name="Rayan Safadi" userId="ba28b1532519b13b" providerId="LiveId" clId="{249B868E-20D9-417E-8167-D73D6E39A107}" dt="2023-05-15T15:42:29.667" v="194" actId="21"/>
          <ac:cxnSpMkLst>
            <pc:docMk/>
            <pc:sldMk cId="0" sldId="260"/>
            <ac:cxnSpMk id="351" creationId="{00000000-0000-0000-0000-000000000000}"/>
          </ac:cxnSpMkLst>
        </pc:cxnChg>
      </pc:sldChg>
      <pc:sldChg chg="addSp delSp modSp mod modNotesTx">
        <pc:chgData name="Rayan Safadi" userId="ba28b1532519b13b" providerId="LiveId" clId="{249B868E-20D9-417E-8167-D73D6E39A107}" dt="2023-05-18T16:00:37.567" v="470" actId="1076"/>
        <pc:sldMkLst>
          <pc:docMk/>
          <pc:sldMk cId="0" sldId="261"/>
        </pc:sldMkLst>
        <pc:spChg chg="mod">
          <ac:chgData name="Rayan Safadi" userId="ba28b1532519b13b" providerId="LiveId" clId="{249B868E-20D9-417E-8167-D73D6E39A107}" dt="2023-05-15T15:44:36.190" v="280"/>
          <ac:spMkLst>
            <pc:docMk/>
            <pc:sldMk cId="0" sldId="261"/>
            <ac:spMk id="364" creationId="{00000000-0000-0000-0000-000000000000}"/>
          </ac:spMkLst>
        </pc:spChg>
        <pc:grpChg chg="del">
          <ac:chgData name="Rayan Safadi" userId="ba28b1532519b13b" providerId="LiveId" clId="{249B868E-20D9-417E-8167-D73D6E39A107}" dt="2023-05-15T15:44:10.761" v="275" actId="21"/>
          <ac:grpSpMkLst>
            <pc:docMk/>
            <pc:sldMk cId="0" sldId="261"/>
            <ac:grpSpMk id="356" creationId="{00000000-0000-0000-0000-000000000000}"/>
          </ac:grpSpMkLst>
        </pc:grpChg>
        <pc:grpChg chg="del mod">
          <ac:chgData name="Rayan Safadi" userId="ba28b1532519b13b" providerId="LiveId" clId="{249B868E-20D9-417E-8167-D73D6E39A107}" dt="2023-05-15T15:44:14.267" v="277" actId="21"/>
          <ac:grpSpMkLst>
            <pc:docMk/>
            <pc:sldMk cId="0" sldId="261"/>
            <ac:grpSpMk id="379" creationId="{00000000-0000-0000-0000-000000000000}"/>
          </ac:grpSpMkLst>
        </pc:grpChg>
        <pc:grpChg chg="del">
          <ac:chgData name="Rayan Safadi" userId="ba28b1532519b13b" providerId="LiveId" clId="{249B868E-20D9-417E-8167-D73D6E39A107}" dt="2023-05-15T15:44:16.768" v="278" actId="21"/>
          <ac:grpSpMkLst>
            <pc:docMk/>
            <pc:sldMk cId="0" sldId="261"/>
            <ac:grpSpMk id="383" creationId="{00000000-0000-0000-0000-000000000000}"/>
          </ac:grpSpMkLst>
        </pc:grpChg>
        <pc:grpChg chg="del">
          <ac:chgData name="Rayan Safadi" userId="ba28b1532519b13b" providerId="LiveId" clId="{249B868E-20D9-417E-8167-D73D6E39A107}" dt="2023-05-15T15:44:19.109" v="279" actId="21"/>
          <ac:grpSpMkLst>
            <pc:docMk/>
            <pc:sldMk cId="0" sldId="261"/>
            <ac:grpSpMk id="387" creationId="{00000000-0000-0000-0000-000000000000}"/>
          </ac:grpSpMkLst>
        </pc:grpChg>
        <pc:picChg chg="add del mod">
          <ac:chgData name="Rayan Safadi" userId="ba28b1532519b13b" providerId="LiveId" clId="{249B868E-20D9-417E-8167-D73D6E39A107}" dt="2023-05-15T15:46:58.944" v="287" actId="21"/>
          <ac:picMkLst>
            <pc:docMk/>
            <pc:sldMk cId="0" sldId="261"/>
            <ac:picMk id="1026" creationId="{B133EE89-5F27-8BDC-4183-26A8DC82D804}"/>
          </ac:picMkLst>
        </pc:picChg>
        <pc:picChg chg="mod">
          <ac:chgData name="Rayan Safadi" userId="ba28b1532519b13b" providerId="LiveId" clId="{249B868E-20D9-417E-8167-D73D6E39A107}" dt="2023-05-18T16:00:37.567" v="470" actId="1076"/>
          <ac:picMkLst>
            <pc:docMk/>
            <pc:sldMk cId="0" sldId="261"/>
            <ac:picMk id="1030" creationId="{8C2B4FE5-6596-C453-57E9-E99C7891C4A7}"/>
          </ac:picMkLst>
        </pc:picChg>
        <pc:cxnChg chg="mod">
          <ac:chgData name="Rayan Safadi" userId="ba28b1532519b13b" providerId="LiveId" clId="{249B868E-20D9-417E-8167-D73D6E39A107}" dt="2023-05-15T15:44:10.761" v="275" actId="21"/>
          <ac:cxnSpMkLst>
            <pc:docMk/>
            <pc:sldMk cId="0" sldId="261"/>
            <ac:cxnSpMk id="361" creationId="{00000000-0000-0000-0000-000000000000}"/>
          </ac:cxnSpMkLst>
        </pc:cxnChg>
        <pc:cxnChg chg="mod">
          <ac:chgData name="Rayan Safadi" userId="ba28b1532519b13b" providerId="LiveId" clId="{249B868E-20D9-417E-8167-D73D6E39A107}" dt="2023-05-15T15:44:10.761" v="275" actId="21"/>
          <ac:cxnSpMkLst>
            <pc:docMk/>
            <pc:sldMk cId="0" sldId="261"/>
            <ac:cxnSpMk id="362" creationId="{00000000-0000-0000-0000-000000000000}"/>
          </ac:cxnSpMkLst>
        </pc:cxnChg>
        <pc:cxnChg chg="mod">
          <ac:chgData name="Rayan Safadi" userId="ba28b1532519b13b" providerId="LiveId" clId="{249B868E-20D9-417E-8167-D73D6E39A107}" dt="2023-05-15T15:44:10.761" v="275" actId="21"/>
          <ac:cxnSpMkLst>
            <pc:docMk/>
            <pc:sldMk cId="0" sldId="261"/>
            <ac:cxnSpMk id="363" creationId="{00000000-0000-0000-0000-000000000000}"/>
          </ac:cxnSpMkLst>
        </pc:cxnChg>
      </pc:sldChg>
      <pc:sldChg chg="addSp delSp modSp add del mod modNotesTx">
        <pc:chgData name="Rayan Safadi" userId="ba28b1532519b13b" providerId="LiveId" clId="{249B868E-20D9-417E-8167-D73D6E39A107}" dt="2023-05-19T18:10:22.668" v="662" actId="2696"/>
        <pc:sldMkLst>
          <pc:docMk/>
          <pc:sldMk cId="0" sldId="262"/>
        </pc:sldMkLst>
        <pc:spChg chg="mod">
          <ac:chgData name="Rayan Safadi" userId="ba28b1532519b13b" providerId="LiveId" clId="{249B868E-20D9-417E-8167-D73D6E39A107}" dt="2023-05-15T15:49:58.088" v="354" actId="1076"/>
          <ac:spMkLst>
            <pc:docMk/>
            <pc:sldMk cId="0" sldId="262"/>
            <ac:spMk id="395" creationId="{00000000-0000-0000-0000-000000000000}"/>
          </ac:spMkLst>
        </pc:spChg>
        <pc:spChg chg="mod">
          <ac:chgData name="Rayan Safadi" userId="ba28b1532519b13b" providerId="LiveId" clId="{249B868E-20D9-417E-8167-D73D6E39A107}" dt="2023-05-15T15:49:41.370" v="350" actId="20577"/>
          <ac:spMkLst>
            <pc:docMk/>
            <pc:sldMk cId="0" sldId="262"/>
            <ac:spMk id="432" creationId="{00000000-0000-0000-0000-000000000000}"/>
          </ac:spMkLst>
        </pc:spChg>
        <pc:grpChg chg="del">
          <ac:chgData name="Rayan Safadi" userId="ba28b1532519b13b" providerId="LiveId" clId="{249B868E-20D9-417E-8167-D73D6E39A107}" dt="2023-05-15T15:49:39.375" v="349" actId="21"/>
          <ac:grpSpMkLst>
            <pc:docMk/>
            <pc:sldMk cId="0" sldId="262"/>
            <ac:grpSpMk id="398" creationId="{00000000-0000-0000-0000-000000000000}"/>
          </ac:grpSpMkLst>
        </pc:grpChg>
        <pc:grpChg chg="del">
          <ac:chgData name="Rayan Safadi" userId="ba28b1532519b13b" providerId="LiveId" clId="{249B868E-20D9-417E-8167-D73D6E39A107}" dt="2023-05-15T15:49:59.582" v="355" actId="478"/>
          <ac:grpSpMkLst>
            <pc:docMk/>
            <pc:sldMk cId="0" sldId="262"/>
            <ac:grpSpMk id="420" creationId="{00000000-0000-0000-0000-000000000000}"/>
          </ac:grpSpMkLst>
        </pc:grpChg>
        <pc:grpChg chg="del">
          <ac:chgData name="Rayan Safadi" userId="ba28b1532519b13b" providerId="LiveId" clId="{249B868E-20D9-417E-8167-D73D6E39A107}" dt="2023-05-15T15:50:05.192" v="356" actId="478"/>
          <ac:grpSpMkLst>
            <pc:docMk/>
            <pc:sldMk cId="0" sldId="262"/>
            <ac:grpSpMk id="425" creationId="{00000000-0000-0000-0000-000000000000}"/>
          </ac:grpSpMkLst>
        </pc:grpChg>
        <pc:grpChg chg="del">
          <ac:chgData name="Rayan Safadi" userId="ba28b1532519b13b" providerId="LiveId" clId="{249B868E-20D9-417E-8167-D73D6E39A107}" dt="2023-05-15T15:49:47.189" v="351" actId="478"/>
          <ac:grpSpMkLst>
            <pc:docMk/>
            <pc:sldMk cId="0" sldId="262"/>
            <ac:grpSpMk id="430" creationId="{00000000-0000-0000-0000-000000000000}"/>
          </ac:grpSpMkLst>
        </pc:grpChg>
        <pc:grpChg chg="del">
          <ac:chgData name="Rayan Safadi" userId="ba28b1532519b13b" providerId="LiveId" clId="{249B868E-20D9-417E-8167-D73D6E39A107}" dt="2023-05-15T15:50:07.154" v="357" actId="478"/>
          <ac:grpSpMkLst>
            <pc:docMk/>
            <pc:sldMk cId="0" sldId="262"/>
            <ac:grpSpMk id="435" creationId="{00000000-0000-0000-0000-000000000000}"/>
          </ac:grpSpMkLst>
        </pc:grpChg>
        <pc:grpChg chg="del">
          <ac:chgData name="Rayan Safadi" userId="ba28b1532519b13b" providerId="LiveId" clId="{249B868E-20D9-417E-8167-D73D6E39A107}" dt="2023-05-15T15:49:49.362" v="352" actId="478"/>
          <ac:grpSpMkLst>
            <pc:docMk/>
            <pc:sldMk cId="0" sldId="262"/>
            <ac:grpSpMk id="440" creationId="{00000000-0000-0000-0000-000000000000}"/>
          </ac:grpSpMkLst>
        </pc:grpChg>
        <pc:grpChg chg="del">
          <ac:chgData name="Rayan Safadi" userId="ba28b1532519b13b" providerId="LiveId" clId="{249B868E-20D9-417E-8167-D73D6E39A107}" dt="2023-05-15T15:49:52.891" v="353" actId="478"/>
          <ac:grpSpMkLst>
            <pc:docMk/>
            <pc:sldMk cId="0" sldId="262"/>
            <ac:grpSpMk id="445" creationId="{00000000-0000-0000-0000-000000000000}"/>
          </ac:grpSpMkLst>
        </pc:grpChg>
        <pc:picChg chg="add mod">
          <ac:chgData name="Rayan Safadi" userId="ba28b1532519b13b" providerId="LiveId" clId="{249B868E-20D9-417E-8167-D73D6E39A107}" dt="2023-05-15T15:50:31.370" v="362" actId="1076"/>
          <ac:picMkLst>
            <pc:docMk/>
            <pc:sldMk cId="0" sldId="262"/>
            <ac:picMk id="2" creationId="{CC52A8E9-04BE-109F-ADE9-4B3489BEA1A0}"/>
          </ac:picMkLst>
        </pc:picChg>
        <pc:cxnChg chg="mod">
          <ac:chgData name="Rayan Safadi" userId="ba28b1532519b13b" providerId="LiveId" clId="{249B868E-20D9-417E-8167-D73D6E39A107}" dt="2023-05-15T15:49:59.582" v="355" actId="478"/>
          <ac:cxnSpMkLst>
            <pc:docMk/>
            <pc:sldMk cId="0" sldId="262"/>
            <ac:cxnSpMk id="424" creationId="{00000000-0000-0000-0000-000000000000}"/>
          </ac:cxnSpMkLst>
        </pc:cxnChg>
        <pc:cxnChg chg="mod">
          <ac:chgData name="Rayan Safadi" userId="ba28b1532519b13b" providerId="LiveId" clId="{249B868E-20D9-417E-8167-D73D6E39A107}" dt="2023-05-15T15:50:05.192" v="356" actId="478"/>
          <ac:cxnSpMkLst>
            <pc:docMk/>
            <pc:sldMk cId="0" sldId="262"/>
            <ac:cxnSpMk id="429" creationId="{00000000-0000-0000-0000-000000000000}"/>
          </ac:cxnSpMkLst>
        </pc:cxnChg>
        <pc:cxnChg chg="mod">
          <ac:chgData name="Rayan Safadi" userId="ba28b1532519b13b" providerId="LiveId" clId="{249B868E-20D9-417E-8167-D73D6E39A107}" dt="2023-05-15T15:49:47.189" v="351" actId="478"/>
          <ac:cxnSpMkLst>
            <pc:docMk/>
            <pc:sldMk cId="0" sldId="262"/>
            <ac:cxnSpMk id="434" creationId="{00000000-0000-0000-0000-000000000000}"/>
          </ac:cxnSpMkLst>
        </pc:cxnChg>
        <pc:cxnChg chg="mod">
          <ac:chgData name="Rayan Safadi" userId="ba28b1532519b13b" providerId="LiveId" clId="{249B868E-20D9-417E-8167-D73D6E39A107}" dt="2023-05-15T15:50:07.154" v="357" actId="478"/>
          <ac:cxnSpMkLst>
            <pc:docMk/>
            <pc:sldMk cId="0" sldId="262"/>
            <ac:cxnSpMk id="439" creationId="{00000000-0000-0000-0000-000000000000}"/>
          </ac:cxnSpMkLst>
        </pc:cxnChg>
        <pc:cxnChg chg="mod">
          <ac:chgData name="Rayan Safadi" userId="ba28b1532519b13b" providerId="LiveId" clId="{249B868E-20D9-417E-8167-D73D6E39A107}" dt="2023-05-15T15:49:49.362" v="352" actId="478"/>
          <ac:cxnSpMkLst>
            <pc:docMk/>
            <pc:sldMk cId="0" sldId="262"/>
            <ac:cxnSpMk id="444" creationId="{00000000-0000-0000-0000-000000000000}"/>
          </ac:cxnSpMkLst>
        </pc:cxnChg>
        <pc:cxnChg chg="mod">
          <ac:chgData name="Rayan Safadi" userId="ba28b1532519b13b" providerId="LiveId" clId="{249B868E-20D9-417E-8167-D73D6E39A107}" dt="2023-05-15T15:49:52.891" v="353" actId="478"/>
          <ac:cxnSpMkLst>
            <pc:docMk/>
            <pc:sldMk cId="0" sldId="262"/>
            <ac:cxnSpMk id="449" creationId="{00000000-0000-0000-0000-000000000000}"/>
          </ac:cxnSpMkLst>
        </pc:cxnChg>
      </pc:sldChg>
      <pc:sldChg chg="new del">
        <pc:chgData name="Rayan Safadi" userId="ba28b1532519b13b" providerId="LiveId" clId="{249B868E-20D9-417E-8167-D73D6E39A107}" dt="2023-05-18T16:17:55.268" v="561" actId="2696"/>
        <pc:sldMkLst>
          <pc:docMk/>
          <pc:sldMk cId="972960240" sldId="263"/>
        </pc:sldMkLst>
      </pc:sldChg>
      <pc:sldChg chg="addSp delSp modSp new mod modNotesTx">
        <pc:chgData name="Rayan Safadi" userId="ba28b1532519b13b" providerId="LiveId" clId="{249B868E-20D9-417E-8167-D73D6E39A107}" dt="2023-05-18T16:22:28.205" v="661" actId="1076"/>
        <pc:sldMkLst>
          <pc:docMk/>
          <pc:sldMk cId="1944895233" sldId="263"/>
        </pc:sldMkLst>
        <pc:spChg chg="mod">
          <ac:chgData name="Rayan Safadi" userId="ba28b1532519b13b" providerId="LiveId" clId="{249B868E-20D9-417E-8167-D73D6E39A107}" dt="2023-05-18T16:19:12.518" v="631" actId="313"/>
          <ac:spMkLst>
            <pc:docMk/>
            <pc:sldMk cId="1944895233" sldId="263"/>
            <ac:spMk id="2" creationId="{3301F1A1-6CC5-B7D4-B19F-E93568011F13}"/>
          </ac:spMkLst>
        </pc:spChg>
        <pc:spChg chg="add del">
          <ac:chgData name="Rayan Safadi" userId="ba28b1532519b13b" providerId="LiveId" clId="{249B868E-20D9-417E-8167-D73D6E39A107}" dt="2023-05-18T16:21:02.618" v="633" actId="22"/>
          <ac:spMkLst>
            <pc:docMk/>
            <pc:sldMk cId="1944895233" sldId="263"/>
            <ac:spMk id="4" creationId="{920F7610-DFE9-476A-2CFA-627E51006DD1}"/>
          </ac:spMkLst>
        </pc:spChg>
        <pc:spChg chg="del">
          <ac:chgData name="Rayan Safadi" userId="ba28b1532519b13b" providerId="LiveId" clId="{249B868E-20D9-417E-8167-D73D6E39A107}" dt="2023-05-15T15:51:07.988" v="374" actId="478"/>
          <ac:spMkLst>
            <pc:docMk/>
            <pc:sldMk cId="1944895233" sldId="263"/>
            <ac:spMk id="454" creationId="{00000000-0000-0000-0000-000000000000}"/>
          </ac:spMkLst>
        </pc:spChg>
        <pc:spChg chg="del">
          <ac:chgData name="Rayan Safadi" userId="ba28b1532519b13b" providerId="LiveId" clId="{249B868E-20D9-417E-8167-D73D6E39A107}" dt="2023-05-15T15:51:06.545" v="373" actId="478"/>
          <ac:spMkLst>
            <pc:docMk/>
            <pc:sldMk cId="1944895233" sldId="263"/>
            <ac:spMk id="455" creationId="{00000000-0000-0000-0000-000000000000}"/>
          </ac:spMkLst>
        </pc:spChg>
        <pc:spChg chg="del mod">
          <ac:chgData name="Rayan Safadi" userId="ba28b1532519b13b" providerId="LiveId" clId="{249B868E-20D9-417E-8167-D73D6E39A107}" dt="2023-05-15T15:51:03.736" v="372" actId="478"/>
          <ac:spMkLst>
            <pc:docMk/>
            <pc:sldMk cId="1944895233" sldId="263"/>
            <ac:spMk id="456" creationId="{00000000-0000-0000-0000-000000000000}"/>
          </ac:spMkLst>
        </pc:spChg>
        <pc:spChg chg="del">
          <ac:chgData name="Rayan Safadi" userId="ba28b1532519b13b" providerId="LiveId" clId="{249B868E-20D9-417E-8167-D73D6E39A107}" dt="2023-05-15T15:53:00.230" v="378" actId="478"/>
          <ac:spMkLst>
            <pc:docMk/>
            <pc:sldMk cId="1944895233" sldId="263"/>
            <ac:spMk id="457" creationId="{00000000-0000-0000-0000-000000000000}"/>
          </ac:spMkLst>
        </pc:spChg>
        <pc:spChg chg="del">
          <ac:chgData name="Rayan Safadi" userId="ba28b1532519b13b" providerId="LiveId" clId="{249B868E-20D9-417E-8167-D73D6E39A107}" dt="2023-05-15T15:52:58.024" v="377" actId="478"/>
          <ac:spMkLst>
            <pc:docMk/>
            <pc:sldMk cId="1944895233" sldId="263"/>
            <ac:spMk id="458" creationId="{00000000-0000-0000-0000-000000000000}"/>
          </ac:spMkLst>
        </pc:spChg>
        <pc:spChg chg="del">
          <ac:chgData name="Rayan Safadi" userId="ba28b1532519b13b" providerId="LiveId" clId="{249B868E-20D9-417E-8167-D73D6E39A107}" dt="2023-05-15T15:50:53.766" v="368" actId="478"/>
          <ac:spMkLst>
            <pc:docMk/>
            <pc:sldMk cId="1944895233" sldId="263"/>
            <ac:spMk id="459" creationId="{00000000-0000-0000-0000-000000000000}"/>
          </ac:spMkLst>
        </pc:spChg>
        <pc:spChg chg="del mod">
          <ac:chgData name="Rayan Safadi" userId="ba28b1532519b13b" providerId="LiveId" clId="{249B868E-20D9-417E-8167-D73D6E39A107}" dt="2023-05-15T15:53:20.767" v="389" actId="478"/>
          <ac:spMkLst>
            <pc:docMk/>
            <pc:sldMk cId="1944895233" sldId="263"/>
            <ac:spMk id="460" creationId="{00000000-0000-0000-0000-000000000000}"/>
          </ac:spMkLst>
        </pc:spChg>
        <pc:spChg chg="del">
          <ac:chgData name="Rayan Safadi" userId="ba28b1532519b13b" providerId="LiveId" clId="{249B868E-20D9-417E-8167-D73D6E39A107}" dt="2023-05-15T15:51:09.530" v="375" actId="478"/>
          <ac:spMkLst>
            <pc:docMk/>
            <pc:sldMk cId="1944895233" sldId="263"/>
            <ac:spMk id="461" creationId="{00000000-0000-0000-0000-000000000000}"/>
          </ac:spMkLst>
        </pc:spChg>
        <pc:spChg chg="mod">
          <ac:chgData name="Rayan Safadi" userId="ba28b1532519b13b" providerId="LiveId" clId="{249B868E-20D9-417E-8167-D73D6E39A107}" dt="2023-05-15T15:50:43.144" v="363" actId="20577"/>
          <ac:spMkLst>
            <pc:docMk/>
            <pc:sldMk cId="1944895233" sldId="263"/>
            <ac:spMk id="462" creationId="{00000000-0000-0000-0000-000000000000}"/>
          </ac:spMkLst>
        </pc:spChg>
        <pc:spChg chg="del">
          <ac:chgData name="Rayan Safadi" userId="ba28b1532519b13b" providerId="LiveId" clId="{249B868E-20D9-417E-8167-D73D6E39A107}" dt="2023-05-15T15:50:56.425" v="369" actId="478"/>
          <ac:spMkLst>
            <pc:docMk/>
            <pc:sldMk cId="1944895233" sldId="263"/>
            <ac:spMk id="463" creationId="{00000000-0000-0000-0000-000000000000}"/>
          </ac:spMkLst>
        </pc:spChg>
        <pc:spChg chg="del">
          <ac:chgData name="Rayan Safadi" userId="ba28b1532519b13b" providerId="LiveId" clId="{249B868E-20D9-417E-8167-D73D6E39A107}" dt="2023-05-15T15:50:56.425" v="369" actId="478"/>
          <ac:spMkLst>
            <pc:docMk/>
            <pc:sldMk cId="1944895233" sldId="263"/>
            <ac:spMk id="464" creationId="{00000000-0000-0000-0000-000000000000}"/>
          </ac:spMkLst>
        </pc:spChg>
        <pc:spChg chg="del">
          <ac:chgData name="Rayan Safadi" userId="ba28b1532519b13b" providerId="LiveId" clId="{249B868E-20D9-417E-8167-D73D6E39A107}" dt="2023-05-15T15:50:56.425" v="369" actId="478"/>
          <ac:spMkLst>
            <pc:docMk/>
            <pc:sldMk cId="1944895233" sldId="263"/>
            <ac:spMk id="465" creationId="{00000000-0000-0000-0000-000000000000}"/>
          </ac:spMkLst>
        </pc:spChg>
        <pc:spChg chg="del">
          <ac:chgData name="Rayan Safadi" userId="ba28b1532519b13b" providerId="LiveId" clId="{249B868E-20D9-417E-8167-D73D6E39A107}" dt="2023-05-15T15:50:56.425" v="369" actId="478"/>
          <ac:spMkLst>
            <pc:docMk/>
            <pc:sldMk cId="1944895233" sldId="263"/>
            <ac:spMk id="466" creationId="{00000000-0000-0000-0000-000000000000}"/>
          </ac:spMkLst>
        </pc:spChg>
        <pc:spChg chg="del">
          <ac:chgData name="Rayan Safadi" userId="ba28b1532519b13b" providerId="LiveId" clId="{249B868E-20D9-417E-8167-D73D6E39A107}" dt="2023-05-15T15:50:56.425" v="369" actId="478"/>
          <ac:spMkLst>
            <pc:docMk/>
            <pc:sldMk cId="1944895233" sldId="263"/>
            <ac:spMk id="467" creationId="{00000000-0000-0000-0000-000000000000}"/>
          </ac:spMkLst>
        </pc:spChg>
        <pc:spChg chg="del">
          <ac:chgData name="Rayan Safadi" userId="ba28b1532519b13b" providerId="LiveId" clId="{249B868E-20D9-417E-8167-D73D6E39A107}" dt="2023-05-15T15:50:56.425" v="369" actId="478"/>
          <ac:spMkLst>
            <pc:docMk/>
            <pc:sldMk cId="1944895233" sldId="263"/>
            <ac:spMk id="468" creationId="{00000000-0000-0000-0000-000000000000}"/>
          </ac:spMkLst>
        </pc:spChg>
        <pc:spChg chg="del">
          <ac:chgData name="Rayan Safadi" userId="ba28b1532519b13b" providerId="LiveId" clId="{249B868E-20D9-417E-8167-D73D6E39A107}" dt="2023-05-15T15:53:23.187" v="390" actId="478"/>
          <ac:spMkLst>
            <pc:docMk/>
            <pc:sldMk cId="1944895233" sldId="263"/>
            <ac:spMk id="469" creationId="{00000000-0000-0000-0000-000000000000}"/>
          </ac:spMkLst>
        </pc:spChg>
        <pc:spChg chg="del">
          <ac:chgData name="Rayan Safadi" userId="ba28b1532519b13b" providerId="LiveId" clId="{249B868E-20D9-417E-8167-D73D6E39A107}" dt="2023-05-15T15:53:18.587" v="387" actId="478"/>
          <ac:spMkLst>
            <pc:docMk/>
            <pc:sldMk cId="1944895233" sldId="263"/>
            <ac:spMk id="470" creationId="{00000000-0000-0000-0000-000000000000}"/>
          </ac:spMkLst>
        </pc:spChg>
        <pc:spChg chg="del">
          <ac:chgData name="Rayan Safadi" userId="ba28b1532519b13b" providerId="LiveId" clId="{249B868E-20D9-417E-8167-D73D6E39A107}" dt="2023-05-15T15:53:15.293" v="386" actId="478"/>
          <ac:spMkLst>
            <pc:docMk/>
            <pc:sldMk cId="1944895233" sldId="263"/>
            <ac:spMk id="471" creationId="{00000000-0000-0000-0000-000000000000}"/>
          </ac:spMkLst>
        </pc:spChg>
        <pc:spChg chg="mod">
          <ac:chgData name="Rayan Safadi" userId="ba28b1532519b13b" providerId="LiveId" clId="{249B868E-20D9-417E-8167-D73D6E39A107}" dt="2023-05-15T15:51:00.482" v="370" actId="20577"/>
          <ac:spMkLst>
            <pc:docMk/>
            <pc:sldMk cId="1944895233" sldId="263"/>
            <ac:spMk id="472" creationId="{00000000-0000-0000-0000-000000000000}"/>
          </ac:spMkLst>
        </pc:spChg>
        <pc:spChg chg="del">
          <ac:chgData name="Rayan Safadi" userId="ba28b1532519b13b" providerId="LiveId" clId="{249B868E-20D9-417E-8167-D73D6E39A107}" dt="2023-05-15T15:53:08.141" v="383" actId="478"/>
          <ac:spMkLst>
            <pc:docMk/>
            <pc:sldMk cId="1944895233" sldId="263"/>
            <ac:spMk id="473" creationId="{00000000-0000-0000-0000-000000000000}"/>
          </ac:spMkLst>
        </pc:spChg>
        <pc:spChg chg="del">
          <ac:chgData name="Rayan Safadi" userId="ba28b1532519b13b" providerId="LiveId" clId="{249B868E-20D9-417E-8167-D73D6E39A107}" dt="2023-05-15T15:53:06.384" v="382" actId="478"/>
          <ac:spMkLst>
            <pc:docMk/>
            <pc:sldMk cId="1944895233" sldId="263"/>
            <ac:spMk id="474" creationId="{00000000-0000-0000-0000-000000000000}"/>
          </ac:spMkLst>
        </pc:spChg>
        <pc:spChg chg="del">
          <ac:chgData name="Rayan Safadi" userId="ba28b1532519b13b" providerId="LiveId" clId="{249B868E-20D9-417E-8167-D73D6E39A107}" dt="2023-05-15T15:53:04.325" v="381" actId="478"/>
          <ac:spMkLst>
            <pc:docMk/>
            <pc:sldMk cId="1944895233" sldId="263"/>
            <ac:spMk id="475" creationId="{00000000-0000-0000-0000-000000000000}"/>
          </ac:spMkLst>
        </pc:spChg>
        <pc:spChg chg="del">
          <ac:chgData name="Rayan Safadi" userId="ba28b1532519b13b" providerId="LiveId" clId="{249B868E-20D9-417E-8167-D73D6E39A107}" dt="2023-05-15T15:50:45.179" v="364" actId="478"/>
          <ac:spMkLst>
            <pc:docMk/>
            <pc:sldMk cId="1944895233" sldId="263"/>
            <ac:spMk id="476" creationId="{00000000-0000-0000-0000-000000000000}"/>
          </ac:spMkLst>
        </pc:spChg>
        <pc:spChg chg="del mod">
          <ac:chgData name="Rayan Safadi" userId="ba28b1532519b13b" providerId="LiveId" clId="{249B868E-20D9-417E-8167-D73D6E39A107}" dt="2023-05-15T15:53:02.161" v="380" actId="478"/>
          <ac:spMkLst>
            <pc:docMk/>
            <pc:sldMk cId="1944895233" sldId="263"/>
            <ac:spMk id="477" creationId="{00000000-0000-0000-0000-000000000000}"/>
          </ac:spMkLst>
        </pc:spChg>
        <pc:spChg chg="del">
          <ac:chgData name="Rayan Safadi" userId="ba28b1532519b13b" providerId="LiveId" clId="{249B868E-20D9-417E-8167-D73D6E39A107}" dt="2023-05-15T15:50:50.213" v="367" actId="478"/>
          <ac:spMkLst>
            <pc:docMk/>
            <pc:sldMk cId="1944895233" sldId="263"/>
            <ac:spMk id="478" creationId="{00000000-0000-0000-0000-000000000000}"/>
          </ac:spMkLst>
        </pc:spChg>
        <pc:spChg chg="del">
          <ac:chgData name="Rayan Safadi" userId="ba28b1532519b13b" providerId="LiveId" clId="{249B868E-20D9-417E-8167-D73D6E39A107}" dt="2023-05-15T15:53:10.634" v="384" actId="478"/>
          <ac:spMkLst>
            <pc:docMk/>
            <pc:sldMk cId="1944895233" sldId="263"/>
            <ac:spMk id="479" creationId="{00000000-0000-0000-0000-000000000000}"/>
          </ac:spMkLst>
        </pc:spChg>
        <pc:spChg chg="del">
          <ac:chgData name="Rayan Safadi" userId="ba28b1532519b13b" providerId="LiveId" clId="{249B868E-20D9-417E-8167-D73D6E39A107}" dt="2023-05-15T15:53:12.362" v="385" actId="478"/>
          <ac:spMkLst>
            <pc:docMk/>
            <pc:sldMk cId="1944895233" sldId="263"/>
            <ac:spMk id="480" creationId="{00000000-0000-0000-0000-000000000000}"/>
          </ac:spMkLst>
        </pc:spChg>
        <pc:spChg chg="del">
          <ac:chgData name="Rayan Safadi" userId="ba28b1532519b13b" providerId="LiveId" clId="{249B868E-20D9-417E-8167-D73D6E39A107}" dt="2023-05-15T15:51:12.569" v="376" actId="478"/>
          <ac:spMkLst>
            <pc:docMk/>
            <pc:sldMk cId="1944895233" sldId="263"/>
            <ac:spMk id="481" creationId="{00000000-0000-0000-0000-000000000000}"/>
          </ac:spMkLst>
        </pc:spChg>
        <pc:spChg chg="del">
          <ac:chgData name="Rayan Safadi" userId="ba28b1532519b13b" providerId="LiveId" clId="{249B868E-20D9-417E-8167-D73D6E39A107}" dt="2023-05-15T15:53:41.562" v="395" actId="478"/>
          <ac:spMkLst>
            <pc:docMk/>
            <pc:sldMk cId="1944895233" sldId="263"/>
            <ac:spMk id="482" creationId="{00000000-0000-0000-0000-000000000000}"/>
          </ac:spMkLst>
        </pc:spChg>
        <pc:spChg chg="del">
          <ac:chgData name="Rayan Safadi" userId="ba28b1532519b13b" providerId="LiveId" clId="{249B868E-20D9-417E-8167-D73D6E39A107}" dt="2023-05-15T15:53:40.007" v="394" actId="478"/>
          <ac:spMkLst>
            <pc:docMk/>
            <pc:sldMk cId="1944895233" sldId="263"/>
            <ac:spMk id="483" creationId="{00000000-0000-0000-0000-000000000000}"/>
          </ac:spMkLst>
        </pc:spChg>
        <pc:spChg chg="del">
          <ac:chgData name="Rayan Safadi" userId="ba28b1532519b13b" providerId="LiveId" clId="{249B868E-20D9-417E-8167-D73D6E39A107}" dt="2023-05-15T15:53:37.746" v="393" actId="478"/>
          <ac:spMkLst>
            <pc:docMk/>
            <pc:sldMk cId="1944895233" sldId="263"/>
            <ac:spMk id="484" creationId="{00000000-0000-0000-0000-000000000000}"/>
          </ac:spMkLst>
        </pc:spChg>
        <pc:spChg chg="del">
          <ac:chgData name="Rayan Safadi" userId="ba28b1532519b13b" providerId="LiveId" clId="{249B868E-20D9-417E-8167-D73D6E39A107}" dt="2023-05-15T15:53:29.146" v="392" actId="478"/>
          <ac:spMkLst>
            <pc:docMk/>
            <pc:sldMk cId="1944895233" sldId="263"/>
            <ac:spMk id="485" creationId="{00000000-0000-0000-0000-000000000000}"/>
          </ac:spMkLst>
        </pc:spChg>
        <pc:spChg chg="del">
          <ac:chgData name="Rayan Safadi" userId="ba28b1532519b13b" providerId="LiveId" clId="{249B868E-20D9-417E-8167-D73D6E39A107}" dt="2023-05-15T15:53:25.173" v="391" actId="478"/>
          <ac:spMkLst>
            <pc:docMk/>
            <pc:sldMk cId="1944895233" sldId="263"/>
            <ac:spMk id="486" creationId="{00000000-0000-0000-0000-000000000000}"/>
          </ac:spMkLst>
        </pc:spChg>
        <pc:spChg chg="del">
          <ac:chgData name="Rayan Safadi" userId="ba28b1532519b13b" providerId="LiveId" clId="{249B868E-20D9-417E-8167-D73D6E39A107}" dt="2023-05-15T15:50:48.104" v="366" actId="478"/>
          <ac:spMkLst>
            <pc:docMk/>
            <pc:sldMk cId="1944895233" sldId="263"/>
            <ac:spMk id="488" creationId="{00000000-0000-0000-0000-000000000000}"/>
          </ac:spMkLst>
        </pc:spChg>
        <pc:picChg chg="add del mod">
          <ac:chgData name="Rayan Safadi" userId="ba28b1532519b13b" providerId="LiveId" clId="{249B868E-20D9-417E-8167-D73D6E39A107}" dt="2023-05-18T16:22:07.338" v="659" actId="21"/>
          <ac:picMkLst>
            <pc:docMk/>
            <pc:sldMk cId="1944895233" sldId="263"/>
            <ac:picMk id="1026" creationId="{3A82E1B9-8BF5-7D29-A10A-40E05F8D1D1A}"/>
          </ac:picMkLst>
        </pc:picChg>
        <pc:picChg chg="add mod">
          <ac:chgData name="Rayan Safadi" userId="ba28b1532519b13b" providerId="LiveId" clId="{249B868E-20D9-417E-8167-D73D6E39A107}" dt="2023-05-18T16:22:28.205" v="661" actId="1076"/>
          <ac:picMkLst>
            <pc:docMk/>
            <pc:sldMk cId="1944895233" sldId="263"/>
            <ac:picMk id="1028" creationId="{31388A78-4084-9354-4AB8-82D2A0FC5031}"/>
          </ac:picMkLst>
        </pc:picChg>
        <pc:cxnChg chg="del">
          <ac:chgData name="Rayan Safadi" userId="ba28b1532519b13b" providerId="LiveId" clId="{249B868E-20D9-417E-8167-D73D6E39A107}" dt="2023-05-15T15:53:44.430" v="396" actId="478"/>
          <ac:cxnSpMkLst>
            <pc:docMk/>
            <pc:sldMk cId="1944895233" sldId="263"/>
            <ac:cxnSpMk id="487" creationId="{00000000-0000-0000-0000-000000000000}"/>
          </ac:cxnSpMkLst>
        </pc:cxnChg>
      </pc:sldChg>
      <pc:sldChg chg="del">
        <pc:chgData name="Rayan Safadi" userId="ba28b1532519b13b" providerId="LiveId" clId="{249B868E-20D9-417E-8167-D73D6E39A107}" dt="2023-05-15T14:46:59.626" v="25" actId="2696"/>
        <pc:sldMkLst>
          <pc:docMk/>
          <pc:sldMk cId="0" sldId="264"/>
        </pc:sldMkLst>
      </pc:sldChg>
      <pc:sldChg chg="del">
        <pc:chgData name="Rayan Safadi" userId="ba28b1532519b13b" providerId="LiveId" clId="{249B868E-20D9-417E-8167-D73D6E39A107}" dt="2023-05-15T14:46:57.886" v="24" actId="2696"/>
        <pc:sldMkLst>
          <pc:docMk/>
          <pc:sldMk cId="0" sldId="265"/>
        </pc:sldMkLst>
      </pc:sldChg>
      <pc:sldChg chg="del">
        <pc:chgData name="Rayan Safadi" userId="ba28b1532519b13b" providerId="LiveId" clId="{249B868E-20D9-417E-8167-D73D6E39A107}" dt="2023-05-15T14:46:55.847" v="23" actId="2696"/>
        <pc:sldMkLst>
          <pc:docMk/>
          <pc:sldMk cId="0" sldId="266"/>
        </pc:sldMkLst>
      </pc:sldChg>
      <pc:sldChg chg="del">
        <pc:chgData name="Rayan Safadi" userId="ba28b1532519b13b" providerId="LiveId" clId="{249B868E-20D9-417E-8167-D73D6E39A107}" dt="2023-05-15T14:46:52.042" v="22" actId="2696"/>
        <pc:sldMkLst>
          <pc:docMk/>
          <pc:sldMk cId="0" sldId="267"/>
        </pc:sldMkLst>
      </pc:sldChg>
      <pc:sldChg chg="del">
        <pc:chgData name="Rayan Safadi" userId="ba28b1532519b13b" providerId="LiveId" clId="{249B868E-20D9-417E-8167-D73D6E39A107}" dt="2023-05-15T14:46:50.326" v="21" actId="2696"/>
        <pc:sldMkLst>
          <pc:docMk/>
          <pc:sldMk cId="0" sldId="268"/>
        </pc:sldMkLst>
      </pc:sldChg>
      <pc:sldChg chg="del">
        <pc:chgData name="Rayan Safadi" userId="ba28b1532519b13b" providerId="LiveId" clId="{249B868E-20D9-417E-8167-D73D6E39A107}" dt="2023-05-15T14:46:48.382" v="20" actId="2696"/>
        <pc:sldMkLst>
          <pc:docMk/>
          <pc:sldMk cId="0" sldId="269"/>
        </pc:sldMkLst>
      </pc:sldChg>
      <pc:sldChg chg="del">
        <pc:chgData name="Rayan Safadi" userId="ba28b1532519b13b" providerId="LiveId" clId="{249B868E-20D9-417E-8167-D73D6E39A107}" dt="2023-05-15T14:46:46.276" v="19" actId="2696"/>
        <pc:sldMkLst>
          <pc:docMk/>
          <pc:sldMk cId="0" sldId="270"/>
        </pc:sldMkLst>
      </pc:sldChg>
      <pc:sldChg chg="del">
        <pc:chgData name="Rayan Safadi" userId="ba28b1532519b13b" providerId="LiveId" clId="{249B868E-20D9-417E-8167-D73D6E39A107}" dt="2023-05-15T14:46:43.243" v="18" actId="2696"/>
        <pc:sldMkLst>
          <pc:docMk/>
          <pc:sldMk cId="0" sldId="271"/>
        </pc:sldMkLst>
      </pc:sldChg>
      <pc:sldChg chg="del">
        <pc:chgData name="Rayan Safadi" userId="ba28b1532519b13b" providerId="LiveId" clId="{249B868E-20D9-417E-8167-D73D6E39A107}" dt="2023-05-15T14:46:41.099" v="17" actId="2696"/>
        <pc:sldMkLst>
          <pc:docMk/>
          <pc:sldMk cId="0" sldId="272"/>
        </pc:sldMkLst>
      </pc:sldChg>
      <pc:sldChg chg="del">
        <pc:chgData name="Rayan Safadi" userId="ba28b1532519b13b" providerId="LiveId" clId="{249B868E-20D9-417E-8167-D73D6E39A107}" dt="2023-05-15T14:46:38.707" v="16" actId="2696"/>
        <pc:sldMkLst>
          <pc:docMk/>
          <pc:sldMk cId="0" sldId="273"/>
        </pc:sldMkLst>
      </pc:sldChg>
      <pc:sldChg chg="del">
        <pc:chgData name="Rayan Safadi" userId="ba28b1532519b13b" providerId="LiveId" clId="{249B868E-20D9-417E-8167-D73D6E39A107}" dt="2023-05-15T14:46:36.802" v="15" actId="2696"/>
        <pc:sldMkLst>
          <pc:docMk/>
          <pc:sldMk cId="0" sldId="274"/>
        </pc:sldMkLst>
      </pc:sldChg>
      <pc:sldChg chg="del">
        <pc:chgData name="Rayan Safadi" userId="ba28b1532519b13b" providerId="LiveId" clId="{249B868E-20D9-417E-8167-D73D6E39A107}" dt="2023-05-15T14:46:34.127" v="14" actId="2696"/>
        <pc:sldMkLst>
          <pc:docMk/>
          <pc:sldMk cId="0" sldId="275"/>
        </pc:sldMkLst>
      </pc:sldChg>
      <pc:sldChg chg="del">
        <pc:chgData name="Rayan Safadi" userId="ba28b1532519b13b" providerId="LiveId" clId="{249B868E-20D9-417E-8167-D73D6E39A107}" dt="2023-05-15T14:46:31.870" v="13" actId="2696"/>
        <pc:sldMkLst>
          <pc:docMk/>
          <pc:sldMk cId="0" sldId="276"/>
        </pc:sldMkLst>
      </pc:sldChg>
      <pc:sldChg chg="del">
        <pc:chgData name="Rayan Safadi" userId="ba28b1532519b13b" providerId="LiveId" clId="{249B868E-20D9-417E-8167-D73D6E39A107}" dt="2023-05-15T14:46:29.776" v="12" actId="2696"/>
        <pc:sldMkLst>
          <pc:docMk/>
          <pc:sldMk cId="0" sldId="277"/>
        </pc:sldMkLst>
      </pc:sldChg>
      <pc:sldChg chg="del">
        <pc:chgData name="Rayan Safadi" userId="ba28b1532519b13b" providerId="LiveId" clId="{249B868E-20D9-417E-8167-D73D6E39A107}" dt="2023-05-15T14:46:26.992" v="11" actId="2696"/>
        <pc:sldMkLst>
          <pc:docMk/>
          <pc:sldMk cId="0" sldId="278"/>
        </pc:sldMkLst>
      </pc:sldChg>
      <pc:sldChg chg="del">
        <pc:chgData name="Rayan Safadi" userId="ba28b1532519b13b" providerId="LiveId" clId="{249B868E-20D9-417E-8167-D73D6E39A107}" dt="2023-05-15T14:46:25.217" v="10" actId="2696"/>
        <pc:sldMkLst>
          <pc:docMk/>
          <pc:sldMk cId="0" sldId="279"/>
        </pc:sldMkLst>
      </pc:sldChg>
      <pc:sldChg chg="del">
        <pc:chgData name="Rayan Safadi" userId="ba28b1532519b13b" providerId="LiveId" clId="{249B868E-20D9-417E-8167-D73D6E39A107}" dt="2023-05-15T14:46:23.220" v="9" actId="2696"/>
        <pc:sldMkLst>
          <pc:docMk/>
          <pc:sldMk cId="0" sldId="280"/>
        </pc:sldMkLst>
      </pc:sldChg>
      <pc:sldChg chg="del">
        <pc:chgData name="Rayan Safadi" userId="ba28b1532519b13b" providerId="LiveId" clId="{249B868E-20D9-417E-8167-D73D6E39A107}" dt="2023-05-15T14:46:21.004" v="8" actId="2696"/>
        <pc:sldMkLst>
          <pc:docMk/>
          <pc:sldMk cId="0" sldId="281"/>
        </pc:sldMkLst>
      </pc:sldChg>
      <pc:sldChg chg="del">
        <pc:chgData name="Rayan Safadi" userId="ba28b1532519b13b" providerId="LiveId" clId="{249B868E-20D9-417E-8167-D73D6E39A107}" dt="2023-05-15T14:46:18.388" v="7" actId="2696"/>
        <pc:sldMkLst>
          <pc:docMk/>
          <pc:sldMk cId="0" sldId="282"/>
        </pc:sldMkLst>
      </pc:sldChg>
      <pc:sldChg chg="del">
        <pc:chgData name="Rayan Safadi" userId="ba28b1532519b13b" providerId="LiveId" clId="{249B868E-20D9-417E-8167-D73D6E39A107}" dt="2023-05-15T14:46:16.316" v="6" actId="2696"/>
        <pc:sldMkLst>
          <pc:docMk/>
          <pc:sldMk cId="0" sldId="283"/>
        </pc:sldMkLst>
      </pc:sldChg>
      <pc:sldChg chg="del">
        <pc:chgData name="Rayan Safadi" userId="ba28b1532519b13b" providerId="LiveId" clId="{249B868E-20D9-417E-8167-D73D6E39A107}" dt="2023-05-15T14:46:14.317" v="5" actId="2696"/>
        <pc:sldMkLst>
          <pc:docMk/>
          <pc:sldMk cId="0" sldId="284"/>
        </pc:sldMkLst>
      </pc:sldChg>
      <pc:sldChg chg="del">
        <pc:chgData name="Rayan Safadi" userId="ba28b1532519b13b" providerId="LiveId" clId="{249B868E-20D9-417E-8167-D73D6E39A107}" dt="2023-05-15T14:46:12.717" v="4" actId="2696"/>
        <pc:sldMkLst>
          <pc:docMk/>
          <pc:sldMk cId="0" sldId="285"/>
        </pc:sldMkLst>
      </pc:sldChg>
      <pc:sldChg chg="del">
        <pc:chgData name="Rayan Safadi" userId="ba28b1532519b13b" providerId="LiveId" clId="{249B868E-20D9-417E-8167-D73D6E39A107}" dt="2023-05-15T14:46:09.835" v="3" actId="2696"/>
        <pc:sldMkLst>
          <pc:docMk/>
          <pc:sldMk cId="0" sldId="286"/>
        </pc:sldMkLst>
      </pc:sldChg>
      <pc:sldChg chg="del">
        <pc:chgData name="Rayan Safadi" userId="ba28b1532519b13b" providerId="LiveId" clId="{249B868E-20D9-417E-8167-D73D6E39A107}" dt="2023-05-15T14:46:07.812" v="2" actId="2696"/>
        <pc:sldMkLst>
          <pc:docMk/>
          <pc:sldMk cId="0" sldId="287"/>
        </pc:sldMkLst>
      </pc:sldChg>
      <pc:sldChg chg="del">
        <pc:chgData name="Rayan Safadi" userId="ba28b1532519b13b" providerId="LiveId" clId="{249B868E-20D9-417E-8167-D73D6E39A107}" dt="2023-05-15T14:46:04.553" v="1" actId="2696"/>
        <pc:sldMkLst>
          <pc:docMk/>
          <pc:sldMk cId="0" sldId="288"/>
        </pc:sldMkLst>
      </pc:sldChg>
      <pc:sldChg chg="del">
        <pc:chgData name="Rayan Safadi" userId="ba28b1532519b13b" providerId="LiveId" clId="{249B868E-20D9-417E-8167-D73D6E39A107}" dt="2023-05-15T14:46:01.503" v="0" actId="2696"/>
        <pc:sldMkLst>
          <pc:docMk/>
          <pc:sldMk cId="0" sldId="289"/>
        </pc:sldMkLst>
      </pc:sldChg>
      <pc:sldMasterChg chg="del delSldLayout">
        <pc:chgData name="Rayan Safadi" userId="ba28b1532519b13b" providerId="LiveId" clId="{249B868E-20D9-417E-8167-D73D6E39A107}" dt="2023-05-15T14:46:04.553" v="1" actId="2696"/>
        <pc:sldMasterMkLst>
          <pc:docMk/>
          <pc:sldMasterMk cId="0" sldId="2147483661"/>
        </pc:sldMasterMkLst>
        <pc:sldLayoutChg chg="del">
          <pc:chgData name="Rayan Safadi" userId="ba28b1532519b13b" providerId="LiveId" clId="{249B868E-20D9-417E-8167-D73D6E39A107}" dt="2023-05-15T14:46:04.553" v="1" actId="2696"/>
          <pc:sldLayoutMkLst>
            <pc:docMk/>
            <pc:sldMasterMk cId="0" sldId="2147483661"/>
            <pc:sldLayoutMk cId="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ference.com/science-technology/earthquakes-affect-environment-7f30b7d0a8216e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dcb566e1d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dcb566e1d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d0c28a2460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d0c28a2460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i="0" dirty="0">
                <a:solidFill>
                  <a:srgbClr val="111111"/>
                </a:solidFill>
                <a:effectLst/>
                <a:latin typeface="-apple-system"/>
              </a:rPr>
              <a:t>An earthquake is caused by a sudden slip on a fault. The tectonic plates are always slowly moving, but they get stuck at their edges due to friction. </a:t>
            </a:r>
            <a:r>
              <a:rPr lang="en-US" b="0" i="0" dirty="0">
                <a:solidFill>
                  <a:srgbClr val="0563C1"/>
                </a:solidFill>
                <a:effectLst/>
                <a:latin typeface="-apple-system"/>
              </a:rPr>
              <a:t>When the stress on the edge overcomes the friction, there is an earthquake that releases energy in waves that travel through the earth’s crust and cause the shaking that we feel</a:t>
            </a:r>
            <a:r>
              <a:rPr lang="en-US" b="1" i="0" u="none" strike="noStrike" baseline="30000" dirty="0">
                <a:solidFill>
                  <a:schemeClr val="tx1"/>
                </a:solidFill>
                <a:effectLst/>
                <a:latin typeface="-apple-system"/>
              </a:rPr>
              <a:t>. Source: Usgs.gov</a:t>
            </a:r>
          </a:p>
          <a:p>
            <a:endParaRPr lang="en-US" b="1" i="0" u="none" strike="noStrike" baseline="30000" dirty="0">
              <a:solidFill>
                <a:schemeClr val="tx1"/>
              </a:solidFill>
              <a:effectLst/>
              <a:latin typeface="-apple-system"/>
            </a:endParaRPr>
          </a:p>
          <a:p>
            <a:endParaRPr lang="en-US" b="1" i="0" u="none" strike="noStrike" baseline="30000" dirty="0">
              <a:solidFill>
                <a:schemeClr val="tx1"/>
              </a:solidFill>
              <a:effectLst/>
              <a:latin typeface="-apple-system"/>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dbb46ecbb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dbb46ecbb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0" dirty="0">
                <a:solidFill>
                  <a:srgbClr val="003087"/>
                </a:solidFill>
                <a:effectLst/>
                <a:latin typeface="Roboto Slab" panose="020B0604020202020204" pitchFamily="2" charset="0"/>
              </a:rPr>
              <a:t>There are three kinds of plate tectonic boundaries: divergent, convergent, and transform plate boundaries.   Noaa.gov</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dbb46ecbbf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dbb46ecbbf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111111"/>
                </a:solidFill>
                <a:effectLst/>
                <a:latin typeface="-apple-system"/>
              </a:rPr>
              <a:t>Earthquakes can have a number of profound effects on local ecosystems. The most important effect earthquakes have is that they change habitats suddenly . </a:t>
            </a:r>
            <a:r>
              <a:rPr lang="en-US" b="0" i="0" dirty="0">
                <a:solidFill>
                  <a:schemeClr val="tx1"/>
                </a:solidFill>
                <a:effectLst/>
                <a:latin typeface="-apple-system"/>
                <a:hlinkClick r:id="rId3">
                  <a:extLst>
                    <a:ext uri="{A12FA001-AC4F-418D-AE19-62706E023703}">
                      <ahyp:hlinkClr xmlns:ahyp="http://schemas.microsoft.com/office/drawing/2018/hyperlinkcolor" val="tx"/>
                    </a:ext>
                  </a:extLst>
                </a:hlinkClick>
              </a:rPr>
              <a:t>Earthquakes can cause trees to fall, cliffs to crumble and caves to collapse, which can have trickle-down effects throughout the ecosystem</a:t>
            </a:r>
            <a:r>
              <a:rPr lang="en-US" b="0" i="0" dirty="0">
                <a:solidFill>
                  <a:schemeClr val="tx1"/>
                </a:solidFill>
                <a:effectLst/>
                <a:latin typeface="-apple-system"/>
              </a:rPr>
              <a:t>     usgs.gov</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dbb46ecbbf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dbb46ecbbf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202124"/>
                </a:solidFill>
                <a:effectLst/>
                <a:latin typeface="Google Sans"/>
              </a:rPr>
              <a:t>When an earthquake strikes, the intensity of earthquake shaking determines the severity of damage. In turn, the main factors affecting earthquake shaking intensity are </a:t>
            </a:r>
            <a:r>
              <a:rPr lang="en-US" b="0" i="0" dirty="0">
                <a:solidFill>
                  <a:srgbClr val="040C28"/>
                </a:solidFill>
                <a:effectLst/>
                <a:latin typeface="Google Sans"/>
              </a:rPr>
              <a:t>earthquake depth, proximity to the fault, the underlying soil, and building characteristics—particularly height</a:t>
            </a:r>
            <a:r>
              <a:rPr lang="en-US" b="0" i="0" dirty="0">
                <a:solidFill>
                  <a:srgbClr val="202124"/>
                </a:solidFill>
                <a:effectLst/>
                <a:latin typeface="Google Sans"/>
              </a:rPr>
              <a:t>. </a:t>
            </a:r>
            <a:r>
              <a:rPr lang="en-US" b="1" i="0" dirty="0">
                <a:solidFill>
                  <a:srgbClr val="202124"/>
                </a:solidFill>
                <a:effectLst/>
                <a:latin typeface="Google Sans"/>
              </a:rPr>
              <a:t>Source: USGS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dbb46ecbbf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dbb46ecbbf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040C28"/>
                </a:solidFill>
                <a:effectLst/>
                <a:latin typeface="Google Sans"/>
              </a:rPr>
              <a:t>Seismometers allow us to detect and measure earthquakes by converting vibrations due to seismic waves into electrical signals, which we can then display as seismograms on a computer screen</a:t>
            </a:r>
            <a:r>
              <a:rPr lang="en-US" b="0" i="0" dirty="0">
                <a:solidFill>
                  <a:srgbClr val="202124"/>
                </a:solidFill>
                <a:effectLst/>
                <a:latin typeface="Google Sans"/>
              </a:rPr>
              <a:t>. Seismologists study earthquakes and can use this data to determine where and how big a particular earthquake is. earthquake.usgs.gov</a:t>
            </a:r>
            <a:endParaRPr lang="en-US" dirty="0"/>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A tsunami is a series of extremely long waves </a:t>
            </a:r>
            <a:r>
              <a:rPr lang="en-US" b="0" i="0" dirty="0">
                <a:solidFill>
                  <a:srgbClr val="040C28"/>
                </a:solidFill>
                <a:effectLst/>
                <a:latin typeface="Google Sans"/>
              </a:rPr>
              <a:t>caused by a large and sudden displacement of the ocean, usually the result of an earthquake below or near the ocean floor</a:t>
            </a:r>
            <a:r>
              <a:rPr lang="en-US" b="0" i="0" dirty="0">
                <a:solidFill>
                  <a:srgbClr val="202124"/>
                </a:solidFill>
                <a:effectLst/>
                <a:latin typeface="Google Sans"/>
              </a:rPr>
              <a:t>. This force creates waves that radiate outward in all directions away from their source, sometimes crossing entire ocean basins.    Noaa.gov</a:t>
            </a:r>
            <a:endParaRPr lang="en-US" dirty="0"/>
          </a:p>
        </p:txBody>
      </p:sp>
    </p:spTree>
    <p:extLst>
      <p:ext uri="{BB962C8B-B14F-4D97-AF65-F5344CB8AC3E}">
        <p14:creationId xmlns:p14="http://schemas.microsoft.com/office/powerpoint/2010/main" val="10320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57188" y="946875"/>
            <a:ext cx="3610500" cy="1846800"/>
          </a:xfrm>
          <a:prstGeom prst="rect">
            <a:avLst/>
          </a:prstGeom>
        </p:spPr>
        <p:txBody>
          <a:bodyPr spcFirstLastPara="1" wrap="square" lIns="91425" tIns="91425" rIns="91425" bIns="91425" anchor="t" anchorCtr="0">
            <a:normAutofit/>
          </a:bodyPr>
          <a:lstStyle>
            <a:lvl1pPr lvl="0">
              <a:spcBef>
                <a:spcPts val="0"/>
              </a:spcBef>
              <a:spcAft>
                <a:spcPts val="0"/>
              </a:spcAft>
              <a:buSzPts val="5200"/>
              <a:buNone/>
              <a:defRPr sz="5500" b="0">
                <a:latin typeface="Fira Sans Extra Condensed SemiBold"/>
                <a:ea typeface="Fira Sans Extra Condensed SemiBold"/>
                <a:cs typeface="Fira Sans Extra Condensed SemiBold"/>
                <a:sym typeface="Fira Sans Extra Condensed SemiBold"/>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57200" y="2793625"/>
            <a:ext cx="3739500" cy="495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1800"/>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17500" algn="ctr">
              <a:spcBef>
                <a:spcPts val="0"/>
              </a:spcBef>
              <a:spcAft>
                <a:spcPts val="0"/>
              </a:spcAft>
              <a:buSzPts val="14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b="1"/>
            </a:lvl1pPr>
            <a:lvl2pPr lvl="1">
              <a:spcBef>
                <a:spcPts val="0"/>
              </a:spcBef>
              <a:spcAft>
                <a:spcPts val="0"/>
              </a:spcAft>
              <a:buSzPts val="2800"/>
              <a:buNone/>
              <a:defRPr b="1"/>
            </a:lvl2pPr>
            <a:lvl3pPr lvl="2">
              <a:spcBef>
                <a:spcPts val="0"/>
              </a:spcBef>
              <a:spcAft>
                <a:spcPts val="0"/>
              </a:spcAft>
              <a:buSzPts val="2800"/>
              <a:buNone/>
              <a:defRPr b="1"/>
            </a:lvl3pPr>
            <a:lvl4pPr lvl="3">
              <a:spcBef>
                <a:spcPts val="0"/>
              </a:spcBef>
              <a:spcAft>
                <a:spcPts val="0"/>
              </a:spcAft>
              <a:buSzPts val="2800"/>
              <a:buNone/>
              <a:defRPr b="1"/>
            </a:lvl4pPr>
            <a:lvl5pPr lvl="4">
              <a:spcBef>
                <a:spcPts val="0"/>
              </a:spcBef>
              <a:spcAft>
                <a:spcPts val="0"/>
              </a:spcAft>
              <a:buSzPts val="2800"/>
              <a:buNone/>
              <a:defRPr b="1"/>
            </a:lvl5pPr>
            <a:lvl6pPr lvl="5">
              <a:spcBef>
                <a:spcPts val="0"/>
              </a:spcBef>
              <a:spcAft>
                <a:spcPts val="0"/>
              </a:spcAft>
              <a:buSzPts val="2800"/>
              <a:buNone/>
              <a:defRPr b="1"/>
            </a:lvl6pPr>
            <a:lvl7pPr lvl="6">
              <a:spcBef>
                <a:spcPts val="0"/>
              </a:spcBef>
              <a:spcAft>
                <a:spcPts val="0"/>
              </a:spcAft>
              <a:buSzPts val="2800"/>
              <a:buNone/>
              <a:defRPr b="1"/>
            </a:lvl7pPr>
            <a:lvl8pPr lvl="7">
              <a:spcBef>
                <a:spcPts val="0"/>
              </a:spcBef>
              <a:spcAft>
                <a:spcPts val="0"/>
              </a:spcAft>
              <a:buSzPts val="2800"/>
              <a:buNone/>
              <a:defRPr b="1"/>
            </a:lvl8pPr>
            <a:lvl9pPr lvl="8">
              <a:spcBef>
                <a:spcPts val="0"/>
              </a:spcBef>
              <a:spcAft>
                <a:spcPts val="0"/>
              </a:spcAft>
              <a:buSzPts val="2800"/>
              <a:buNone/>
              <a:defRPr b="1"/>
            </a:lvl9pPr>
          </a:lstStyle>
          <a:p>
            <a:endParaRPr/>
          </a:p>
        </p:txBody>
      </p:sp>
      <p:sp>
        <p:nvSpPr>
          <p:cNvPr id="15" name="Google Shape;15;p4"/>
          <p:cNvSpPr txBox="1">
            <a:spLocks noGrp="1"/>
          </p:cNvSpPr>
          <p:nvPr>
            <p:ph type="body" idx="1"/>
          </p:nvPr>
        </p:nvSpPr>
        <p:spPr>
          <a:xfrm>
            <a:off x="457200" y="1247950"/>
            <a:ext cx="8229600" cy="30291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0" name="Google Shape;3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 name="Google Shape;3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11475"/>
            <a:ext cx="8229600" cy="371400"/>
          </a:xfrm>
          <a:prstGeom prst="rect">
            <a:avLst/>
          </a:prstGeom>
          <a:noFill/>
          <a:ln>
            <a:noFill/>
          </a:ln>
        </p:spPr>
        <p:txBody>
          <a:bodyPr spcFirstLastPara="1" wrap="square" lIns="91425" tIns="91425" rIns="91425" bIns="91425" anchor="ctr" anchorCtr="0">
            <a:normAutofit/>
          </a:bodyPr>
          <a:lstStyle>
            <a:lvl1pPr lvl="0"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2pPr>
            <a:lvl3pPr lvl="2"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3pPr>
            <a:lvl4pPr lvl="3"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4pPr>
            <a:lvl5pPr lvl="4"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5pPr>
            <a:lvl6pPr lvl="5"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6pPr>
            <a:lvl7pPr lvl="6"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7pPr>
            <a:lvl8pPr lvl="7"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8pPr>
            <a:lvl9pPr lvl="8" rtl="0">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457200" y="1152475"/>
            <a:ext cx="8229600" cy="3579600"/>
          </a:xfrm>
          <a:prstGeom prst="rect">
            <a:avLst/>
          </a:prstGeom>
          <a:noFill/>
          <a:ln>
            <a:noFill/>
          </a:ln>
        </p:spPr>
        <p:txBody>
          <a:bodyPr spcFirstLastPara="1" wrap="square" lIns="91425" tIns="91425" rIns="91425" bIns="91425" anchor="t" anchorCtr="0">
            <a:normAutofit/>
          </a:bodyPr>
          <a:lstStyle>
            <a:lvl1pPr marL="457200" lvl="0"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5"/>
          <p:cNvSpPr txBox="1">
            <a:spLocks noGrp="1"/>
          </p:cNvSpPr>
          <p:nvPr>
            <p:ph type="ctrTitle"/>
          </p:nvPr>
        </p:nvSpPr>
        <p:spPr>
          <a:xfrm>
            <a:off x="378482" y="1608693"/>
            <a:ext cx="3610500" cy="184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Earthquakes</a:t>
            </a:r>
            <a:endParaRPr dirty="0"/>
          </a:p>
        </p:txBody>
      </p:sp>
      <p:sp>
        <p:nvSpPr>
          <p:cNvPr id="47" name="Google Shape;47;p15"/>
          <p:cNvSpPr txBox="1">
            <a:spLocks noGrp="1"/>
          </p:cNvSpPr>
          <p:nvPr>
            <p:ph type="subTitle" idx="1"/>
          </p:nvPr>
        </p:nvSpPr>
        <p:spPr>
          <a:xfrm>
            <a:off x="430508" y="2468587"/>
            <a:ext cx="3739500" cy="49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Fira Sans Extra Condensed" panose="020B0604020202020204" pitchFamily="34" charset="0"/>
              </a:rPr>
              <a:t>By: Taimour, Rayan, Adam</a:t>
            </a:r>
            <a:endParaRPr dirty="0">
              <a:latin typeface="Fira Sans Extra Condensed" panose="020B0604020202020204" pitchFamily="34" charset="0"/>
            </a:endParaRPr>
          </a:p>
        </p:txBody>
      </p:sp>
      <p:sp>
        <p:nvSpPr>
          <p:cNvPr id="48" name="Google Shape;48;p15"/>
          <p:cNvSpPr/>
          <p:nvPr/>
        </p:nvSpPr>
        <p:spPr>
          <a:xfrm>
            <a:off x="5373050" y="5386200"/>
            <a:ext cx="9875" cy="10150"/>
          </a:xfrm>
          <a:custGeom>
            <a:avLst/>
            <a:gdLst/>
            <a:ahLst/>
            <a:cxnLst/>
            <a:rect l="l" t="t" r="r" b="b"/>
            <a:pathLst>
              <a:path w="395" h="406" extrusionOk="0">
                <a:moveTo>
                  <a:pt x="219" y="0"/>
                </a:moveTo>
                <a:lnTo>
                  <a:pt x="175" y="11"/>
                </a:lnTo>
                <a:lnTo>
                  <a:pt x="132" y="33"/>
                </a:lnTo>
                <a:lnTo>
                  <a:pt x="88" y="55"/>
                </a:lnTo>
                <a:lnTo>
                  <a:pt x="55" y="88"/>
                </a:lnTo>
                <a:lnTo>
                  <a:pt x="22" y="132"/>
                </a:lnTo>
                <a:lnTo>
                  <a:pt x="11" y="175"/>
                </a:lnTo>
                <a:lnTo>
                  <a:pt x="0" y="219"/>
                </a:lnTo>
                <a:lnTo>
                  <a:pt x="0" y="274"/>
                </a:lnTo>
                <a:lnTo>
                  <a:pt x="0" y="296"/>
                </a:lnTo>
                <a:lnTo>
                  <a:pt x="22" y="318"/>
                </a:lnTo>
                <a:lnTo>
                  <a:pt x="66" y="373"/>
                </a:lnTo>
                <a:lnTo>
                  <a:pt x="121" y="406"/>
                </a:lnTo>
                <a:lnTo>
                  <a:pt x="175" y="406"/>
                </a:lnTo>
                <a:lnTo>
                  <a:pt x="219" y="395"/>
                </a:lnTo>
                <a:lnTo>
                  <a:pt x="263" y="373"/>
                </a:lnTo>
                <a:lnTo>
                  <a:pt x="307" y="351"/>
                </a:lnTo>
                <a:lnTo>
                  <a:pt x="340" y="307"/>
                </a:lnTo>
                <a:lnTo>
                  <a:pt x="362" y="274"/>
                </a:lnTo>
                <a:lnTo>
                  <a:pt x="384" y="230"/>
                </a:lnTo>
                <a:lnTo>
                  <a:pt x="395" y="175"/>
                </a:lnTo>
                <a:lnTo>
                  <a:pt x="395" y="132"/>
                </a:lnTo>
                <a:lnTo>
                  <a:pt x="395" y="110"/>
                </a:lnTo>
                <a:lnTo>
                  <a:pt x="373" y="77"/>
                </a:lnTo>
                <a:lnTo>
                  <a:pt x="329" y="33"/>
                </a:lnTo>
                <a:lnTo>
                  <a:pt x="274" y="0"/>
                </a:lnTo>
                <a:close/>
              </a:path>
            </a:pathLst>
          </a:custGeom>
          <a:solidFill>
            <a:srgbClr val="4C2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5"/>
          <p:cNvSpPr/>
          <p:nvPr/>
        </p:nvSpPr>
        <p:spPr>
          <a:xfrm>
            <a:off x="5356050" y="5393050"/>
            <a:ext cx="7975" cy="8225"/>
          </a:xfrm>
          <a:custGeom>
            <a:avLst/>
            <a:gdLst/>
            <a:ahLst/>
            <a:cxnLst/>
            <a:rect l="l" t="t" r="r" b="b"/>
            <a:pathLst>
              <a:path w="319" h="329" extrusionOk="0">
                <a:moveTo>
                  <a:pt x="165" y="0"/>
                </a:moveTo>
                <a:lnTo>
                  <a:pt x="132" y="11"/>
                </a:lnTo>
                <a:lnTo>
                  <a:pt x="99" y="22"/>
                </a:lnTo>
                <a:lnTo>
                  <a:pt x="66" y="44"/>
                </a:lnTo>
                <a:lnTo>
                  <a:pt x="34" y="66"/>
                </a:lnTo>
                <a:lnTo>
                  <a:pt x="12" y="99"/>
                </a:lnTo>
                <a:lnTo>
                  <a:pt x="1" y="142"/>
                </a:lnTo>
                <a:lnTo>
                  <a:pt x="1" y="175"/>
                </a:lnTo>
                <a:lnTo>
                  <a:pt x="1" y="219"/>
                </a:lnTo>
                <a:lnTo>
                  <a:pt x="23" y="252"/>
                </a:lnTo>
                <a:lnTo>
                  <a:pt x="45" y="285"/>
                </a:lnTo>
                <a:lnTo>
                  <a:pt x="66" y="318"/>
                </a:lnTo>
                <a:lnTo>
                  <a:pt x="99" y="329"/>
                </a:lnTo>
                <a:lnTo>
                  <a:pt x="132" y="329"/>
                </a:lnTo>
                <a:lnTo>
                  <a:pt x="165" y="318"/>
                </a:lnTo>
                <a:lnTo>
                  <a:pt x="209" y="307"/>
                </a:lnTo>
                <a:lnTo>
                  <a:pt x="242" y="285"/>
                </a:lnTo>
                <a:lnTo>
                  <a:pt x="275" y="252"/>
                </a:lnTo>
                <a:lnTo>
                  <a:pt x="297" y="219"/>
                </a:lnTo>
                <a:lnTo>
                  <a:pt x="308" y="186"/>
                </a:lnTo>
                <a:lnTo>
                  <a:pt x="319" y="153"/>
                </a:lnTo>
                <a:lnTo>
                  <a:pt x="319" y="121"/>
                </a:lnTo>
                <a:lnTo>
                  <a:pt x="297" y="66"/>
                </a:lnTo>
                <a:lnTo>
                  <a:pt x="253" y="22"/>
                </a:lnTo>
                <a:lnTo>
                  <a:pt x="231" y="11"/>
                </a:lnTo>
                <a:lnTo>
                  <a:pt x="209" y="0"/>
                </a:lnTo>
                <a:close/>
              </a:path>
            </a:pathLst>
          </a:custGeom>
          <a:solidFill>
            <a:srgbClr val="4C2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5"/>
          <p:cNvSpPr/>
          <p:nvPr/>
        </p:nvSpPr>
        <p:spPr>
          <a:xfrm>
            <a:off x="5331950" y="5402075"/>
            <a:ext cx="7975" cy="8800"/>
          </a:xfrm>
          <a:custGeom>
            <a:avLst/>
            <a:gdLst/>
            <a:ahLst/>
            <a:cxnLst/>
            <a:rect l="l" t="t" r="r" b="b"/>
            <a:pathLst>
              <a:path w="319" h="352" extrusionOk="0">
                <a:moveTo>
                  <a:pt x="176" y="1"/>
                </a:moveTo>
                <a:lnTo>
                  <a:pt x="143" y="12"/>
                </a:lnTo>
                <a:lnTo>
                  <a:pt x="110" y="23"/>
                </a:lnTo>
                <a:lnTo>
                  <a:pt x="77" y="44"/>
                </a:lnTo>
                <a:lnTo>
                  <a:pt x="44" y="77"/>
                </a:lnTo>
                <a:lnTo>
                  <a:pt x="22" y="110"/>
                </a:lnTo>
                <a:lnTo>
                  <a:pt x="0" y="143"/>
                </a:lnTo>
                <a:lnTo>
                  <a:pt x="0" y="187"/>
                </a:lnTo>
                <a:lnTo>
                  <a:pt x="0" y="242"/>
                </a:lnTo>
                <a:lnTo>
                  <a:pt x="22" y="286"/>
                </a:lnTo>
                <a:lnTo>
                  <a:pt x="66" y="318"/>
                </a:lnTo>
                <a:lnTo>
                  <a:pt x="121" y="340"/>
                </a:lnTo>
                <a:lnTo>
                  <a:pt x="154" y="351"/>
                </a:lnTo>
                <a:lnTo>
                  <a:pt x="187" y="340"/>
                </a:lnTo>
                <a:lnTo>
                  <a:pt x="220" y="329"/>
                </a:lnTo>
                <a:lnTo>
                  <a:pt x="252" y="307"/>
                </a:lnTo>
                <a:lnTo>
                  <a:pt x="285" y="286"/>
                </a:lnTo>
                <a:lnTo>
                  <a:pt x="296" y="242"/>
                </a:lnTo>
                <a:lnTo>
                  <a:pt x="318" y="198"/>
                </a:lnTo>
                <a:lnTo>
                  <a:pt x="318" y="154"/>
                </a:lnTo>
                <a:lnTo>
                  <a:pt x="274" y="77"/>
                </a:lnTo>
                <a:lnTo>
                  <a:pt x="241" y="34"/>
                </a:lnTo>
                <a:lnTo>
                  <a:pt x="209" y="12"/>
                </a:lnTo>
                <a:lnTo>
                  <a:pt x="176" y="1"/>
                </a:lnTo>
                <a:close/>
              </a:path>
            </a:pathLst>
          </a:custGeom>
          <a:solidFill>
            <a:srgbClr val="4C27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15"/>
          <p:cNvGrpSpPr/>
          <p:nvPr/>
        </p:nvGrpSpPr>
        <p:grpSpPr>
          <a:xfrm>
            <a:off x="-1146332" y="411484"/>
            <a:ext cx="11073527" cy="4795971"/>
            <a:chOff x="238125" y="1310500"/>
            <a:chExt cx="7143750" cy="3093975"/>
          </a:xfrm>
        </p:grpSpPr>
        <p:sp>
          <p:nvSpPr>
            <p:cNvPr id="52" name="Google Shape;52;p15"/>
            <p:cNvSpPr/>
            <p:nvPr/>
          </p:nvSpPr>
          <p:spPr>
            <a:xfrm>
              <a:off x="3468225" y="3753225"/>
              <a:ext cx="3256850" cy="651250"/>
            </a:xfrm>
            <a:custGeom>
              <a:avLst/>
              <a:gdLst/>
              <a:ahLst/>
              <a:cxnLst/>
              <a:rect l="l" t="t" r="r" b="b"/>
              <a:pathLst>
                <a:path w="130274" h="26050" extrusionOk="0">
                  <a:moveTo>
                    <a:pt x="0" y="1"/>
                  </a:moveTo>
                  <a:lnTo>
                    <a:pt x="0" y="26050"/>
                  </a:lnTo>
                  <a:lnTo>
                    <a:pt x="130274" y="26050"/>
                  </a:lnTo>
                  <a:lnTo>
                    <a:pt x="130274" y="1"/>
                  </a:lnTo>
                  <a:close/>
                </a:path>
              </a:pathLst>
            </a:custGeom>
            <a:solidFill>
              <a:srgbClr val="8B63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5"/>
            <p:cNvSpPr/>
            <p:nvPr/>
          </p:nvSpPr>
          <p:spPr>
            <a:xfrm>
              <a:off x="4921750" y="3753225"/>
              <a:ext cx="1386250" cy="651250"/>
            </a:xfrm>
            <a:custGeom>
              <a:avLst/>
              <a:gdLst/>
              <a:ahLst/>
              <a:cxnLst/>
              <a:rect l="l" t="t" r="r" b="b"/>
              <a:pathLst>
                <a:path w="55450" h="26050" extrusionOk="0">
                  <a:moveTo>
                    <a:pt x="0" y="1"/>
                  </a:moveTo>
                  <a:lnTo>
                    <a:pt x="0" y="26050"/>
                  </a:lnTo>
                  <a:lnTo>
                    <a:pt x="55450" y="26050"/>
                  </a:lnTo>
                  <a:lnTo>
                    <a:pt x="554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5"/>
            <p:cNvSpPr/>
            <p:nvPr/>
          </p:nvSpPr>
          <p:spPr>
            <a:xfrm>
              <a:off x="5051400" y="3818050"/>
              <a:ext cx="685350" cy="586425"/>
            </a:xfrm>
            <a:custGeom>
              <a:avLst/>
              <a:gdLst/>
              <a:ahLst/>
              <a:cxnLst/>
              <a:rect l="l" t="t" r="r" b="b"/>
              <a:pathLst>
                <a:path w="27414" h="23457" extrusionOk="0">
                  <a:moveTo>
                    <a:pt x="1" y="1"/>
                  </a:moveTo>
                  <a:lnTo>
                    <a:pt x="1" y="23457"/>
                  </a:lnTo>
                  <a:lnTo>
                    <a:pt x="27414" y="23457"/>
                  </a:lnTo>
                  <a:lnTo>
                    <a:pt x="27414" y="1"/>
                  </a:lnTo>
                  <a:close/>
                </a:path>
              </a:pathLst>
            </a:custGeom>
            <a:solidFill>
              <a:srgbClr val="BE94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5"/>
            <p:cNvSpPr/>
            <p:nvPr/>
          </p:nvSpPr>
          <p:spPr>
            <a:xfrm>
              <a:off x="4977450" y="3910525"/>
              <a:ext cx="1142300" cy="493950"/>
            </a:xfrm>
            <a:custGeom>
              <a:avLst/>
              <a:gdLst/>
              <a:ahLst/>
              <a:cxnLst/>
              <a:rect l="l" t="t" r="r" b="b"/>
              <a:pathLst>
                <a:path w="45692" h="19758" extrusionOk="0">
                  <a:moveTo>
                    <a:pt x="0" y="0"/>
                  </a:moveTo>
                  <a:lnTo>
                    <a:pt x="0" y="19758"/>
                  </a:lnTo>
                  <a:lnTo>
                    <a:pt x="45691" y="19758"/>
                  </a:lnTo>
                  <a:lnTo>
                    <a:pt x="456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5"/>
            <p:cNvSpPr/>
            <p:nvPr/>
          </p:nvSpPr>
          <p:spPr>
            <a:xfrm>
              <a:off x="5369575" y="4129750"/>
              <a:ext cx="788725" cy="274725"/>
            </a:xfrm>
            <a:custGeom>
              <a:avLst/>
              <a:gdLst/>
              <a:ahLst/>
              <a:cxnLst/>
              <a:rect l="l" t="t" r="r" b="b"/>
              <a:pathLst>
                <a:path w="31549" h="10989" extrusionOk="0">
                  <a:moveTo>
                    <a:pt x="0" y="1"/>
                  </a:moveTo>
                  <a:lnTo>
                    <a:pt x="0" y="10989"/>
                  </a:lnTo>
                  <a:lnTo>
                    <a:pt x="31548" y="10989"/>
                  </a:lnTo>
                  <a:lnTo>
                    <a:pt x="29882" y="1480"/>
                  </a:lnTo>
                  <a:lnTo>
                    <a:pt x="0" y="1"/>
                  </a:lnTo>
                  <a:close/>
                </a:path>
              </a:pathLst>
            </a:custGeom>
            <a:solidFill>
              <a:srgbClr val="8B63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5"/>
            <p:cNvSpPr/>
            <p:nvPr/>
          </p:nvSpPr>
          <p:spPr>
            <a:xfrm>
              <a:off x="6008550" y="4299525"/>
              <a:ext cx="299450" cy="104950"/>
            </a:xfrm>
            <a:custGeom>
              <a:avLst/>
              <a:gdLst/>
              <a:ahLst/>
              <a:cxnLst/>
              <a:rect l="l" t="t" r="r" b="b"/>
              <a:pathLst>
                <a:path w="11978" h="4198" extrusionOk="0">
                  <a:moveTo>
                    <a:pt x="0" y="1"/>
                  </a:moveTo>
                  <a:lnTo>
                    <a:pt x="0" y="4198"/>
                  </a:lnTo>
                  <a:lnTo>
                    <a:pt x="11978" y="4198"/>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5"/>
            <p:cNvSpPr/>
            <p:nvPr/>
          </p:nvSpPr>
          <p:spPr>
            <a:xfrm>
              <a:off x="4921750" y="3753225"/>
              <a:ext cx="2460125" cy="651250"/>
            </a:xfrm>
            <a:custGeom>
              <a:avLst/>
              <a:gdLst/>
              <a:ahLst/>
              <a:cxnLst/>
              <a:rect l="l" t="t" r="r" b="b"/>
              <a:pathLst>
                <a:path w="98405" h="26050" extrusionOk="0">
                  <a:moveTo>
                    <a:pt x="0" y="1"/>
                  </a:moveTo>
                  <a:lnTo>
                    <a:pt x="7415" y="1230"/>
                  </a:lnTo>
                  <a:lnTo>
                    <a:pt x="5187" y="2594"/>
                  </a:lnTo>
                  <a:lnTo>
                    <a:pt x="11862" y="2710"/>
                  </a:lnTo>
                  <a:lnTo>
                    <a:pt x="2228" y="6292"/>
                  </a:lnTo>
                  <a:lnTo>
                    <a:pt x="22235" y="9385"/>
                  </a:lnTo>
                  <a:lnTo>
                    <a:pt x="17913" y="15062"/>
                  </a:lnTo>
                  <a:lnTo>
                    <a:pt x="47795" y="16541"/>
                  </a:lnTo>
                  <a:lnTo>
                    <a:pt x="43472" y="21853"/>
                  </a:lnTo>
                  <a:lnTo>
                    <a:pt x="55450" y="26050"/>
                  </a:lnTo>
                  <a:lnTo>
                    <a:pt x="98405" y="26050"/>
                  </a:lnTo>
                  <a:lnTo>
                    <a:pt x="9840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4309500" y="3802475"/>
              <a:ext cx="608025" cy="602000"/>
            </a:xfrm>
            <a:custGeom>
              <a:avLst/>
              <a:gdLst/>
              <a:ahLst/>
              <a:cxnLst/>
              <a:rect l="l" t="t" r="r" b="b"/>
              <a:pathLst>
                <a:path w="24321" h="24080" extrusionOk="0">
                  <a:moveTo>
                    <a:pt x="0" y="0"/>
                  </a:moveTo>
                  <a:lnTo>
                    <a:pt x="0" y="24080"/>
                  </a:lnTo>
                  <a:lnTo>
                    <a:pt x="24321" y="24080"/>
                  </a:lnTo>
                  <a:lnTo>
                    <a:pt x="24321" y="0"/>
                  </a:lnTo>
                  <a:close/>
                </a:path>
              </a:pathLst>
            </a:custGeom>
            <a:solidFill>
              <a:srgbClr val="BE94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4349600" y="3892025"/>
              <a:ext cx="384350" cy="512450"/>
            </a:xfrm>
            <a:custGeom>
              <a:avLst/>
              <a:gdLst/>
              <a:ahLst/>
              <a:cxnLst/>
              <a:rect l="l" t="t" r="r" b="b"/>
              <a:pathLst>
                <a:path w="15374" h="20498" extrusionOk="0">
                  <a:moveTo>
                    <a:pt x="1" y="1"/>
                  </a:moveTo>
                  <a:lnTo>
                    <a:pt x="1" y="20498"/>
                  </a:lnTo>
                  <a:lnTo>
                    <a:pt x="15374" y="20498"/>
                  </a:lnTo>
                  <a:lnTo>
                    <a:pt x="15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p:nvPr/>
          </p:nvSpPr>
          <p:spPr>
            <a:xfrm>
              <a:off x="4500875" y="4274800"/>
              <a:ext cx="864250" cy="129675"/>
            </a:xfrm>
            <a:custGeom>
              <a:avLst/>
              <a:gdLst/>
              <a:ahLst/>
              <a:cxnLst/>
              <a:rect l="l" t="t" r="r" b="b"/>
              <a:pathLst>
                <a:path w="34570" h="5187" extrusionOk="0">
                  <a:moveTo>
                    <a:pt x="1" y="0"/>
                  </a:moveTo>
                  <a:lnTo>
                    <a:pt x="1" y="5187"/>
                  </a:lnTo>
                  <a:lnTo>
                    <a:pt x="34570" y="5187"/>
                  </a:lnTo>
                  <a:lnTo>
                    <a:pt x="34570" y="4153"/>
                  </a:lnTo>
                  <a:lnTo>
                    <a:pt x="34570" y="0"/>
                  </a:lnTo>
                  <a:close/>
                </a:path>
              </a:pathLst>
            </a:custGeom>
            <a:solidFill>
              <a:srgbClr val="BE94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4540975" y="4078725"/>
              <a:ext cx="429150" cy="325750"/>
            </a:xfrm>
            <a:custGeom>
              <a:avLst/>
              <a:gdLst/>
              <a:ahLst/>
              <a:cxnLst/>
              <a:rect l="l" t="t" r="r" b="b"/>
              <a:pathLst>
                <a:path w="17166" h="13030" extrusionOk="0">
                  <a:moveTo>
                    <a:pt x="1" y="1"/>
                  </a:moveTo>
                  <a:lnTo>
                    <a:pt x="1" y="13030"/>
                  </a:lnTo>
                  <a:lnTo>
                    <a:pt x="17165" y="13030"/>
                  </a:lnTo>
                  <a:lnTo>
                    <a:pt x="17165" y="1"/>
                  </a:lnTo>
                  <a:close/>
                </a:path>
              </a:pathLst>
            </a:custGeom>
            <a:solidFill>
              <a:srgbClr val="8B63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p:nvPr/>
          </p:nvSpPr>
          <p:spPr>
            <a:xfrm>
              <a:off x="238125" y="3753225"/>
              <a:ext cx="5318400" cy="651250"/>
            </a:xfrm>
            <a:custGeom>
              <a:avLst/>
              <a:gdLst/>
              <a:ahLst/>
              <a:cxnLst/>
              <a:rect l="l" t="t" r="r" b="b"/>
              <a:pathLst>
                <a:path w="212736" h="26050" extrusionOk="0">
                  <a:moveTo>
                    <a:pt x="0" y="1"/>
                  </a:moveTo>
                  <a:lnTo>
                    <a:pt x="0" y="26050"/>
                  </a:lnTo>
                  <a:lnTo>
                    <a:pt x="212735" y="26050"/>
                  </a:lnTo>
                  <a:lnTo>
                    <a:pt x="199153" y="22842"/>
                  </a:lnTo>
                  <a:lnTo>
                    <a:pt x="205080" y="20863"/>
                  </a:lnTo>
                  <a:lnTo>
                    <a:pt x="179833" y="17290"/>
                  </a:lnTo>
                  <a:lnTo>
                    <a:pt x="189279" y="13021"/>
                  </a:lnTo>
                  <a:lnTo>
                    <a:pt x="174093" y="6542"/>
                  </a:lnTo>
                  <a:lnTo>
                    <a:pt x="179833" y="5553"/>
                  </a:lnTo>
                  <a:lnTo>
                    <a:pt x="175198" y="4073"/>
                  </a:lnTo>
                  <a:lnTo>
                    <a:pt x="187176" y="1970"/>
                  </a:lnTo>
                  <a:lnTo>
                    <a:pt x="18310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5"/>
            <p:cNvSpPr/>
            <p:nvPr/>
          </p:nvSpPr>
          <p:spPr>
            <a:xfrm>
              <a:off x="3697925" y="1310500"/>
              <a:ext cx="1011075" cy="604025"/>
            </a:xfrm>
            <a:custGeom>
              <a:avLst/>
              <a:gdLst/>
              <a:ahLst/>
              <a:cxnLst/>
              <a:rect l="l" t="t" r="r" b="b"/>
              <a:pathLst>
                <a:path w="40443" h="24161" extrusionOk="0">
                  <a:moveTo>
                    <a:pt x="19196" y="0"/>
                  </a:moveTo>
                  <a:lnTo>
                    <a:pt x="18831" y="9"/>
                  </a:lnTo>
                  <a:lnTo>
                    <a:pt x="18475" y="36"/>
                  </a:lnTo>
                  <a:lnTo>
                    <a:pt x="18127" y="71"/>
                  </a:lnTo>
                  <a:lnTo>
                    <a:pt x="17771" y="125"/>
                  </a:lnTo>
                  <a:lnTo>
                    <a:pt x="17432" y="187"/>
                  </a:lnTo>
                  <a:lnTo>
                    <a:pt x="17093" y="276"/>
                  </a:lnTo>
                  <a:lnTo>
                    <a:pt x="16755" y="365"/>
                  </a:lnTo>
                  <a:lnTo>
                    <a:pt x="16434" y="481"/>
                  </a:lnTo>
                  <a:lnTo>
                    <a:pt x="16113" y="597"/>
                  </a:lnTo>
                  <a:lnTo>
                    <a:pt x="15792" y="740"/>
                  </a:lnTo>
                  <a:lnTo>
                    <a:pt x="15489" y="882"/>
                  </a:lnTo>
                  <a:lnTo>
                    <a:pt x="15186" y="1043"/>
                  </a:lnTo>
                  <a:lnTo>
                    <a:pt x="14892" y="1221"/>
                  </a:lnTo>
                  <a:lnTo>
                    <a:pt x="14607" y="1399"/>
                  </a:lnTo>
                  <a:lnTo>
                    <a:pt x="14331" y="1595"/>
                  </a:lnTo>
                  <a:lnTo>
                    <a:pt x="14063" y="1800"/>
                  </a:lnTo>
                  <a:lnTo>
                    <a:pt x="13805" y="2023"/>
                  </a:lnTo>
                  <a:lnTo>
                    <a:pt x="13555" y="2246"/>
                  </a:lnTo>
                  <a:lnTo>
                    <a:pt x="13315" y="2486"/>
                  </a:lnTo>
                  <a:lnTo>
                    <a:pt x="13083" y="2727"/>
                  </a:lnTo>
                  <a:lnTo>
                    <a:pt x="12869" y="2985"/>
                  </a:lnTo>
                  <a:lnTo>
                    <a:pt x="12655" y="3253"/>
                  </a:lnTo>
                  <a:lnTo>
                    <a:pt x="12459" y="3529"/>
                  </a:lnTo>
                  <a:lnTo>
                    <a:pt x="12272" y="3805"/>
                  </a:lnTo>
                  <a:lnTo>
                    <a:pt x="12094" y="4099"/>
                  </a:lnTo>
                  <a:lnTo>
                    <a:pt x="11933" y="4394"/>
                  </a:lnTo>
                  <a:lnTo>
                    <a:pt x="11773" y="4697"/>
                  </a:lnTo>
                  <a:lnTo>
                    <a:pt x="11639" y="5008"/>
                  </a:lnTo>
                  <a:lnTo>
                    <a:pt x="11514" y="5329"/>
                  </a:lnTo>
                  <a:lnTo>
                    <a:pt x="11399" y="5659"/>
                  </a:lnTo>
                  <a:lnTo>
                    <a:pt x="11292" y="5989"/>
                  </a:lnTo>
                  <a:lnTo>
                    <a:pt x="11211" y="6327"/>
                  </a:lnTo>
                  <a:lnTo>
                    <a:pt x="10998" y="6194"/>
                  </a:lnTo>
                  <a:lnTo>
                    <a:pt x="10775" y="6078"/>
                  </a:lnTo>
                  <a:lnTo>
                    <a:pt x="10552" y="5962"/>
                  </a:lnTo>
                  <a:lnTo>
                    <a:pt x="10329" y="5855"/>
                  </a:lnTo>
                  <a:lnTo>
                    <a:pt x="10097" y="5757"/>
                  </a:lnTo>
                  <a:lnTo>
                    <a:pt x="9866" y="5659"/>
                  </a:lnTo>
                  <a:lnTo>
                    <a:pt x="9625" y="5579"/>
                  </a:lnTo>
                  <a:lnTo>
                    <a:pt x="9385" y="5508"/>
                  </a:lnTo>
                  <a:lnTo>
                    <a:pt x="9135" y="5436"/>
                  </a:lnTo>
                  <a:lnTo>
                    <a:pt x="8885" y="5374"/>
                  </a:lnTo>
                  <a:lnTo>
                    <a:pt x="8636" y="5329"/>
                  </a:lnTo>
                  <a:lnTo>
                    <a:pt x="8377" y="5285"/>
                  </a:lnTo>
                  <a:lnTo>
                    <a:pt x="8119" y="5249"/>
                  </a:lnTo>
                  <a:lnTo>
                    <a:pt x="7861" y="5231"/>
                  </a:lnTo>
                  <a:lnTo>
                    <a:pt x="7593" y="5213"/>
                  </a:lnTo>
                  <a:lnTo>
                    <a:pt x="7326" y="5213"/>
                  </a:lnTo>
                  <a:lnTo>
                    <a:pt x="6952" y="5222"/>
                  </a:lnTo>
                  <a:lnTo>
                    <a:pt x="6577" y="5249"/>
                  </a:lnTo>
                  <a:lnTo>
                    <a:pt x="6212" y="5294"/>
                  </a:lnTo>
                  <a:lnTo>
                    <a:pt x="5847" y="5356"/>
                  </a:lnTo>
                  <a:lnTo>
                    <a:pt x="5490" y="5445"/>
                  </a:lnTo>
                  <a:lnTo>
                    <a:pt x="5142" y="5543"/>
                  </a:lnTo>
                  <a:lnTo>
                    <a:pt x="4804" y="5659"/>
                  </a:lnTo>
                  <a:lnTo>
                    <a:pt x="4474" y="5784"/>
                  </a:lnTo>
                  <a:lnTo>
                    <a:pt x="4144" y="5935"/>
                  </a:lnTo>
                  <a:lnTo>
                    <a:pt x="3832" y="6096"/>
                  </a:lnTo>
                  <a:lnTo>
                    <a:pt x="3529" y="6274"/>
                  </a:lnTo>
                  <a:lnTo>
                    <a:pt x="3226" y="6461"/>
                  </a:lnTo>
                  <a:lnTo>
                    <a:pt x="2941" y="6666"/>
                  </a:lnTo>
                  <a:lnTo>
                    <a:pt x="2665" y="6889"/>
                  </a:lnTo>
                  <a:lnTo>
                    <a:pt x="2398" y="7112"/>
                  </a:lnTo>
                  <a:lnTo>
                    <a:pt x="2148" y="7361"/>
                  </a:lnTo>
                  <a:lnTo>
                    <a:pt x="1899" y="7611"/>
                  </a:lnTo>
                  <a:lnTo>
                    <a:pt x="1667" y="7878"/>
                  </a:lnTo>
                  <a:lnTo>
                    <a:pt x="1453" y="8154"/>
                  </a:lnTo>
                  <a:lnTo>
                    <a:pt x="1248" y="8440"/>
                  </a:lnTo>
                  <a:lnTo>
                    <a:pt x="1061" y="8743"/>
                  </a:lnTo>
                  <a:lnTo>
                    <a:pt x="883" y="9046"/>
                  </a:lnTo>
                  <a:lnTo>
                    <a:pt x="722" y="9366"/>
                  </a:lnTo>
                  <a:lnTo>
                    <a:pt x="571" y="9687"/>
                  </a:lnTo>
                  <a:lnTo>
                    <a:pt x="446" y="10017"/>
                  </a:lnTo>
                  <a:lnTo>
                    <a:pt x="330" y="10364"/>
                  </a:lnTo>
                  <a:lnTo>
                    <a:pt x="232" y="10712"/>
                  </a:lnTo>
                  <a:lnTo>
                    <a:pt x="143" y="11060"/>
                  </a:lnTo>
                  <a:lnTo>
                    <a:pt x="81" y="11425"/>
                  </a:lnTo>
                  <a:lnTo>
                    <a:pt x="36" y="11790"/>
                  </a:lnTo>
                  <a:lnTo>
                    <a:pt x="9" y="12165"/>
                  </a:lnTo>
                  <a:lnTo>
                    <a:pt x="0" y="12539"/>
                  </a:lnTo>
                  <a:lnTo>
                    <a:pt x="9" y="12913"/>
                  </a:lnTo>
                  <a:lnTo>
                    <a:pt x="36" y="13288"/>
                  </a:lnTo>
                  <a:lnTo>
                    <a:pt x="81" y="13653"/>
                  </a:lnTo>
                  <a:lnTo>
                    <a:pt x="143" y="14018"/>
                  </a:lnTo>
                  <a:lnTo>
                    <a:pt x="232" y="14375"/>
                  </a:lnTo>
                  <a:lnTo>
                    <a:pt x="330" y="14722"/>
                  </a:lnTo>
                  <a:lnTo>
                    <a:pt x="446" y="15061"/>
                  </a:lnTo>
                  <a:lnTo>
                    <a:pt x="571" y="15391"/>
                  </a:lnTo>
                  <a:lnTo>
                    <a:pt x="722" y="15721"/>
                  </a:lnTo>
                  <a:lnTo>
                    <a:pt x="883" y="16032"/>
                  </a:lnTo>
                  <a:lnTo>
                    <a:pt x="1061" y="16335"/>
                  </a:lnTo>
                  <a:lnTo>
                    <a:pt x="1248" y="16638"/>
                  </a:lnTo>
                  <a:lnTo>
                    <a:pt x="1453" y="16924"/>
                  </a:lnTo>
                  <a:lnTo>
                    <a:pt x="1667" y="17200"/>
                  </a:lnTo>
                  <a:lnTo>
                    <a:pt x="1899" y="17467"/>
                  </a:lnTo>
                  <a:lnTo>
                    <a:pt x="2148" y="17726"/>
                  </a:lnTo>
                  <a:lnTo>
                    <a:pt x="2398" y="17966"/>
                  </a:lnTo>
                  <a:lnTo>
                    <a:pt x="2665" y="18198"/>
                  </a:lnTo>
                  <a:lnTo>
                    <a:pt x="2941" y="18412"/>
                  </a:lnTo>
                  <a:lnTo>
                    <a:pt x="3226" y="18617"/>
                  </a:lnTo>
                  <a:lnTo>
                    <a:pt x="3529" y="18804"/>
                  </a:lnTo>
                  <a:lnTo>
                    <a:pt x="3832" y="18982"/>
                  </a:lnTo>
                  <a:lnTo>
                    <a:pt x="4144" y="19143"/>
                  </a:lnTo>
                  <a:lnTo>
                    <a:pt x="4474" y="19294"/>
                  </a:lnTo>
                  <a:lnTo>
                    <a:pt x="4804" y="19419"/>
                  </a:lnTo>
                  <a:lnTo>
                    <a:pt x="5142" y="19535"/>
                  </a:lnTo>
                  <a:lnTo>
                    <a:pt x="5490" y="19642"/>
                  </a:lnTo>
                  <a:lnTo>
                    <a:pt x="5847" y="19722"/>
                  </a:lnTo>
                  <a:lnTo>
                    <a:pt x="6212" y="19784"/>
                  </a:lnTo>
                  <a:lnTo>
                    <a:pt x="6577" y="19829"/>
                  </a:lnTo>
                  <a:lnTo>
                    <a:pt x="6952" y="19856"/>
                  </a:lnTo>
                  <a:lnTo>
                    <a:pt x="7326" y="19865"/>
                  </a:lnTo>
                  <a:lnTo>
                    <a:pt x="7665" y="19865"/>
                  </a:lnTo>
                  <a:lnTo>
                    <a:pt x="7994" y="19838"/>
                  </a:lnTo>
                  <a:lnTo>
                    <a:pt x="8324" y="19802"/>
                  </a:lnTo>
                  <a:lnTo>
                    <a:pt x="8654" y="19749"/>
                  </a:lnTo>
                  <a:lnTo>
                    <a:pt x="8975" y="19677"/>
                  </a:lnTo>
                  <a:lnTo>
                    <a:pt x="9287" y="19597"/>
                  </a:lnTo>
                  <a:lnTo>
                    <a:pt x="9598" y="19508"/>
                  </a:lnTo>
                  <a:lnTo>
                    <a:pt x="9901" y="19401"/>
                  </a:lnTo>
                  <a:lnTo>
                    <a:pt x="10026" y="19660"/>
                  </a:lnTo>
                  <a:lnTo>
                    <a:pt x="10169" y="19918"/>
                  </a:lnTo>
                  <a:lnTo>
                    <a:pt x="10311" y="20168"/>
                  </a:lnTo>
                  <a:lnTo>
                    <a:pt x="10463" y="20417"/>
                  </a:lnTo>
                  <a:lnTo>
                    <a:pt x="10623" y="20649"/>
                  </a:lnTo>
                  <a:lnTo>
                    <a:pt x="10793" y="20880"/>
                  </a:lnTo>
                  <a:lnTo>
                    <a:pt x="10971" y="21112"/>
                  </a:lnTo>
                  <a:lnTo>
                    <a:pt x="11149" y="21335"/>
                  </a:lnTo>
                  <a:lnTo>
                    <a:pt x="11345" y="21549"/>
                  </a:lnTo>
                  <a:lnTo>
                    <a:pt x="11541" y="21754"/>
                  </a:lnTo>
                  <a:lnTo>
                    <a:pt x="11746" y="21950"/>
                  </a:lnTo>
                  <a:lnTo>
                    <a:pt x="11960" y="22146"/>
                  </a:lnTo>
                  <a:lnTo>
                    <a:pt x="12183" y="22324"/>
                  </a:lnTo>
                  <a:lnTo>
                    <a:pt x="12406" y="22502"/>
                  </a:lnTo>
                  <a:lnTo>
                    <a:pt x="12637" y="22672"/>
                  </a:lnTo>
                  <a:lnTo>
                    <a:pt x="12878" y="22832"/>
                  </a:lnTo>
                  <a:lnTo>
                    <a:pt x="13119" y="22993"/>
                  </a:lnTo>
                  <a:lnTo>
                    <a:pt x="13368" y="23135"/>
                  </a:lnTo>
                  <a:lnTo>
                    <a:pt x="13627" y="23269"/>
                  </a:lnTo>
                  <a:lnTo>
                    <a:pt x="13885" y="23394"/>
                  </a:lnTo>
                  <a:lnTo>
                    <a:pt x="14152" y="23518"/>
                  </a:lnTo>
                  <a:lnTo>
                    <a:pt x="14420" y="23625"/>
                  </a:lnTo>
                  <a:lnTo>
                    <a:pt x="14696" y="23723"/>
                  </a:lnTo>
                  <a:lnTo>
                    <a:pt x="14981" y="23812"/>
                  </a:lnTo>
                  <a:lnTo>
                    <a:pt x="15266" y="23893"/>
                  </a:lnTo>
                  <a:lnTo>
                    <a:pt x="15552" y="23964"/>
                  </a:lnTo>
                  <a:lnTo>
                    <a:pt x="15846" y="24026"/>
                  </a:lnTo>
                  <a:lnTo>
                    <a:pt x="16140" y="24071"/>
                  </a:lnTo>
                  <a:lnTo>
                    <a:pt x="16434" y="24115"/>
                  </a:lnTo>
                  <a:lnTo>
                    <a:pt x="16737" y="24142"/>
                  </a:lnTo>
                  <a:lnTo>
                    <a:pt x="17040" y="24160"/>
                  </a:lnTo>
                  <a:lnTo>
                    <a:pt x="17628" y="24160"/>
                  </a:lnTo>
                  <a:lnTo>
                    <a:pt x="17913" y="24142"/>
                  </a:lnTo>
                  <a:lnTo>
                    <a:pt x="18189" y="24124"/>
                  </a:lnTo>
                  <a:lnTo>
                    <a:pt x="18457" y="24089"/>
                  </a:lnTo>
                  <a:lnTo>
                    <a:pt x="18724" y="24044"/>
                  </a:lnTo>
                  <a:lnTo>
                    <a:pt x="18992" y="24000"/>
                  </a:lnTo>
                  <a:lnTo>
                    <a:pt x="19259" y="23937"/>
                  </a:lnTo>
                  <a:lnTo>
                    <a:pt x="19517" y="23875"/>
                  </a:lnTo>
                  <a:lnTo>
                    <a:pt x="19776" y="23795"/>
                  </a:lnTo>
                  <a:lnTo>
                    <a:pt x="20034" y="23714"/>
                  </a:lnTo>
                  <a:lnTo>
                    <a:pt x="20284" y="23625"/>
                  </a:lnTo>
                  <a:lnTo>
                    <a:pt x="20524" y="23527"/>
                  </a:lnTo>
                  <a:lnTo>
                    <a:pt x="20765" y="23420"/>
                  </a:lnTo>
                  <a:lnTo>
                    <a:pt x="21006" y="23305"/>
                  </a:lnTo>
                  <a:lnTo>
                    <a:pt x="21237" y="23189"/>
                  </a:lnTo>
                  <a:lnTo>
                    <a:pt x="21469" y="23055"/>
                  </a:lnTo>
                  <a:lnTo>
                    <a:pt x="21692" y="22921"/>
                  </a:lnTo>
                  <a:lnTo>
                    <a:pt x="21915" y="22779"/>
                  </a:lnTo>
                  <a:lnTo>
                    <a:pt x="22128" y="22627"/>
                  </a:lnTo>
                  <a:lnTo>
                    <a:pt x="22342" y="22476"/>
                  </a:lnTo>
                  <a:lnTo>
                    <a:pt x="22538" y="22315"/>
                  </a:lnTo>
                  <a:lnTo>
                    <a:pt x="22743" y="22146"/>
                  </a:lnTo>
                  <a:lnTo>
                    <a:pt x="22939" y="21968"/>
                  </a:lnTo>
                  <a:lnTo>
                    <a:pt x="23127" y="21790"/>
                  </a:lnTo>
                  <a:lnTo>
                    <a:pt x="23305" y="21602"/>
                  </a:lnTo>
                  <a:lnTo>
                    <a:pt x="23483" y="21406"/>
                  </a:lnTo>
                  <a:lnTo>
                    <a:pt x="23652" y="21210"/>
                  </a:lnTo>
                  <a:lnTo>
                    <a:pt x="23813" y="21014"/>
                  </a:lnTo>
                  <a:lnTo>
                    <a:pt x="23973" y="20800"/>
                  </a:lnTo>
                  <a:lnTo>
                    <a:pt x="24125" y="20586"/>
                  </a:lnTo>
                  <a:lnTo>
                    <a:pt x="24267" y="20373"/>
                  </a:lnTo>
                  <a:lnTo>
                    <a:pt x="24410" y="20150"/>
                  </a:lnTo>
                  <a:lnTo>
                    <a:pt x="24508" y="20319"/>
                  </a:lnTo>
                  <a:lnTo>
                    <a:pt x="24624" y="20488"/>
                  </a:lnTo>
                  <a:lnTo>
                    <a:pt x="24749" y="20640"/>
                  </a:lnTo>
                  <a:lnTo>
                    <a:pt x="24882" y="20791"/>
                  </a:lnTo>
                  <a:lnTo>
                    <a:pt x="25025" y="20925"/>
                  </a:lnTo>
                  <a:lnTo>
                    <a:pt x="25185" y="21059"/>
                  </a:lnTo>
                  <a:lnTo>
                    <a:pt x="25346" y="21175"/>
                  </a:lnTo>
                  <a:lnTo>
                    <a:pt x="25515" y="21290"/>
                  </a:lnTo>
                  <a:lnTo>
                    <a:pt x="25684" y="21388"/>
                  </a:lnTo>
                  <a:lnTo>
                    <a:pt x="25871" y="21469"/>
                  </a:lnTo>
                  <a:lnTo>
                    <a:pt x="26059" y="21549"/>
                  </a:lnTo>
                  <a:lnTo>
                    <a:pt x="26255" y="21611"/>
                  </a:lnTo>
                  <a:lnTo>
                    <a:pt x="26451" y="21656"/>
                  </a:lnTo>
                  <a:lnTo>
                    <a:pt x="26665" y="21691"/>
                  </a:lnTo>
                  <a:lnTo>
                    <a:pt x="26870" y="21718"/>
                  </a:lnTo>
                  <a:lnTo>
                    <a:pt x="27083" y="21727"/>
                  </a:lnTo>
                  <a:lnTo>
                    <a:pt x="27226" y="21718"/>
                  </a:lnTo>
                  <a:lnTo>
                    <a:pt x="27360" y="21709"/>
                  </a:lnTo>
                  <a:lnTo>
                    <a:pt x="27502" y="21700"/>
                  </a:lnTo>
                  <a:lnTo>
                    <a:pt x="27636" y="21674"/>
                  </a:lnTo>
                  <a:lnTo>
                    <a:pt x="27770" y="21647"/>
                  </a:lnTo>
                  <a:lnTo>
                    <a:pt x="27894" y="21611"/>
                  </a:lnTo>
                  <a:lnTo>
                    <a:pt x="28028" y="21576"/>
                  </a:lnTo>
                  <a:lnTo>
                    <a:pt x="28153" y="21531"/>
                  </a:lnTo>
                  <a:lnTo>
                    <a:pt x="28278" y="21486"/>
                  </a:lnTo>
                  <a:lnTo>
                    <a:pt x="28394" y="21433"/>
                  </a:lnTo>
                  <a:lnTo>
                    <a:pt x="28509" y="21371"/>
                  </a:lnTo>
                  <a:lnTo>
                    <a:pt x="28625" y="21308"/>
                  </a:lnTo>
                  <a:lnTo>
                    <a:pt x="28741" y="21237"/>
                  </a:lnTo>
                  <a:lnTo>
                    <a:pt x="28848" y="21166"/>
                  </a:lnTo>
                  <a:lnTo>
                    <a:pt x="28955" y="21085"/>
                  </a:lnTo>
                  <a:lnTo>
                    <a:pt x="29053" y="21005"/>
                  </a:lnTo>
                  <a:lnTo>
                    <a:pt x="29151" y="20916"/>
                  </a:lnTo>
                  <a:lnTo>
                    <a:pt x="29249" y="20827"/>
                  </a:lnTo>
                  <a:lnTo>
                    <a:pt x="29338" y="20738"/>
                  </a:lnTo>
                  <a:lnTo>
                    <a:pt x="29427" y="20640"/>
                  </a:lnTo>
                  <a:lnTo>
                    <a:pt x="29508" y="20533"/>
                  </a:lnTo>
                  <a:lnTo>
                    <a:pt x="29579" y="20426"/>
                  </a:lnTo>
                  <a:lnTo>
                    <a:pt x="29659" y="20319"/>
                  </a:lnTo>
                  <a:lnTo>
                    <a:pt x="29721" y="20212"/>
                  </a:lnTo>
                  <a:lnTo>
                    <a:pt x="29793" y="20096"/>
                  </a:lnTo>
                  <a:lnTo>
                    <a:pt x="29846" y="19980"/>
                  </a:lnTo>
                  <a:lnTo>
                    <a:pt x="29900" y="19856"/>
                  </a:lnTo>
                  <a:lnTo>
                    <a:pt x="29953" y="19731"/>
                  </a:lnTo>
                  <a:lnTo>
                    <a:pt x="29998" y="19606"/>
                  </a:lnTo>
                  <a:lnTo>
                    <a:pt x="30033" y="19481"/>
                  </a:lnTo>
                  <a:lnTo>
                    <a:pt x="30069" y="19348"/>
                  </a:lnTo>
                  <a:lnTo>
                    <a:pt x="30096" y="19214"/>
                  </a:lnTo>
                  <a:lnTo>
                    <a:pt x="30443" y="19365"/>
                  </a:lnTo>
                  <a:lnTo>
                    <a:pt x="30800" y="19490"/>
                  </a:lnTo>
                  <a:lnTo>
                    <a:pt x="31174" y="19606"/>
                  </a:lnTo>
                  <a:lnTo>
                    <a:pt x="31548" y="19695"/>
                  </a:lnTo>
                  <a:lnTo>
                    <a:pt x="31932" y="19775"/>
                  </a:lnTo>
                  <a:lnTo>
                    <a:pt x="32324" y="19829"/>
                  </a:lnTo>
                  <a:lnTo>
                    <a:pt x="32520" y="19847"/>
                  </a:lnTo>
                  <a:lnTo>
                    <a:pt x="32716" y="19856"/>
                  </a:lnTo>
                  <a:lnTo>
                    <a:pt x="32912" y="19865"/>
                  </a:lnTo>
                  <a:lnTo>
                    <a:pt x="33117" y="19865"/>
                  </a:lnTo>
                  <a:lnTo>
                    <a:pt x="33491" y="19856"/>
                  </a:lnTo>
                  <a:lnTo>
                    <a:pt x="33865" y="19829"/>
                  </a:lnTo>
                  <a:lnTo>
                    <a:pt x="34231" y="19784"/>
                  </a:lnTo>
                  <a:lnTo>
                    <a:pt x="34596" y="19722"/>
                  </a:lnTo>
                  <a:lnTo>
                    <a:pt x="34953" y="19642"/>
                  </a:lnTo>
                  <a:lnTo>
                    <a:pt x="35300" y="19535"/>
                  </a:lnTo>
                  <a:lnTo>
                    <a:pt x="35639" y="19419"/>
                  </a:lnTo>
                  <a:lnTo>
                    <a:pt x="35969" y="19294"/>
                  </a:lnTo>
                  <a:lnTo>
                    <a:pt x="36298" y="19143"/>
                  </a:lnTo>
                  <a:lnTo>
                    <a:pt x="36610" y="18982"/>
                  </a:lnTo>
                  <a:lnTo>
                    <a:pt x="36913" y="18804"/>
                  </a:lnTo>
                  <a:lnTo>
                    <a:pt x="37216" y="18617"/>
                  </a:lnTo>
                  <a:lnTo>
                    <a:pt x="37501" y="18412"/>
                  </a:lnTo>
                  <a:lnTo>
                    <a:pt x="37778" y="18198"/>
                  </a:lnTo>
                  <a:lnTo>
                    <a:pt x="38045" y="17966"/>
                  </a:lnTo>
                  <a:lnTo>
                    <a:pt x="38304" y="17726"/>
                  </a:lnTo>
                  <a:lnTo>
                    <a:pt x="38544" y="17467"/>
                  </a:lnTo>
                  <a:lnTo>
                    <a:pt x="38776" y="17200"/>
                  </a:lnTo>
                  <a:lnTo>
                    <a:pt x="38990" y="16924"/>
                  </a:lnTo>
                  <a:lnTo>
                    <a:pt x="39195" y="16638"/>
                  </a:lnTo>
                  <a:lnTo>
                    <a:pt x="39382" y="16335"/>
                  </a:lnTo>
                  <a:lnTo>
                    <a:pt x="39560" y="16032"/>
                  </a:lnTo>
                  <a:lnTo>
                    <a:pt x="39721" y="15721"/>
                  </a:lnTo>
                  <a:lnTo>
                    <a:pt x="39872" y="15391"/>
                  </a:lnTo>
                  <a:lnTo>
                    <a:pt x="40006" y="15061"/>
                  </a:lnTo>
                  <a:lnTo>
                    <a:pt x="40113" y="14722"/>
                  </a:lnTo>
                  <a:lnTo>
                    <a:pt x="40220" y="14375"/>
                  </a:lnTo>
                  <a:lnTo>
                    <a:pt x="40300" y="14018"/>
                  </a:lnTo>
                  <a:lnTo>
                    <a:pt x="40362" y="13653"/>
                  </a:lnTo>
                  <a:lnTo>
                    <a:pt x="40407" y="13288"/>
                  </a:lnTo>
                  <a:lnTo>
                    <a:pt x="40433" y="12913"/>
                  </a:lnTo>
                  <a:lnTo>
                    <a:pt x="40442" y="12539"/>
                  </a:lnTo>
                  <a:lnTo>
                    <a:pt x="40433" y="12165"/>
                  </a:lnTo>
                  <a:lnTo>
                    <a:pt x="40407" y="11790"/>
                  </a:lnTo>
                  <a:lnTo>
                    <a:pt x="40362" y="11425"/>
                  </a:lnTo>
                  <a:lnTo>
                    <a:pt x="40300" y="11060"/>
                  </a:lnTo>
                  <a:lnTo>
                    <a:pt x="40220" y="10712"/>
                  </a:lnTo>
                  <a:lnTo>
                    <a:pt x="40113" y="10364"/>
                  </a:lnTo>
                  <a:lnTo>
                    <a:pt x="40006" y="10017"/>
                  </a:lnTo>
                  <a:lnTo>
                    <a:pt x="39872" y="9687"/>
                  </a:lnTo>
                  <a:lnTo>
                    <a:pt x="39721" y="9366"/>
                  </a:lnTo>
                  <a:lnTo>
                    <a:pt x="39560" y="9046"/>
                  </a:lnTo>
                  <a:lnTo>
                    <a:pt x="39382" y="8743"/>
                  </a:lnTo>
                  <a:lnTo>
                    <a:pt x="39195" y="8440"/>
                  </a:lnTo>
                  <a:lnTo>
                    <a:pt x="38990" y="8154"/>
                  </a:lnTo>
                  <a:lnTo>
                    <a:pt x="38776" y="7878"/>
                  </a:lnTo>
                  <a:lnTo>
                    <a:pt x="38544" y="7611"/>
                  </a:lnTo>
                  <a:lnTo>
                    <a:pt x="38304" y="7361"/>
                  </a:lnTo>
                  <a:lnTo>
                    <a:pt x="38045" y="7112"/>
                  </a:lnTo>
                  <a:lnTo>
                    <a:pt x="37778" y="6889"/>
                  </a:lnTo>
                  <a:lnTo>
                    <a:pt x="37501" y="6666"/>
                  </a:lnTo>
                  <a:lnTo>
                    <a:pt x="37216" y="6461"/>
                  </a:lnTo>
                  <a:lnTo>
                    <a:pt x="36913" y="6274"/>
                  </a:lnTo>
                  <a:lnTo>
                    <a:pt x="36610" y="6096"/>
                  </a:lnTo>
                  <a:lnTo>
                    <a:pt x="36298" y="5935"/>
                  </a:lnTo>
                  <a:lnTo>
                    <a:pt x="35969" y="5784"/>
                  </a:lnTo>
                  <a:lnTo>
                    <a:pt x="35639" y="5659"/>
                  </a:lnTo>
                  <a:lnTo>
                    <a:pt x="35300" y="5543"/>
                  </a:lnTo>
                  <a:lnTo>
                    <a:pt x="34953" y="5445"/>
                  </a:lnTo>
                  <a:lnTo>
                    <a:pt x="34596" y="5356"/>
                  </a:lnTo>
                  <a:lnTo>
                    <a:pt x="34231" y="5294"/>
                  </a:lnTo>
                  <a:lnTo>
                    <a:pt x="33865" y="5249"/>
                  </a:lnTo>
                  <a:lnTo>
                    <a:pt x="33491" y="5222"/>
                  </a:lnTo>
                  <a:lnTo>
                    <a:pt x="33117" y="5213"/>
                  </a:lnTo>
                  <a:lnTo>
                    <a:pt x="32867" y="5213"/>
                  </a:lnTo>
                  <a:lnTo>
                    <a:pt x="32618" y="5231"/>
                  </a:lnTo>
                  <a:lnTo>
                    <a:pt x="32368" y="5249"/>
                  </a:lnTo>
                  <a:lnTo>
                    <a:pt x="32119" y="5276"/>
                  </a:lnTo>
                  <a:lnTo>
                    <a:pt x="31878" y="5320"/>
                  </a:lnTo>
                  <a:lnTo>
                    <a:pt x="31637" y="5365"/>
                  </a:lnTo>
                  <a:lnTo>
                    <a:pt x="31397" y="5418"/>
                  </a:lnTo>
                  <a:lnTo>
                    <a:pt x="31165" y="5481"/>
                  </a:lnTo>
                  <a:lnTo>
                    <a:pt x="31165" y="5481"/>
                  </a:lnTo>
                  <a:lnTo>
                    <a:pt x="31174" y="5311"/>
                  </a:lnTo>
                  <a:lnTo>
                    <a:pt x="31183" y="5142"/>
                  </a:lnTo>
                  <a:lnTo>
                    <a:pt x="31174" y="4991"/>
                  </a:lnTo>
                  <a:lnTo>
                    <a:pt x="31165" y="4830"/>
                  </a:lnTo>
                  <a:lnTo>
                    <a:pt x="31147" y="4679"/>
                  </a:lnTo>
                  <a:lnTo>
                    <a:pt x="31121" y="4527"/>
                  </a:lnTo>
                  <a:lnTo>
                    <a:pt x="31085" y="4385"/>
                  </a:lnTo>
                  <a:lnTo>
                    <a:pt x="31040" y="4233"/>
                  </a:lnTo>
                  <a:lnTo>
                    <a:pt x="30996" y="4091"/>
                  </a:lnTo>
                  <a:lnTo>
                    <a:pt x="30942" y="3957"/>
                  </a:lnTo>
                  <a:lnTo>
                    <a:pt x="30880" y="3814"/>
                  </a:lnTo>
                  <a:lnTo>
                    <a:pt x="30809" y="3690"/>
                  </a:lnTo>
                  <a:lnTo>
                    <a:pt x="30737" y="3556"/>
                  </a:lnTo>
                  <a:lnTo>
                    <a:pt x="30657" y="3431"/>
                  </a:lnTo>
                  <a:lnTo>
                    <a:pt x="30577" y="3315"/>
                  </a:lnTo>
                  <a:lnTo>
                    <a:pt x="30479" y="3199"/>
                  </a:lnTo>
                  <a:lnTo>
                    <a:pt x="30390" y="3084"/>
                  </a:lnTo>
                  <a:lnTo>
                    <a:pt x="30283" y="2985"/>
                  </a:lnTo>
                  <a:lnTo>
                    <a:pt x="30176" y="2879"/>
                  </a:lnTo>
                  <a:lnTo>
                    <a:pt x="30069" y="2781"/>
                  </a:lnTo>
                  <a:lnTo>
                    <a:pt x="29953" y="2691"/>
                  </a:lnTo>
                  <a:lnTo>
                    <a:pt x="29828" y="2611"/>
                  </a:lnTo>
                  <a:lnTo>
                    <a:pt x="29704" y="2531"/>
                  </a:lnTo>
                  <a:lnTo>
                    <a:pt x="29579" y="2451"/>
                  </a:lnTo>
                  <a:lnTo>
                    <a:pt x="29445" y="2388"/>
                  </a:lnTo>
                  <a:lnTo>
                    <a:pt x="29311" y="2326"/>
                  </a:lnTo>
                  <a:lnTo>
                    <a:pt x="29169" y="2273"/>
                  </a:lnTo>
                  <a:lnTo>
                    <a:pt x="29026" y="2219"/>
                  </a:lnTo>
                  <a:lnTo>
                    <a:pt x="28884" y="2183"/>
                  </a:lnTo>
                  <a:lnTo>
                    <a:pt x="28732" y="2148"/>
                  </a:lnTo>
                  <a:lnTo>
                    <a:pt x="28590" y="2121"/>
                  </a:lnTo>
                  <a:lnTo>
                    <a:pt x="28429" y="2103"/>
                  </a:lnTo>
                  <a:lnTo>
                    <a:pt x="28278" y="2085"/>
                  </a:lnTo>
                  <a:lnTo>
                    <a:pt x="27939" y="2085"/>
                  </a:lnTo>
                  <a:lnTo>
                    <a:pt x="27761" y="2103"/>
                  </a:lnTo>
                  <a:lnTo>
                    <a:pt x="27591" y="2130"/>
                  </a:lnTo>
                  <a:lnTo>
                    <a:pt x="27413" y="2166"/>
                  </a:lnTo>
                  <a:lnTo>
                    <a:pt x="27253" y="2210"/>
                  </a:lnTo>
                  <a:lnTo>
                    <a:pt x="27083" y="2264"/>
                  </a:lnTo>
                  <a:lnTo>
                    <a:pt x="26923" y="2326"/>
                  </a:lnTo>
                  <a:lnTo>
                    <a:pt x="26772" y="2397"/>
                  </a:lnTo>
                  <a:lnTo>
                    <a:pt x="26620" y="2477"/>
                  </a:lnTo>
                  <a:lnTo>
                    <a:pt x="26477" y="2567"/>
                  </a:lnTo>
                  <a:lnTo>
                    <a:pt x="26335" y="2656"/>
                  </a:lnTo>
                  <a:lnTo>
                    <a:pt x="26201" y="2763"/>
                  </a:lnTo>
                  <a:lnTo>
                    <a:pt x="26076" y="2870"/>
                  </a:lnTo>
                  <a:lnTo>
                    <a:pt x="25952" y="2985"/>
                  </a:lnTo>
                  <a:lnTo>
                    <a:pt x="25836" y="3110"/>
                  </a:lnTo>
                  <a:lnTo>
                    <a:pt x="25729" y="3235"/>
                  </a:lnTo>
                  <a:lnTo>
                    <a:pt x="25586" y="3057"/>
                  </a:lnTo>
                  <a:lnTo>
                    <a:pt x="25435" y="2879"/>
                  </a:lnTo>
                  <a:lnTo>
                    <a:pt x="25283" y="2700"/>
                  </a:lnTo>
                  <a:lnTo>
                    <a:pt x="25123" y="2531"/>
                  </a:lnTo>
                  <a:lnTo>
                    <a:pt x="24962" y="2371"/>
                  </a:lnTo>
                  <a:lnTo>
                    <a:pt x="24793" y="2210"/>
                  </a:lnTo>
                  <a:lnTo>
                    <a:pt x="24624" y="2050"/>
                  </a:lnTo>
                  <a:lnTo>
                    <a:pt x="24446" y="1898"/>
                  </a:lnTo>
                  <a:lnTo>
                    <a:pt x="24267" y="1756"/>
                  </a:lnTo>
                  <a:lnTo>
                    <a:pt x="24089" y="1613"/>
                  </a:lnTo>
                  <a:lnTo>
                    <a:pt x="23893" y="1479"/>
                  </a:lnTo>
                  <a:lnTo>
                    <a:pt x="23706" y="1346"/>
                  </a:lnTo>
                  <a:lnTo>
                    <a:pt x="23510" y="1221"/>
                  </a:lnTo>
                  <a:lnTo>
                    <a:pt x="23314" y="1105"/>
                  </a:lnTo>
                  <a:lnTo>
                    <a:pt x="23109" y="989"/>
                  </a:lnTo>
                  <a:lnTo>
                    <a:pt x="22904" y="882"/>
                  </a:lnTo>
                  <a:lnTo>
                    <a:pt x="22690" y="775"/>
                  </a:lnTo>
                  <a:lnTo>
                    <a:pt x="22476" y="677"/>
                  </a:lnTo>
                  <a:lnTo>
                    <a:pt x="22262" y="588"/>
                  </a:lnTo>
                  <a:lnTo>
                    <a:pt x="22039" y="508"/>
                  </a:lnTo>
                  <a:lnTo>
                    <a:pt x="21817" y="428"/>
                  </a:lnTo>
                  <a:lnTo>
                    <a:pt x="21594" y="356"/>
                  </a:lnTo>
                  <a:lnTo>
                    <a:pt x="21362" y="285"/>
                  </a:lnTo>
                  <a:lnTo>
                    <a:pt x="21130" y="232"/>
                  </a:lnTo>
                  <a:lnTo>
                    <a:pt x="20899" y="178"/>
                  </a:lnTo>
                  <a:lnTo>
                    <a:pt x="20658" y="134"/>
                  </a:lnTo>
                  <a:lnTo>
                    <a:pt x="20426" y="89"/>
                  </a:lnTo>
                  <a:lnTo>
                    <a:pt x="20186" y="62"/>
                  </a:lnTo>
                  <a:lnTo>
                    <a:pt x="19936" y="36"/>
                  </a:lnTo>
                  <a:lnTo>
                    <a:pt x="19696" y="18"/>
                  </a:lnTo>
                  <a:lnTo>
                    <a:pt x="194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15"/>
            <p:cNvSpPr/>
            <p:nvPr/>
          </p:nvSpPr>
          <p:spPr>
            <a:xfrm>
              <a:off x="5415025" y="1549550"/>
              <a:ext cx="1100850" cy="604025"/>
            </a:xfrm>
            <a:custGeom>
              <a:avLst/>
              <a:gdLst/>
              <a:ahLst/>
              <a:cxnLst/>
              <a:rect l="l" t="t" r="r" b="b"/>
              <a:pathLst>
                <a:path w="44034" h="24161" extrusionOk="0">
                  <a:moveTo>
                    <a:pt x="22574" y="0"/>
                  </a:moveTo>
                  <a:lnTo>
                    <a:pt x="22360" y="9"/>
                  </a:lnTo>
                  <a:lnTo>
                    <a:pt x="22146" y="27"/>
                  </a:lnTo>
                  <a:lnTo>
                    <a:pt x="21941" y="45"/>
                  </a:lnTo>
                  <a:lnTo>
                    <a:pt x="21727" y="63"/>
                  </a:lnTo>
                  <a:lnTo>
                    <a:pt x="21522" y="98"/>
                  </a:lnTo>
                  <a:lnTo>
                    <a:pt x="21112" y="170"/>
                  </a:lnTo>
                  <a:lnTo>
                    <a:pt x="20711" y="268"/>
                  </a:lnTo>
                  <a:lnTo>
                    <a:pt x="20319" y="375"/>
                  </a:lnTo>
                  <a:lnTo>
                    <a:pt x="19936" y="508"/>
                  </a:lnTo>
                  <a:lnTo>
                    <a:pt x="19553" y="660"/>
                  </a:lnTo>
                  <a:lnTo>
                    <a:pt x="19187" y="829"/>
                  </a:lnTo>
                  <a:lnTo>
                    <a:pt x="18831" y="1016"/>
                  </a:lnTo>
                  <a:lnTo>
                    <a:pt x="18483" y="1221"/>
                  </a:lnTo>
                  <a:lnTo>
                    <a:pt x="18154" y="1435"/>
                  </a:lnTo>
                  <a:lnTo>
                    <a:pt x="17824" y="1667"/>
                  </a:lnTo>
                  <a:lnTo>
                    <a:pt x="17512" y="1916"/>
                  </a:lnTo>
                  <a:lnTo>
                    <a:pt x="17218" y="2184"/>
                  </a:lnTo>
                  <a:lnTo>
                    <a:pt x="16933" y="2460"/>
                  </a:lnTo>
                  <a:lnTo>
                    <a:pt x="16745" y="2371"/>
                  </a:lnTo>
                  <a:lnTo>
                    <a:pt x="16549" y="2291"/>
                  </a:lnTo>
                  <a:lnTo>
                    <a:pt x="16353" y="2219"/>
                  </a:lnTo>
                  <a:lnTo>
                    <a:pt x="16148" y="2157"/>
                  </a:lnTo>
                  <a:lnTo>
                    <a:pt x="15943" y="2113"/>
                  </a:lnTo>
                  <a:lnTo>
                    <a:pt x="15730" y="2077"/>
                  </a:lnTo>
                  <a:lnTo>
                    <a:pt x="15507" y="2059"/>
                  </a:lnTo>
                  <a:lnTo>
                    <a:pt x="15293" y="2050"/>
                  </a:lnTo>
                  <a:lnTo>
                    <a:pt x="15132" y="2059"/>
                  </a:lnTo>
                  <a:lnTo>
                    <a:pt x="14972" y="2068"/>
                  </a:lnTo>
                  <a:lnTo>
                    <a:pt x="14821" y="2086"/>
                  </a:lnTo>
                  <a:lnTo>
                    <a:pt x="14669" y="2104"/>
                  </a:lnTo>
                  <a:lnTo>
                    <a:pt x="14518" y="2139"/>
                  </a:lnTo>
                  <a:lnTo>
                    <a:pt x="14375" y="2175"/>
                  </a:lnTo>
                  <a:lnTo>
                    <a:pt x="14232" y="2219"/>
                  </a:lnTo>
                  <a:lnTo>
                    <a:pt x="14090" y="2264"/>
                  </a:lnTo>
                  <a:lnTo>
                    <a:pt x="13947" y="2318"/>
                  </a:lnTo>
                  <a:lnTo>
                    <a:pt x="13813" y="2380"/>
                  </a:lnTo>
                  <a:lnTo>
                    <a:pt x="13680" y="2442"/>
                  </a:lnTo>
                  <a:lnTo>
                    <a:pt x="13555" y="2514"/>
                  </a:lnTo>
                  <a:lnTo>
                    <a:pt x="13421" y="2594"/>
                  </a:lnTo>
                  <a:lnTo>
                    <a:pt x="13305" y="2674"/>
                  </a:lnTo>
                  <a:lnTo>
                    <a:pt x="13181" y="2763"/>
                  </a:lnTo>
                  <a:lnTo>
                    <a:pt x="13065" y="2852"/>
                  </a:lnTo>
                  <a:lnTo>
                    <a:pt x="12958" y="2941"/>
                  </a:lnTo>
                  <a:lnTo>
                    <a:pt x="12851" y="3048"/>
                  </a:lnTo>
                  <a:lnTo>
                    <a:pt x="12744" y="3146"/>
                  </a:lnTo>
                  <a:lnTo>
                    <a:pt x="12646" y="3262"/>
                  </a:lnTo>
                  <a:lnTo>
                    <a:pt x="12557" y="3369"/>
                  </a:lnTo>
                  <a:lnTo>
                    <a:pt x="12468" y="3485"/>
                  </a:lnTo>
                  <a:lnTo>
                    <a:pt x="12379" y="3610"/>
                  </a:lnTo>
                  <a:lnTo>
                    <a:pt x="12298" y="3734"/>
                  </a:lnTo>
                  <a:lnTo>
                    <a:pt x="12227" y="3859"/>
                  </a:lnTo>
                  <a:lnTo>
                    <a:pt x="12156" y="3993"/>
                  </a:lnTo>
                  <a:lnTo>
                    <a:pt x="12093" y="4127"/>
                  </a:lnTo>
                  <a:lnTo>
                    <a:pt x="12040" y="4260"/>
                  </a:lnTo>
                  <a:lnTo>
                    <a:pt x="11987" y="4403"/>
                  </a:lnTo>
                  <a:lnTo>
                    <a:pt x="11942" y="4545"/>
                  </a:lnTo>
                  <a:lnTo>
                    <a:pt x="11897" y="4688"/>
                  </a:lnTo>
                  <a:lnTo>
                    <a:pt x="11871" y="4840"/>
                  </a:lnTo>
                  <a:lnTo>
                    <a:pt x="11630" y="4581"/>
                  </a:lnTo>
                  <a:lnTo>
                    <a:pt x="11372" y="4341"/>
                  </a:lnTo>
                  <a:lnTo>
                    <a:pt x="11113" y="4109"/>
                  </a:lnTo>
                  <a:lnTo>
                    <a:pt x="10837" y="3886"/>
                  </a:lnTo>
                  <a:lnTo>
                    <a:pt x="10543" y="3690"/>
                  </a:lnTo>
                  <a:lnTo>
                    <a:pt x="10249" y="3494"/>
                  </a:lnTo>
                  <a:lnTo>
                    <a:pt x="9937" y="3325"/>
                  </a:lnTo>
                  <a:lnTo>
                    <a:pt x="9616" y="3164"/>
                  </a:lnTo>
                  <a:lnTo>
                    <a:pt x="9295" y="3030"/>
                  </a:lnTo>
                  <a:lnTo>
                    <a:pt x="8956" y="2906"/>
                  </a:lnTo>
                  <a:lnTo>
                    <a:pt x="8609" y="2799"/>
                  </a:lnTo>
                  <a:lnTo>
                    <a:pt x="8261" y="2710"/>
                  </a:lnTo>
                  <a:lnTo>
                    <a:pt x="7896" y="2638"/>
                  </a:lnTo>
                  <a:lnTo>
                    <a:pt x="7531" y="2585"/>
                  </a:lnTo>
                  <a:lnTo>
                    <a:pt x="7165" y="2558"/>
                  </a:lnTo>
                  <a:lnTo>
                    <a:pt x="6782" y="2549"/>
                  </a:lnTo>
                  <a:lnTo>
                    <a:pt x="6434" y="2558"/>
                  </a:lnTo>
                  <a:lnTo>
                    <a:pt x="6087" y="2585"/>
                  </a:lnTo>
                  <a:lnTo>
                    <a:pt x="5748" y="2629"/>
                  </a:lnTo>
                  <a:lnTo>
                    <a:pt x="5418" y="2683"/>
                  </a:lnTo>
                  <a:lnTo>
                    <a:pt x="5089" y="2763"/>
                  </a:lnTo>
                  <a:lnTo>
                    <a:pt x="4768" y="2852"/>
                  </a:lnTo>
                  <a:lnTo>
                    <a:pt x="4456" y="2959"/>
                  </a:lnTo>
                  <a:lnTo>
                    <a:pt x="4144" y="3084"/>
                  </a:lnTo>
                  <a:lnTo>
                    <a:pt x="3841" y="3218"/>
                  </a:lnTo>
                  <a:lnTo>
                    <a:pt x="3547" y="3369"/>
                  </a:lnTo>
                  <a:lnTo>
                    <a:pt x="3262" y="3530"/>
                  </a:lnTo>
                  <a:lnTo>
                    <a:pt x="2994" y="3708"/>
                  </a:lnTo>
                  <a:lnTo>
                    <a:pt x="2727" y="3895"/>
                  </a:lnTo>
                  <a:lnTo>
                    <a:pt x="2469" y="4100"/>
                  </a:lnTo>
                  <a:lnTo>
                    <a:pt x="2219" y="4314"/>
                  </a:lnTo>
                  <a:lnTo>
                    <a:pt x="1987" y="4537"/>
                  </a:lnTo>
                  <a:lnTo>
                    <a:pt x="1765" y="4768"/>
                  </a:lnTo>
                  <a:lnTo>
                    <a:pt x="1551" y="5018"/>
                  </a:lnTo>
                  <a:lnTo>
                    <a:pt x="1346" y="5276"/>
                  </a:lnTo>
                  <a:lnTo>
                    <a:pt x="1159" y="5544"/>
                  </a:lnTo>
                  <a:lnTo>
                    <a:pt x="980" y="5811"/>
                  </a:lnTo>
                  <a:lnTo>
                    <a:pt x="820" y="6096"/>
                  </a:lnTo>
                  <a:lnTo>
                    <a:pt x="668" y="6390"/>
                  </a:lnTo>
                  <a:lnTo>
                    <a:pt x="535" y="6693"/>
                  </a:lnTo>
                  <a:lnTo>
                    <a:pt x="410" y="7005"/>
                  </a:lnTo>
                  <a:lnTo>
                    <a:pt x="303" y="7317"/>
                  </a:lnTo>
                  <a:lnTo>
                    <a:pt x="214" y="7638"/>
                  </a:lnTo>
                  <a:lnTo>
                    <a:pt x="134" y="7968"/>
                  </a:lnTo>
                  <a:lnTo>
                    <a:pt x="80" y="8297"/>
                  </a:lnTo>
                  <a:lnTo>
                    <a:pt x="36" y="8636"/>
                  </a:lnTo>
                  <a:lnTo>
                    <a:pt x="9" y="8984"/>
                  </a:lnTo>
                  <a:lnTo>
                    <a:pt x="0" y="9331"/>
                  </a:lnTo>
                  <a:lnTo>
                    <a:pt x="9" y="9634"/>
                  </a:lnTo>
                  <a:lnTo>
                    <a:pt x="27" y="9937"/>
                  </a:lnTo>
                  <a:lnTo>
                    <a:pt x="54" y="10231"/>
                  </a:lnTo>
                  <a:lnTo>
                    <a:pt x="107" y="10525"/>
                  </a:lnTo>
                  <a:lnTo>
                    <a:pt x="160" y="10811"/>
                  </a:lnTo>
                  <a:lnTo>
                    <a:pt x="232" y="11096"/>
                  </a:lnTo>
                  <a:lnTo>
                    <a:pt x="312" y="11372"/>
                  </a:lnTo>
                  <a:lnTo>
                    <a:pt x="401" y="11648"/>
                  </a:lnTo>
                  <a:lnTo>
                    <a:pt x="508" y="11916"/>
                  </a:lnTo>
                  <a:lnTo>
                    <a:pt x="624" y="12183"/>
                  </a:lnTo>
                  <a:lnTo>
                    <a:pt x="749" y="12432"/>
                  </a:lnTo>
                  <a:lnTo>
                    <a:pt x="882" y="12691"/>
                  </a:lnTo>
                  <a:lnTo>
                    <a:pt x="1034" y="12932"/>
                  </a:lnTo>
                  <a:lnTo>
                    <a:pt x="1185" y="13172"/>
                  </a:lnTo>
                  <a:lnTo>
                    <a:pt x="1355" y="13395"/>
                  </a:lnTo>
                  <a:lnTo>
                    <a:pt x="1524" y="13618"/>
                  </a:lnTo>
                  <a:lnTo>
                    <a:pt x="1435" y="13734"/>
                  </a:lnTo>
                  <a:lnTo>
                    <a:pt x="1355" y="13841"/>
                  </a:lnTo>
                  <a:lnTo>
                    <a:pt x="1274" y="13956"/>
                  </a:lnTo>
                  <a:lnTo>
                    <a:pt x="1194" y="14081"/>
                  </a:lnTo>
                  <a:lnTo>
                    <a:pt x="1132" y="14206"/>
                  </a:lnTo>
                  <a:lnTo>
                    <a:pt x="1061" y="14331"/>
                  </a:lnTo>
                  <a:lnTo>
                    <a:pt x="1007" y="14464"/>
                  </a:lnTo>
                  <a:lnTo>
                    <a:pt x="954" y="14598"/>
                  </a:lnTo>
                  <a:lnTo>
                    <a:pt x="900" y="14732"/>
                  </a:lnTo>
                  <a:lnTo>
                    <a:pt x="865" y="14865"/>
                  </a:lnTo>
                  <a:lnTo>
                    <a:pt x="829" y="15008"/>
                  </a:lnTo>
                  <a:lnTo>
                    <a:pt x="793" y="15151"/>
                  </a:lnTo>
                  <a:lnTo>
                    <a:pt x="775" y="15293"/>
                  </a:lnTo>
                  <a:lnTo>
                    <a:pt x="758" y="15445"/>
                  </a:lnTo>
                  <a:lnTo>
                    <a:pt x="749" y="15596"/>
                  </a:lnTo>
                  <a:lnTo>
                    <a:pt x="740" y="15748"/>
                  </a:lnTo>
                  <a:lnTo>
                    <a:pt x="749" y="15917"/>
                  </a:lnTo>
                  <a:lnTo>
                    <a:pt x="758" y="16077"/>
                  </a:lnTo>
                  <a:lnTo>
                    <a:pt x="784" y="16247"/>
                  </a:lnTo>
                  <a:lnTo>
                    <a:pt x="811" y="16407"/>
                  </a:lnTo>
                  <a:lnTo>
                    <a:pt x="847" y="16568"/>
                  </a:lnTo>
                  <a:lnTo>
                    <a:pt x="891" y="16719"/>
                  </a:lnTo>
                  <a:lnTo>
                    <a:pt x="945" y="16879"/>
                  </a:lnTo>
                  <a:lnTo>
                    <a:pt x="998" y="17022"/>
                  </a:lnTo>
                  <a:lnTo>
                    <a:pt x="1069" y="17174"/>
                  </a:lnTo>
                  <a:lnTo>
                    <a:pt x="1141" y="17316"/>
                  </a:lnTo>
                  <a:lnTo>
                    <a:pt x="1221" y="17450"/>
                  </a:lnTo>
                  <a:lnTo>
                    <a:pt x="1301" y="17584"/>
                  </a:lnTo>
                  <a:lnTo>
                    <a:pt x="1399" y="17708"/>
                  </a:lnTo>
                  <a:lnTo>
                    <a:pt x="1497" y="17833"/>
                  </a:lnTo>
                  <a:lnTo>
                    <a:pt x="1595" y="17958"/>
                  </a:lnTo>
                  <a:lnTo>
                    <a:pt x="1702" y="18074"/>
                  </a:lnTo>
                  <a:lnTo>
                    <a:pt x="1818" y="18181"/>
                  </a:lnTo>
                  <a:lnTo>
                    <a:pt x="1943" y="18279"/>
                  </a:lnTo>
                  <a:lnTo>
                    <a:pt x="2068" y="18377"/>
                  </a:lnTo>
                  <a:lnTo>
                    <a:pt x="2192" y="18475"/>
                  </a:lnTo>
                  <a:lnTo>
                    <a:pt x="2326" y="18555"/>
                  </a:lnTo>
                  <a:lnTo>
                    <a:pt x="2460" y="18635"/>
                  </a:lnTo>
                  <a:lnTo>
                    <a:pt x="2602" y="18706"/>
                  </a:lnTo>
                  <a:lnTo>
                    <a:pt x="2754" y="18778"/>
                  </a:lnTo>
                  <a:lnTo>
                    <a:pt x="2896" y="18831"/>
                  </a:lnTo>
                  <a:lnTo>
                    <a:pt x="3057" y="18885"/>
                  </a:lnTo>
                  <a:lnTo>
                    <a:pt x="3208" y="18929"/>
                  </a:lnTo>
                  <a:lnTo>
                    <a:pt x="3369" y="18965"/>
                  </a:lnTo>
                  <a:lnTo>
                    <a:pt x="3529" y="18992"/>
                  </a:lnTo>
                  <a:lnTo>
                    <a:pt x="3698" y="19018"/>
                  </a:lnTo>
                  <a:lnTo>
                    <a:pt x="3859" y="19027"/>
                  </a:lnTo>
                  <a:lnTo>
                    <a:pt x="4028" y="19036"/>
                  </a:lnTo>
                  <a:lnTo>
                    <a:pt x="4189" y="19027"/>
                  </a:lnTo>
                  <a:lnTo>
                    <a:pt x="4349" y="19018"/>
                  </a:lnTo>
                  <a:lnTo>
                    <a:pt x="4501" y="19001"/>
                  </a:lnTo>
                  <a:lnTo>
                    <a:pt x="4652" y="18974"/>
                  </a:lnTo>
                  <a:lnTo>
                    <a:pt x="4804" y="18938"/>
                  </a:lnTo>
                  <a:lnTo>
                    <a:pt x="4946" y="18902"/>
                  </a:lnTo>
                  <a:lnTo>
                    <a:pt x="5089" y="18858"/>
                  </a:lnTo>
                  <a:lnTo>
                    <a:pt x="5231" y="18804"/>
                  </a:lnTo>
                  <a:lnTo>
                    <a:pt x="5374" y="18742"/>
                  </a:lnTo>
                  <a:lnTo>
                    <a:pt x="5508" y="18680"/>
                  </a:lnTo>
                  <a:lnTo>
                    <a:pt x="5641" y="18608"/>
                  </a:lnTo>
                  <a:lnTo>
                    <a:pt x="5766" y="18537"/>
                  </a:lnTo>
                  <a:lnTo>
                    <a:pt x="5891" y="18457"/>
                  </a:lnTo>
                  <a:lnTo>
                    <a:pt x="6007" y="18368"/>
                  </a:lnTo>
                  <a:lnTo>
                    <a:pt x="6123" y="18270"/>
                  </a:lnTo>
                  <a:lnTo>
                    <a:pt x="6238" y="18181"/>
                  </a:lnTo>
                  <a:lnTo>
                    <a:pt x="6479" y="18368"/>
                  </a:lnTo>
                  <a:lnTo>
                    <a:pt x="6729" y="18555"/>
                  </a:lnTo>
                  <a:lnTo>
                    <a:pt x="6987" y="18724"/>
                  </a:lnTo>
                  <a:lnTo>
                    <a:pt x="7254" y="18885"/>
                  </a:lnTo>
                  <a:lnTo>
                    <a:pt x="7531" y="19036"/>
                  </a:lnTo>
                  <a:lnTo>
                    <a:pt x="7807" y="19179"/>
                  </a:lnTo>
                  <a:lnTo>
                    <a:pt x="8092" y="19304"/>
                  </a:lnTo>
                  <a:lnTo>
                    <a:pt x="8386" y="19419"/>
                  </a:lnTo>
                  <a:lnTo>
                    <a:pt x="8689" y="19517"/>
                  </a:lnTo>
                  <a:lnTo>
                    <a:pt x="8992" y="19607"/>
                  </a:lnTo>
                  <a:lnTo>
                    <a:pt x="9295" y="19687"/>
                  </a:lnTo>
                  <a:lnTo>
                    <a:pt x="9616" y="19749"/>
                  </a:lnTo>
                  <a:lnTo>
                    <a:pt x="9937" y="19803"/>
                  </a:lnTo>
                  <a:lnTo>
                    <a:pt x="10258" y="19838"/>
                  </a:lnTo>
                  <a:lnTo>
                    <a:pt x="10587" y="19856"/>
                  </a:lnTo>
                  <a:lnTo>
                    <a:pt x="10917" y="19865"/>
                  </a:lnTo>
                  <a:lnTo>
                    <a:pt x="11256" y="19856"/>
                  </a:lnTo>
                  <a:lnTo>
                    <a:pt x="11594" y="19838"/>
                  </a:lnTo>
                  <a:lnTo>
                    <a:pt x="11924" y="19803"/>
                  </a:lnTo>
                  <a:lnTo>
                    <a:pt x="12245" y="19749"/>
                  </a:lnTo>
                  <a:lnTo>
                    <a:pt x="12566" y="19678"/>
                  </a:lnTo>
                  <a:lnTo>
                    <a:pt x="12878" y="19598"/>
                  </a:lnTo>
                  <a:lnTo>
                    <a:pt x="13190" y="19508"/>
                  </a:lnTo>
                  <a:lnTo>
                    <a:pt x="13493" y="19402"/>
                  </a:lnTo>
                  <a:lnTo>
                    <a:pt x="13617" y="19660"/>
                  </a:lnTo>
                  <a:lnTo>
                    <a:pt x="13760" y="19918"/>
                  </a:lnTo>
                  <a:lnTo>
                    <a:pt x="13903" y="20168"/>
                  </a:lnTo>
                  <a:lnTo>
                    <a:pt x="14054" y="20409"/>
                  </a:lnTo>
                  <a:lnTo>
                    <a:pt x="14214" y="20649"/>
                  </a:lnTo>
                  <a:lnTo>
                    <a:pt x="14384" y="20881"/>
                  </a:lnTo>
                  <a:lnTo>
                    <a:pt x="14562" y="21113"/>
                  </a:lnTo>
                  <a:lnTo>
                    <a:pt x="14740" y="21327"/>
                  </a:lnTo>
                  <a:lnTo>
                    <a:pt x="14936" y="21540"/>
                  </a:lnTo>
                  <a:lnTo>
                    <a:pt x="15132" y="21754"/>
                  </a:lnTo>
                  <a:lnTo>
                    <a:pt x="15337" y="21950"/>
                  </a:lnTo>
                  <a:lnTo>
                    <a:pt x="15551" y="22146"/>
                  </a:lnTo>
                  <a:lnTo>
                    <a:pt x="15774" y="22325"/>
                  </a:lnTo>
                  <a:lnTo>
                    <a:pt x="15997" y="22503"/>
                  </a:lnTo>
                  <a:lnTo>
                    <a:pt x="16229" y="22672"/>
                  </a:lnTo>
                  <a:lnTo>
                    <a:pt x="16469" y="22833"/>
                  </a:lnTo>
                  <a:lnTo>
                    <a:pt x="16710" y="22984"/>
                  </a:lnTo>
                  <a:lnTo>
                    <a:pt x="16959" y="23136"/>
                  </a:lnTo>
                  <a:lnTo>
                    <a:pt x="17218" y="23269"/>
                  </a:lnTo>
                  <a:lnTo>
                    <a:pt x="17476" y="23394"/>
                  </a:lnTo>
                  <a:lnTo>
                    <a:pt x="17744" y="23519"/>
                  </a:lnTo>
                  <a:lnTo>
                    <a:pt x="18011" y="23626"/>
                  </a:lnTo>
                  <a:lnTo>
                    <a:pt x="18287" y="23724"/>
                  </a:lnTo>
                  <a:lnTo>
                    <a:pt x="18572" y="23813"/>
                  </a:lnTo>
                  <a:lnTo>
                    <a:pt x="18858" y="23893"/>
                  </a:lnTo>
                  <a:lnTo>
                    <a:pt x="19143" y="23964"/>
                  </a:lnTo>
                  <a:lnTo>
                    <a:pt x="19437" y="24027"/>
                  </a:lnTo>
                  <a:lnTo>
                    <a:pt x="19731" y="24071"/>
                  </a:lnTo>
                  <a:lnTo>
                    <a:pt x="20025" y="24116"/>
                  </a:lnTo>
                  <a:lnTo>
                    <a:pt x="20328" y="24143"/>
                  </a:lnTo>
                  <a:lnTo>
                    <a:pt x="20640" y="24160"/>
                  </a:lnTo>
                  <a:lnTo>
                    <a:pt x="21228" y="24160"/>
                  </a:lnTo>
                  <a:lnTo>
                    <a:pt x="21504" y="24143"/>
                  </a:lnTo>
                  <a:lnTo>
                    <a:pt x="21781" y="24125"/>
                  </a:lnTo>
                  <a:lnTo>
                    <a:pt x="22048" y="24089"/>
                  </a:lnTo>
                  <a:lnTo>
                    <a:pt x="22315" y="24045"/>
                  </a:lnTo>
                  <a:lnTo>
                    <a:pt x="22583" y="24000"/>
                  </a:lnTo>
                  <a:lnTo>
                    <a:pt x="22850" y="23938"/>
                  </a:lnTo>
                  <a:lnTo>
                    <a:pt x="23109" y="23875"/>
                  </a:lnTo>
                  <a:lnTo>
                    <a:pt x="23367" y="23795"/>
                  </a:lnTo>
                  <a:lnTo>
                    <a:pt x="23625" y="23715"/>
                  </a:lnTo>
                  <a:lnTo>
                    <a:pt x="23875" y="23626"/>
                  </a:lnTo>
                  <a:lnTo>
                    <a:pt x="24116" y="23528"/>
                  </a:lnTo>
                  <a:lnTo>
                    <a:pt x="24356" y="23421"/>
                  </a:lnTo>
                  <a:lnTo>
                    <a:pt x="24597" y="23305"/>
                  </a:lnTo>
                  <a:lnTo>
                    <a:pt x="24829" y="23180"/>
                  </a:lnTo>
                  <a:lnTo>
                    <a:pt x="25060" y="23055"/>
                  </a:lnTo>
                  <a:lnTo>
                    <a:pt x="25283" y="22922"/>
                  </a:lnTo>
                  <a:lnTo>
                    <a:pt x="25506" y="22779"/>
                  </a:lnTo>
                  <a:lnTo>
                    <a:pt x="25720" y="22628"/>
                  </a:lnTo>
                  <a:lnTo>
                    <a:pt x="25934" y="22476"/>
                  </a:lnTo>
                  <a:lnTo>
                    <a:pt x="26139" y="22316"/>
                  </a:lnTo>
                  <a:lnTo>
                    <a:pt x="26335" y="22146"/>
                  </a:lnTo>
                  <a:lnTo>
                    <a:pt x="26531" y="21968"/>
                  </a:lnTo>
                  <a:lnTo>
                    <a:pt x="26718" y="21790"/>
                  </a:lnTo>
                  <a:lnTo>
                    <a:pt x="26896" y="21603"/>
                  </a:lnTo>
                  <a:lnTo>
                    <a:pt x="27074" y="21407"/>
                  </a:lnTo>
                  <a:lnTo>
                    <a:pt x="27244" y="21211"/>
                  </a:lnTo>
                  <a:lnTo>
                    <a:pt x="27413" y="21006"/>
                  </a:lnTo>
                  <a:lnTo>
                    <a:pt x="27564" y="20801"/>
                  </a:lnTo>
                  <a:lnTo>
                    <a:pt x="27716" y="20587"/>
                  </a:lnTo>
                  <a:lnTo>
                    <a:pt x="27859" y="20373"/>
                  </a:lnTo>
                  <a:lnTo>
                    <a:pt x="28001" y="20150"/>
                  </a:lnTo>
                  <a:lnTo>
                    <a:pt x="28099" y="20319"/>
                  </a:lnTo>
                  <a:lnTo>
                    <a:pt x="28215" y="20480"/>
                  </a:lnTo>
                  <a:lnTo>
                    <a:pt x="28340" y="20640"/>
                  </a:lnTo>
                  <a:lnTo>
                    <a:pt x="28473" y="20792"/>
                  </a:lnTo>
                  <a:lnTo>
                    <a:pt x="28616" y="20925"/>
                  </a:lnTo>
                  <a:lnTo>
                    <a:pt x="28776" y="21059"/>
                  </a:lnTo>
                  <a:lnTo>
                    <a:pt x="28937" y="21175"/>
                  </a:lnTo>
                  <a:lnTo>
                    <a:pt x="29106" y="21291"/>
                  </a:lnTo>
                  <a:lnTo>
                    <a:pt x="29276" y="21389"/>
                  </a:lnTo>
                  <a:lnTo>
                    <a:pt x="29463" y="21469"/>
                  </a:lnTo>
                  <a:lnTo>
                    <a:pt x="29650" y="21549"/>
                  </a:lnTo>
                  <a:lnTo>
                    <a:pt x="29846" y="21612"/>
                  </a:lnTo>
                  <a:lnTo>
                    <a:pt x="30051" y="21656"/>
                  </a:lnTo>
                  <a:lnTo>
                    <a:pt x="30256" y="21692"/>
                  </a:lnTo>
                  <a:lnTo>
                    <a:pt x="30461" y="21719"/>
                  </a:lnTo>
                  <a:lnTo>
                    <a:pt x="30817" y="21719"/>
                  </a:lnTo>
                  <a:lnTo>
                    <a:pt x="30951" y="21710"/>
                  </a:lnTo>
                  <a:lnTo>
                    <a:pt x="31094" y="21692"/>
                  </a:lnTo>
                  <a:lnTo>
                    <a:pt x="31227" y="21674"/>
                  </a:lnTo>
                  <a:lnTo>
                    <a:pt x="31361" y="21647"/>
                  </a:lnTo>
                  <a:lnTo>
                    <a:pt x="31486" y="21612"/>
                  </a:lnTo>
                  <a:lnTo>
                    <a:pt x="31619" y="21576"/>
                  </a:lnTo>
                  <a:lnTo>
                    <a:pt x="31744" y="21531"/>
                  </a:lnTo>
                  <a:lnTo>
                    <a:pt x="31869" y="21478"/>
                  </a:lnTo>
                  <a:lnTo>
                    <a:pt x="31985" y="21425"/>
                  </a:lnTo>
                  <a:lnTo>
                    <a:pt x="32110" y="21371"/>
                  </a:lnTo>
                  <a:lnTo>
                    <a:pt x="32216" y="21309"/>
                  </a:lnTo>
                  <a:lnTo>
                    <a:pt x="32332" y="21237"/>
                  </a:lnTo>
                  <a:lnTo>
                    <a:pt x="32439" y="21166"/>
                  </a:lnTo>
                  <a:lnTo>
                    <a:pt x="32546" y="21086"/>
                  </a:lnTo>
                  <a:lnTo>
                    <a:pt x="32644" y="21006"/>
                  </a:lnTo>
                  <a:lnTo>
                    <a:pt x="32742" y="20917"/>
                  </a:lnTo>
                  <a:lnTo>
                    <a:pt x="32840" y="20827"/>
                  </a:lnTo>
                  <a:lnTo>
                    <a:pt x="32929" y="20729"/>
                  </a:lnTo>
                  <a:lnTo>
                    <a:pt x="33019" y="20631"/>
                  </a:lnTo>
                  <a:lnTo>
                    <a:pt x="33099" y="20533"/>
                  </a:lnTo>
                  <a:lnTo>
                    <a:pt x="33179" y="20426"/>
                  </a:lnTo>
                  <a:lnTo>
                    <a:pt x="33250" y="20319"/>
                  </a:lnTo>
                  <a:lnTo>
                    <a:pt x="33313" y="20204"/>
                  </a:lnTo>
                  <a:lnTo>
                    <a:pt x="33384" y="20097"/>
                  </a:lnTo>
                  <a:lnTo>
                    <a:pt x="33437" y="19972"/>
                  </a:lnTo>
                  <a:lnTo>
                    <a:pt x="33491" y="19856"/>
                  </a:lnTo>
                  <a:lnTo>
                    <a:pt x="33544" y="19731"/>
                  </a:lnTo>
                  <a:lnTo>
                    <a:pt x="33589" y="19607"/>
                  </a:lnTo>
                  <a:lnTo>
                    <a:pt x="33625" y="19473"/>
                  </a:lnTo>
                  <a:lnTo>
                    <a:pt x="33660" y="19348"/>
                  </a:lnTo>
                  <a:lnTo>
                    <a:pt x="33687" y="19214"/>
                  </a:lnTo>
                  <a:lnTo>
                    <a:pt x="34034" y="19366"/>
                  </a:lnTo>
                  <a:lnTo>
                    <a:pt x="34400" y="19491"/>
                  </a:lnTo>
                  <a:lnTo>
                    <a:pt x="34765" y="19607"/>
                  </a:lnTo>
                  <a:lnTo>
                    <a:pt x="35140" y="19696"/>
                  </a:lnTo>
                  <a:lnTo>
                    <a:pt x="35523" y="19767"/>
                  </a:lnTo>
                  <a:lnTo>
                    <a:pt x="35915" y="19820"/>
                  </a:lnTo>
                  <a:lnTo>
                    <a:pt x="36111" y="19838"/>
                  </a:lnTo>
                  <a:lnTo>
                    <a:pt x="36307" y="19856"/>
                  </a:lnTo>
                  <a:lnTo>
                    <a:pt x="36512" y="19865"/>
                  </a:lnTo>
                  <a:lnTo>
                    <a:pt x="36708" y="19865"/>
                  </a:lnTo>
                  <a:lnTo>
                    <a:pt x="37082" y="19856"/>
                  </a:lnTo>
                  <a:lnTo>
                    <a:pt x="37457" y="19829"/>
                  </a:lnTo>
                  <a:lnTo>
                    <a:pt x="37822" y="19785"/>
                  </a:lnTo>
                  <a:lnTo>
                    <a:pt x="38187" y="19722"/>
                  </a:lnTo>
                  <a:lnTo>
                    <a:pt x="38544" y="19633"/>
                  </a:lnTo>
                  <a:lnTo>
                    <a:pt x="38891" y="19535"/>
                  </a:lnTo>
                  <a:lnTo>
                    <a:pt x="39230" y="19419"/>
                  </a:lnTo>
                  <a:lnTo>
                    <a:pt x="39560" y="19295"/>
                  </a:lnTo>
                  <a:lnTo>
                    <a:pt x="39890" y="19143"/>
                  </a:lnTo>
                  <a:lnTo>
                    <a:pt x="40201" y="18983"/>
                  </a:lnTo>
                  <a:lnTo>
                    <a:pt x="40513" y="18804"/>
                  </a:lnTo>
                  <a:lnTo>
                    <a:pt x="40807" y="18617"/>
                  </a:lnTo>
                  <a:lnTo>
                    <a:pt x="41093" y="18412"/>
                  </a:lnTo>
                  <a:lnTo>
                    <a:pt x="41369" y="18190"/>
                  </a:lnTo>
                  <a:lnTo>
                    <a:pt x="41636" y="17967"/>
                  </a:lnTo>
                  <a:lnTo>
                    <a:pt x="41895" y="17717"/>
                  </a:lnTo>
                  <a:lnTo>
                    <a:pt x="42135" y="17468"/>
                  </a:lnTo>
                  <a:lnTo>
                    <a:pt x="42367" y="17200"/>
                  </a:lnTo>
                  <a:lnTo>
                    <a:pt x="42581" y="16924"/>
                  </a:lnTo>
                  <a:lnTo>
                    <a:pt x="42786" y="16639"/>
                  </a:lnTo>
                  <a:lnTo>
                    <a:pt x="42973" y="16336"/>
                  </a:lnTo>
                  <a:lnTo>
                    <a:pt x="43151" y="16033"/>
                  </a:lnTo>
                  <a:lnTo>
                    <a:pt x="43312" y="15712"/>
                  </a:lnTo>
                  <a:lnTo>
                    <a:pt x="43463" y="15391"/>
                  </a:lnTo>
                  <a:lnTo>
                    <a:pt x="43597" y="15061"/>
                  </a:lnTo>
                  <a:lnTo>
                    <a:pt x="43704" y="14714"/>
                  </a:lnTo>
                  <a:lnTo>
                    <a:pt x="43811" y="14366"/>
                  </a:lnTo>
                  <a:lnTo>
                    <a:pt x="43891" y="14019"/>
                  </a:lnTo>
                  <a:lnTo>
                    <a:pt x="43953" y="13653"/>
                  </a:lnTo>
                  <a:lnTo>
                    <a:pt x="43998" y="13288"/>
                  </a:lnTo>
                  <a:lnTo>
                    <a:pt x="44025" y="12914"/>
                  </a:lnTo>
                  <a:lnTo>
                    <a:pt x="44034" y="12539"/>
                  </a:lnTo>
                  <a:lnTo>
                    <a:pt x="44025" y="12165"/>
                  </a:lnTo>
                  <a:lnTo>
                    <a:pt x="43998" y="11791"/>
                  </a:lnTo>
                  <a:lnTo>
                    <a:pt x="43953" y="11425"/>
                  </a:lnTo>
                  <a:lnTo>
                    <a:pt x="43891" y="11060"/>
                  </a:lnTo>
                  <a:lnTo>
                    <a:pt x="43811" y="10704"/>
                  </a:lnTo>
                  <a:lnTo>
                    <a:pt x="43704" y="10356"/>
                  </a:lnTo>
                  <a:lnTo>
                    <a:pt x="43597" y="10017"/>
                  </a:lnTo>
                  <a:lnTo>
                    <a:pt x="43463" y="9688"/>
                  </a:lnTo>
                  <a:lnTo>
                    <a:pt x="43312" y="9358"/>
                  </a:lnTo>
                  <a:lnTo>
                    <a:pt x="43151" y="9046"/>
                  </a:lnTo>
                  <a:lnTo>
                    <a:pt x="42973" y="8734"/>
                  </a:lnTo>
                  <a:lnTo>
                    <a:pt x="42786" y="8440"/>
                  </a:lnTo>
                  <a:lnTo>
                    <a:pt x="42581" y="8155"/>
                  </a:lnTo>
                  <a:lnTo>
                    <a:pt x="42367" y="7879"/>
                  </a:lnTo>
                  <a:lnTo>
                    <a:pt x="42135" y="7611"/>
                  </a:lnTo>
                  <a:lnTo>
                    <a:pt x="41895" y="7353"/>
                  </a:lnTo>
                  <a:lnTo>
                    <a:pt x="41636" y="7112"/>
                  </a:lnTo>
                  <a:lnTo>
                    <a:pt x="41369" y="6880"/>
                  </a:lnTo>
                  <a:lnTo>
                    <a:pt x="41093" y="6667"/>
                  </a:lnTo>
                  <a:lnTo>
                    <a:pt x="40807" y="6462"/>
                  </a:lnTo>
                  <a:lnTo>
                    <a:pt x="40513" y="6274"/>
                  </a:lnTo>
                  <a:lnTo>
                    <a:pt x="40201" y="6096"/>
                  </a:lnTo>
                  <a:lnTo>
                    <a:pt x="39890" y="5936"/>
                  </a:lnTo>
                  <a:lnTo>
                    <a:pt x="39560" y="5784"/>
                  </a:lnTo>
                  <a:lnTo>
                    <a:pt x="39230" y="5651"/>
                  </a:lnTo>
                  <a:lnTo>
                    <a:pt x="38891" y="5544"/>
                  </a:lnTo>
                  <a:lnTo>
                    <a:pt x="38544" y="5437"/>
                  </a:lnTo>
                  <a:lnTo>
                    <a:pt x="38187" y="5356"/>
                  </a:lnTo>
                  <a:lnTo>
                    <a:pt x="37822" y="5294"/>
                  </a:lnTo>
                  <a:lnTo>
                    <a:pt x="37457" y="5250"/>
                  </a:lnTo>
                  <a:lnTo>
                    <a:pt x="37082" y="5223"/>
                  </a:lnTo>
                  <a:lnTo>
                    <a:pt x="36708" y="5214"/>
                  </a:lnTo>
                  <a:lnTo>
                    <a:pt x="36459" y="5214"/>
                  </a:lnTo>
                  <a:lnTo>
                    <a:pt x="36209" y="5232"/>
                  </a:lnTo>
                  <a:lnTo>
                    <a:pt x="35959" y="5250"/>
                  </a:lnTo>
                  <a:lnTo>
                    <a:pt x="35710" y="5276"/>
                  </a:lnTo>
                  <a:lnTo>
                    <a:pt x="35469" y="5312"/>
                  </a:lnTo>
                  <a:lnTo>
                    <a:pt x="35229" y="5365"/>
                  </a:lnTo>
                  <a:lnTo>
                    <a:pt x="34988" y="5419"/>
                  </a:lnTo>
                  <a:lnTo>
                    <a:pt x="34756" y="5472"/>
                  </a:lnTo>
                  <a:lnTo>
                    <a:pt x="34765" y="5312"/>
                  </a:lnTo>
                  <a:lnTo>
                    <a:pt x="34774" y="5143"/>
                  </a:lnTo>
                  <a:lnTo>
                    <a:pt x="34765" y="4991"/>
                  </a:lnTo>
                  <a:lnTo>
                    <a:pt x="34756" y="4831"/>
                  </a:lnTo>
                  <a:lnTo>
                    <a:pt x="34739" y="4679"/>
                  </a:lnTo>
                  <a:lnTo>
                    <a:pt x="34712" y="4528"/>
                  </a:lnTo>
                  <a:lnTo>
                    <a:pt x="34676" y="4376"/>
                  </a:lnTo>
                  <a:lnTo>
                    <a:pt x="34632" y="4234"/>
                  </a:lnTo>
                  <a:lnTo>
                    <a:pt x="34587" y="4091"/>
                  </a:lnTo>
                  <a:lnTo>
                    <a:pt x="34534" y="3957"/>
                  </a:lnTo>
                  <a:lnTo>
                    <a:pt x="34471" y="3815"/>
                  </a:lnTo>
                  <a:lnTo>
                    <a:pt x="34400" y="3690"/>
                  </a:lnTo>
                  <a:lnTo>
                    <a:pt x="34329" y="3556"/>
                  </a:lnTo>
                  <a:lnTo>
                    <a:pt x="34248" y="3431"/>
                  </a:lnTo>
                  <a:lnTo>
                    <a:pt x="34168" y="3316"/>
                  </a:lnTo>
                  <a:lnTo>
                    <a:pt x="34070" y="3200"/>
                  </a:lnTo>
                  <a:lnTo>
                    <a:pt x="33981" y="3084"/>
                  </a:lnTo>
                  <a:lnTo>
                    <a:pt x="33874" y="2977"/>
                  </a:lnTo>
                  <a:lnTo>
                    <a:pt x="33767" y="2879"/>
                  </a:lnTo>
                  <a:lnTo>
                    <a:pt x="33660" y="2781"/>
                  </a:lnTo>
                  <a:lnTo>
                    <a:pt x="33544" y="2692"/>
                  </a:lnTo>
                  <a:lnTo>
                    <a:pt x="33420" y="2603"/>
                  </a:lnTo>
                  <a:lnTo>
                    <a:pt x="33295" y="2522"/>
                  </a:lnTo>
                  <a:lnTo>
                    <a:pt x="33170" y="2451"/>
                  </a:lnTo>
                  <a:lnTo>
                    <a:pt x="33036" y="2389"/>
                  </a:lnTo>
                  <a:lnTo>
                    <a:pt x="32903" y="2326"/>
                  </a:lnTo>
                  <a:lnTo>
                    <a:pt x="32760" y="2273"/>
                  </a:lnTo>
                  <a:lnTo>
                    <a:pt x="32617" y="2219"/>
                  </a:lnTo>
                  <a:lnTo>
                    <a:pt x="32475" y="2184"/>
                  </a:lnTo>
                  <a:lnTo>
                    <a:pt x="32332" y="2148"/>
                  </a:lnTo>
                  <a:lnTo>
                    <a:pt x="32181" y="2121"/>
                  </a:lnTo>
                  <a:lnTo>
                    <a:pt x="32020" y="2104"/>
                  </a:lnTo>
                  <a:lnTo>
                    <a:pt x="31869" y="2086"/>
                  </a:lnTo>
                  <a:lnTo>
                    <a:pt x="31530" y="2086"/>
                  </a:lnTo>
                  <a:lnTo>
                    <a:pt x="31352" y="2104"/>
                  </a:lnTo>
                  <a:lnTo>
                    <a:pt x="31183" y="2130"/>
                  </a:lnTo>
                  <a:lnTo>
                    <a:pt x="31004" y="2166"/>
                  </a:lnTo>
                  <a:lnTo>
                    <a:pt x="30844" y="2211"/>
                  </a:lnTo>
                  <a:lnTo>
                    <a:pt x="30675" y="2264"/>
                  </a:lnTo>
                  <a:lnTo>
                    <a:pt x="30514" y="2326"/>
                  </a:lnTo>
                  <a:lnTo>
                    <a:pt x="30363" y="2398"/>
                  </a:lnTo>
                  <a:lnTo>
                    <a:pt x="30211" y="2478"/>
                  </a:lnTo>
                  <a:lnTo>
                    <a:pt x="30069" y="2567"/>
                  </a:lnTo>
                  <a:lnTo>
                    <a:pt x="29926" y="2656"/>
                  </a:lnTo>
                  <a:lnTo>
                    <a:pt x="29792" y="2763"/>
                  </a:lnTo>
                  <a:lnTo>
                    <a:pt x="29668" y="2870"/>
                  </a:lnTo>
                  <a:lnTo>
                    <a:pt x="29543" y="2986"/>
                  </a:lnTo>
                  <a:lnTo>
                    <a:pt x="29427" y="3111"/>
                  </a:lnTo>
                  <a:lnTo>
                    <a:pt x="29320" y="3235"/>
                  </a:lnTo>
                  <a:lnTo>
                    <a:pt x="29178" y="3057"/>
                  </a:lnTo>
                  <a:lnTo>
                    <a:pt x="29026" y="2879"/>
                  </a:lnTo>
                  <a:lnTo>
                    <a:pt x="28875" y="2701"/>
                  </a:lnTo>
                  <a:lnTo>
                    <a:pt x="28714" y="2531"/>
                  </a:lnTo>
                  <a:lnTo>
                    <a:pt x="28554" y="2371"/>
                  </a:lnTo>
                  <a:lnTo>
                    <a:pt x="28384" y="2211"/>
                  </a:lnTo>
                  <a:lnTo>
                    <a:pt x="28215" y="2050"/>
                  </a:lnTo>
                  <a:lnTo>
                    <a:pt x="28046" y="1899"/>
                  </a:lnTo>
                  <a:lnTo>
                    <a:pt x="27859" y="1756"/>
                  </a:lnTo>
                  <a:lnTo>
                    <a:pt x="27680" y="1613"/>
                  </a:lnTo>
                  <a:lnTo>
                    <a:pt x="27493" y="1480"/>
                  </a:lnTo>
                  <a:lnTo>
                    <a:pt x="27297" y="1346"/>
                  </a:lnTo>
                  <a:lnTo>
                    <a:pt x="27101" y="1221"/>
                  </a:lnTo>
                  <a:lnTo>
                    <a:pt x="26905" y="1105"/>
                  </a:lnTo>
                  <a:lnTo>
                    <a:pt x="26700" y="990"/>
                  </a:lnTo>
                  <a:lnTo>
                    <a:pt x="26495" y="883"/>
                  </a:lnTo>
                  <a:lnTo>
                    <a:pt x="26281" y="776"/>
                  </a:lnTo>
                  <a:lnTo>
                    <a:pt x="26067" y="678"/>
                  </a:lnTo>
                  <a:lnTo>
                    <a:pt x="25853" y="589"/>
                  </a:lnTo>
                  <a:lnTo>
                    <a:pt x="25631" y="508"/>
                  </a:lnTo>
                  <a:lnTo>
                    <a:pt x="25408" y="428"/>
                  </a:lnTo>
                  <a:lnTo>
                    <a:pt x="25185" y="357"/>
                  </a:lnTo>
                  <a:lnTo>
                    <a:pt x="24953" y="286"/>
                  </a:lnTo>
                  <a:lnTo>
                    <a:pt x="24722" y="232"/>
                  </a:lnTo>
                  <a:lnTo>
                    <a:pt x="24490" y="179"/>
                  </a:lnTo>
                  <a:lnTo>
                    <a:pt x="24249" y="125"/>
                  </a:lnTo>
                  <a:lnTo>
                    <a:pt x="24018" y="90"/>
                  </a:lnTo>
                  <a:lnTo>
                    <a:pt x="23777" y="54"/>
                  </a:lnTo>
                  <a:lnTo>
                    <a:pt x="23527" y="36"/>
                  </a:lnTo>
                  <a:lnTo>
                    <a:pt x="23287" y="9"/>
                  </a:lnTo>
                  <a:lnTo>
                    <a:pt x="230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5"/>
            <p:cNvSpPr/>
            <p:nvPr/>
          </p:nvSpPr>
          <p:spPr>
            <a:xfrm>
              <a:off x="4281200" y="2735275"/>
              <a:ext cx="574625" cy="174250"/>
            </a:xfrm>
            <a:custGeom>
              <a:avLst/>
              <a:gdLst/>
              <a:ahLst/>
              <a:cxnLst/>
              <a:rect l="l" t="t" r="r" b="b"/>
              <a:pathLst>
                <a:path w="22985" h="6970" extrusionOk="0">
                  <a:moveTo>
                    <a:pt x="22797" y="0"/>
                  </a:moveTo>
                  <a:lnTo>
                    <a:pt x="3752" y="562"/>
                  </a:lnTo>
                  <a:lnTo>
                    <a:pt x="2585" y="589"/>
                  </a:lnTo>
                  <a:lnTo>
                    <a:pt x="1" y="6969"/>
                  </a:lnTo>
                  <a:lnTo>
                    <a:pt x="20908" y="6355"/>
                  </a:lnTo>
                  <a:lnTo>
                    <a:pt x="21291" y="4670"/>
                  </a:lnTo>
                  <a:lnTo>
                    <a:pt x="22984" y="3841"/>
                  </a:lnTo>
                  <a:lnTo>
                    <a:pt x="227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4375000" y="2575525"/>
              <a:ext cx="557675" cy="173800"/>
            </a:xfrm>
            <a:custGeom>
              <a:avLst/>
              <a:gdLst/>
              <a:ahLst/>
              <a:cxnLst/>
              <a:rect l="l" t="t" r="r" b="b"/>
              <a:pathLst>
                <a:path w="22307" h="6952" extrusionOk="0">
                  <a:moveTo>
                    <a:pt x="22164" y="1"/>
                  </a:moveTo>
                  <a:lnTo>
                    <a:pt x="2585" y="571"/>
                  </a:lnTo>
                  <a:lnTo>
                    <a:pt x="0" y="6952"/>
                  </a:lnTo>
                  <a:lnTo>
                    <a:pt x="19045" y="6390"/>
                  </a:lnTo>
                  <a:lnTo>
                    <a:pt x="19001" y="5365"/>
                  </a:lnTo>
                  <a:lnTo>
                    <a:pt x="20525" y="4893"/>
                  </a:lnTo>
                  <a:lnTo>
                    <a:pt x="20908" y="2318"/>
                  </a:lnTo>
                  <a:lnTo>
                    <a:pt x="22307" y="2211"/>
                  </a:lnTo>
                  <a:lnTo>
                    <a:pt x="221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a:off x="4430025" y="2408425"/>
              <a:ext cx="532725" cy="181825"/>
            </a:xfrm>
            <a:custGeom>
              <a:avLst/>
              <a:gdLst/>
              <a:ahLst/>
              <a:cxnLst/>
              <a:rect l="l" t="t" r="r" b="b"/>
              <a:pathLst>
                <a:path w="21309" h="7273" extrusionOk="0">
                  <a:moveTo>
                    <a:pt x="19705" y="1"/>
                  </a:moveTo>
                  <a:lnTo>
                    <a:pt x="2594" y="892"/>
                  </a:lnTo>
                  <a:lnTo>
                    <a:pt x="1" y="7273"/>
                  </a:lnTo>
                  <a:lnTo>
                    <a:pt x="1" y="7273"/>
                  </a:lnTo>
                  <a:lnTo>
                    <a:pt x="384" y="7255"/>
                  </a:lnTo>
                  <a:lnTo>
                    <a:pt x="19963" y="6685"/>
                  </a:lnTo>
                  <a:lnTo>
                    <a:pt x="19963" y="6622"/>
                  </a:lnTo>
                  <a:lnTo>
                    <a:pt x="21309" y="5981"/>
                  </a:lnTo>
                  <a:lnTo>
                    <a:pt x="19928" y="2790"/>
                  </a:lnTo>
                  <a:lnTo>
                    <a:pt x="20721" y="1605"/>
                  </a:lnTo>
                  <a:lnTo>
                    <a:pt x="1970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p:nvPr/>
          </p:nvSpPr>
          <p:spPr>
            <a:xfrm>
              <a:off x="4584650" y="2924425"/>
              <a:ext cx="426025" cy="834625"/>
            </a:xfrm>
            <a:custGeom>
              <a:avLst/>
              <a:gdLst/>
              <a:ahLst/>
              <a:cxnLst/>
              <a:rect l="l" t="t" r="r" b="b"/>
              <a:pathLst>
                <a:path w="17041" h="33385" extrusionOk="0">
                  <a:moveTo>
                    <a:pt x="11782" y="1"/>
                  </a:moveTo>
                  <a:lnTo>
                    <a:pt x="1" y="348"/>
                  </a:lnTo>
                  <a:lnTo>
                    <a:pt x="5232" y="33384"/>
                  </a:lnTo>
                  <a:lnTo>
                    <a:pt x="15561" y="33081"/>
                  </a:lnTo>
                  <a:lnTo>
                    <a:pt x="13689" y="31388"/>
                  </a:lnTo>
                  <a:lnTo>
                    <a:pt x="15026" y="30568"/>
                  </a:lnTo>
                  <a:lnTo>
                    <a:pt x="14197" y="29053"/>
                  </a:lnTo>
                  <a:lnTo>
                    <a:pt x="17040" y="27306"/>
                  </a:lnTo>
                  <a:lnTo>
                    <a:pt x="12816" y="22423"/>
                  </a:lnTo>
                  <a:lnTo>
                    <a:pt x="14634" y="21264"/>
                  </a:lnTo>
                  <a:lnTo>
                    <a:pt x="12718" y="19268"/>
                  </a:lnTo>
                  <a:lnTo>
                    <a:pt x="15044" y="18573"/>
                  </a:lnTo>
                  <a:lnTo>
                    <a:pt x="13814" y="16078"/>
                  </a:lnTo>
                  <a:lnTo>
                    <a:pt x="16069" y="14999"/>
                  </a:lnTo>
                  <a:lnTo>
                    <a:pt x="12103" y="10695"/>
                  </a:lnTo>
                  <a:lnTo>
                    <a:pt x="14393" y="9224"/>
                  </a:lnTo>
                  <a:lnTo>
                    <a:pt x="13538" y="6729"/>
                  </a:lnTo>
                  <a:lnTo>
                    <a:pt x="16398" y="5419"/>
                  </a:lnTo>
                  <a:lnTo>
                    <a:pt x="117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p:nvPr/>
          </p:nvSpPr>
          <p:spPr>
            <a:xfrm>
              <a:off x="4389700" y="2891900"/>
              <a:ext cx="489525" cy="47025"/>
            </a:xfrm>
            <a:custGeom>
              <a:avLst/>
              <a:gdLst/>
              <a:ahLst/>
              <a:cxnLst/>
              <a:rect l="l" t="t" r="r" b="b"/>
              <a:pathLst>
                <a:path w="19581" h="1881" extrusionOk="0">
                  <a:moveTo>
                    <a:pt x="19544" y="0"/>
                  </a:moveTo>
                  <a:lnTo>
                    <a:pt x="1" y="580"/>
                  </a:lnTo>
                  <a:lnTo>
                    <a:pt x="45" y="1881"/>
                  </a:lnTo>
                  <a:lnTo>
                    <a:pt x="19580" y="1302"/>
                  </a:lnTo>
                  <a:lnTo>
                    <a:pt x="1954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5"/>
            <p:cNvSpPr/>
            <p:nvPr/>
          </p:nvSpPr>
          <p:spPr>
            <a:xfrm>
              <a:off x="3902225" y="2931325"/>
              <a:ext cx="961175" cy="647475"/>
            </a:xfrm>
            <a:custGeom>
              <a:avLst/>
              <a:gdLst/>
              <a:ahLst/>
              <a:cxnLst/>
              <a:rect l="l" t="t" r="r" b="b"/>
              <a:pathLst>
                <a:path w="38447" h="25899" extrusionOk="0">
                  <a:moveTo>
                    <a:pt x="29855" y="1"/>
                  </a:moveTo>
                  <a:lnTo>
                    <a:pt x="1" y="874"/>
                  </a:lnTo>
                  <a:lnTo>
                    <a:pt x="731" y="25899"/>
                  </a:lnTo>
                  <a:lnTo>
                    <a:pt x="38437" y="24794"/>
                  </a:lnTo>
                  <a:lnTo>
                    <a:pt x="38446" y="24722"/>
                  </a:lnTo>
                  <a:lnTo>
                    <a:pt x="36717" y="21140"/>
                  </a:lnTo>
                  <a:lnTo>
                    <a:pt x="37626" y="20329"/>
                  </a:lnTo>
                  <a:lnTo>
                    <a:pt x="36673" y="19723"/>
                  </a:lnTo>
                  <a:lnTo>
                    <a:pt x="38197" y="16203"/>
                  </a:lnTo>
                  <a:lnTo>
                    <a:pt x="35951" y="9269"/>
                  </a:lnTo>
                  <a:lnTo>
                    <a:pt x="36922" y="7612"/>
                  </a:lnTo>
                  <a:lnTo>
                    <a:pt x="35853" y="5927"/>
                  </a:lnTo>
                  <a:lnTo>
                    <a:pt x="37163" y="4385"/>
                  </a:lnTo>
                  <a:lnTo>
                    <a:pt x="29855" y="1"/>
                  </a:lnTo>
                  <a:close/>
                </a:path>
              </a:pathLst>
            </a:custGeom>
            <a:solidFill>
              <a:srgbClr val="FF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5"/>
            <p:cNvSpPr/>
            <p:nvPr/>
          </p:nvSpPr>
          <p:spPr>
            <a:xfrm>
              <a:off x="3822475" y="2408425"/>
              <a:ext cx="1100175" cy="514475"/>
            </a:xfrm>
            <a:custGeom>
              <a:avLst/>
              <a:gdLst/>
              <a:ahLst/>
              <a:cxnLst/>
              <a:rect l="l" t="t" r="r" b="b"/>
              <a:pathLst>
                <a:path w="44007" h="20579" extrusionOk="0">
                  <a:moveTo>
                    <a:pt x="44007" y="1"/>
                  </a:moveTo>
                  <a:lnTo>
                    <a:pt x="13956" y="883"/>
                  </a:lnTo>
                  <a:lnTo>
                    <a:pt x="0" y="20578"/>
                  </a:lnTo>
                  <a:lnTo>
                    <a:pt x="3155" y="20489"/>
                  </a:lnTo>
                  <a:lnTo>
                    <a:pt x="29062" y="19732"/>
                  </a:lnTo>
                  <a:lnTo>
                    <a:pt x="37706" y="16764"/>
                  </a:lnTo>
                  <a:lnTo>
                    <a:pt x="35309" y="14937"/>
                  </a:lnTo>
                  <a:lnTo>
                    <a:pt x="36851" y="12549"/>
                  </a:lnTo>
                  <a:lnTo>
                    <a:pt x="34150" y="11586"/>
                  </a:lnTo>
                  <a:lnTo>
                    <a:pt x="41342" y="6087"/>
                  </a:lnTo>
                  <a:lnTo>
                    <a:pt x="39426" y="5170"/>
                  </a:lnTo>
                  <a:lnTo>
                    <a:pt x="42251" y="3441"/>
                  </a:lnTo>
                  <a:lnTo>
                    <a:pt x="40371" y="2442"/>
                  </a:lnTo>
                  <a:lnTo>
                    <a:pt x="44007"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3920500" y="3551150"/>
              <a:ext cx="946900" cy="231075"/>
            </a:xfrm>
            <a:custGeom>
              <a:avLst/>
              <a:gdLst/>
              <a:ahLst/>
              <a:cxnLst/>
              <a:rect l="l" t="t" r="r" b="b"/>
              <a:pathLst>
                <a:path w="37876" h="9243" extrusionOk="0">
                  <a:moveTo>
                    <a:pt x="37706" y="1"/>
                  </a:moveTo>
                  <a:lnTo>
                    <a:pt x="0" y="1106"/>
                  </a:lnTo>
                  <a:lnTo>
                    <a:pt x="241" y="9242"/>
                  </a:lnTo>
                  <a:lnTo>
                    <a:pt x="36334" y="8182"/>
                  </a:lnTo>
                  <a:lnTo>
                    <a:pt x="37876" y="5267"/>
                  </a:lnTo>
                  <a:lnTo>
                    <a:pt x="36922" y="3744"/>
                  </a:lnTo>
                  <a:lnTo>
                    <a:pt x="377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p:nvPr/>
          </p:nvSpPr>
          <p:spPr>
            <a:xfrm>
              <a:off x="4036800" y="3725150"/>
              <a:ext cx="755750" cy="53950"/>
            </a:xfrm>
            <a:custGeom>
              <a:avLst/>
              <a:gdLst/>
              <a:ahLst/>
              <a:cxnLst/>
              <a:rect l="l" t="t" r="r" b="b"/>
              <a:pathLst>
                <a:path w="30230" h="2158" extrusionOk="0">
                  <a:moveTo>
                    <a:pt x="30194" y="1"/>
                  </a:moveTo>
                  <a:lnTo>
                    <a:pt x="0" y="892"/>
                  </a:lnTo>
                  <a:lnTo>
                    <a:pt x="36" y="2157"/>
                  </a:lnTo>
                  <a:lnTo>
                    <a:pt x="30229" y="1266"/>
                  </a:lnTo>
                  <a:lnTo>
                    <a:pt x="30194"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4035900" y="3693750"/>
              <a:ext cx="755750" cy="53700"/>
            </a:xfrm>
            <a:custGeom>
              <a:avLst/>
              <a:gdLst/>
              <a:ahLst/>
              <a:cxnLst/>
              <a:rect l="l" t="t" r="r" b="b"/>
              <a:pathLst>
                <a:path w="30230" h="2148" extrusionOk="0">
                  <a:moveTo>
                    <a:pt x="30194" y="0"/>
                  </a:moveTo>
                  <a:lnTo>
                    <a:pt x="1" y="882"/>
                  </a:lnTo>
                  <a:lnTo>
                    <a:pt x="36" y="2148"/>
                  </a:lnTo>
                  <a:lnTo>
                    <a:pt x="30230" y="1257"/>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a:off x="4034800" y="3662100"/>
              <a:ext cx="755975" cy="53725"/>
            </a:xfrm>
            <a:custGeom>
              <a:avLst/>
              <a:gdLst/>
              <a:ahLst/>
              <a:cxnLst/>
              <a:rect l="l" t="t" r="r" b="b"/>
              <a:pathLst>
                <a:path w="30239" h="2149" extrusionOk="0">
                  <a:moveTo>
                    <a:pt x="30202" y="1"/>
                  </a:moveTo>
                  <a:lnTo>
                    <a:pt x="0" y="892"/>
                  </a:lnTo>
                  <a:lnTo>
                    <a:pt x="45" y="2148"/>
                  </a:lnTo>
                  <a:lnTo>
                    <a:pt x="30238" y="1266"/>
                  </a:lnTo>
                  <a:lnTo>
                    <a:pt x="30202"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4033900" y="3630475"/>
              <a:ext cx="755975" cy="53925"/>
            </a:xfrm>
            <a:custGeom>
              <a:avLst/>
              <a:gdLst/>
              <a:ahLst/>
              <a:cxnLst/>
              <a:rect l="l" t="t" r="r" b="b"/>
              <a:pathLst>
                <a:path w="30239" h="2157" extrusionOk="0">
                  <a:moveTo>
                    <a:pt x="30194" y="0"/>
                  </a:moveTo>
                  <a:lnTo>
                    <a:pt x="0" y="891"/>
                  </a:lnTo>
                  <a:lnTo>
                    <a:pt x="36" y="2157"/>
                  </a:lnTo>
                  <a:lnTo>
                    <a:pt x="30238" y="1266"/>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4033000" y="3599050"/>
              <a:ext cx="755750" cy="53725"/>
            </a:xfrm>
            <a:custGeom>
              <a:avLst/>
              <a:gdLst/>
              <a:ahLst/>
              <a:cxnLst/>
              <a:rect l="l" t="t" r="r" b="b"/>
              <a:pathLst>
                <a:path w="30230" h="2149" extrusionOk="0">
                  <a:moveTo>
                    <a:pt x="30194" y="1"/>
                  </a:moveTo>
                  <a:lnTo>
                    <a:pt x="1" y="892"/>
                  </a:lnTo>
                  <a:lnTo>
                    <a:pt x="36" y="2148"/>
                  </a:lnTo>
                  <a:lnTo>
                    <a:pt x="30230" y="1257"/>
                  </a:lnTo>
                  <a:lnTo>
                    <a:pt x="30194"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4032125" y="3567425"/>
              <a:ext cx="755750" cy="53925"/>
            </a:xfrm>
            <a:custGeom>
              <a:avLst/>
              <a:gdLst/>
              <a:ahLst/>
              <a:cxnLst/>
              <a:rect l="l" t="t" r="r" b="b"/>
              <a:pathLst>
                <a:path w="30230" h="2157" extrusionOk="0">
                  <a:moveTo>
                    <a:pt x="30194" y="0"/>
                  </a:moveTo>
                  <a:lnTo>
                    <a:pt x="0" y="891"/>
                  </a:lnTo>
                  <a:lnTo>
                    <a:pt x="36" y="2157"/>
                  </a:lnTo>
                  <a:lnTo>
                    <a:pt x="30229" y="1266"/>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5"/>
            <p:cNvSpPr/>
            <p:nvPr/>
          </p:nvSpPr>
          <p:spPr>
            <a:xfrm>
              <a:off x="4031225" y="3536000"/>
              <a:ext cx="755750" cy="53725"/>
            </a:xfrm>
            <a:custGeom>
              <a:avLst/>
              <a:gdLst/>
              <a:ahLst/>
              <a:cxnLst/>
              <a:rect l="l" t="t" r="r" b="b"/>
              <a:pathLst>
                <a:path w="30230" h="2149" extrusionOk="0">
                  <a:moveTo>
                    <a:pt x="30194" y="1"/>
                  </a:moveTo>
                  <a:lnTo>
                    <a:pt x="0" y="883"/>
                  </a:lnTo>
                  <a:lnTo>
                    <a:pt x="36" y="2148"/>
                  </a:lnTo>
                  <a:lnTo>
                    <a:pt x="30230" y="1257"/>
                  </a:lnTo>
                  <a:lnTo>
                    <a:pt x="30194"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5"/>
            <p:cNvSpPr/>
            <p:nvPr/>
          </p:nvSpPr>
          <p:spPr>
            <a:xfrm>
              <a:off x="4030325" y="3504375"/>
              <a:ext cx="755750" cy="53700"/>
            </a:xfrm>
            <a:custGeom>
              <a:avLst/>
              <a:gdLst/>
              <a:ahLst/>
              <a:cxnLst/>
              <a:rect l="l" t="t" r="r" b="b"/>
              <a:pathLst>
                <a:path w="30230" h="2148" extrusionOk="0">
                  <a:moveTo>
                    <a:pt x="30194" y="0"/>
                  </a:moveTo>
                  <a:lnTo>
                    <a:pt x="1" y="891"/>
                  </a:lnTo>
                  <a:lnTo>
                    <a:pt x="36" y="2148"/>
                  </a:lnTo>
                  <a:lnTo>
                    <a:pt x="30230" y="1266"/>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4029225" y="3472725"/>
              <a:ext cx="755975" cy="53950"/>
            </a:xfrm>
            <a:custGeom>
              <a:avLst/>
              <a:gdLst/>
              <a:ahLst/>
              <a:cxnLst/>
              <a:rect l="l" t="t" r="r" b="b"/>
              <a:pathLst>
                <a:path w="30239" h="2158" extrusionOk="0">
                  <a:moveTo>
                    <a:pt x="30203" y="1"/>
                  </a:moveTo>
                  <a:lnTo>
                    <a:pt x="0" y="892"/>
                  </a:lnTo>
                  <a:lnTo>
                    <a:pt x="45" y="2157"/>
                  </a:lnTo>
                  <a:lnTo>
                    <a:pt x="30238" y="1266"/>
                  </a:lnTo>
                  <a:lnTo>
                    <a:pt x="30203"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4028325" y="3441325"/>
              <a:ext cx="755975" cy="53700"/>
            </a:xfrm>
            <a:custGeom>
              <a:avLst/>
              <a:gdLst/>
              <a:ahLst/>
              <a:cxnLst/>
              <a:rect l="l" t="t" r="r" b="b"/>
              <a:pathLst>
                <a:path w="30239" h="2148" extrusionOk="0">
                  <a:moveTo>
                    <a:pt x="30194" y="0"/>
                  </a:moveTo>
                  <a:lnTo>
                    <a:pt x="1" y="882"/>
                  </a:lnTo>
                  <a:lnTo>
                    <a:pt x="36" y="2148"/>
                  </a:lnTo>
                  <a:lnTo>
                    <a:pt x="30239" y="1257"/>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4027425" y="3409675"/>
              <a:ext cx="755775" cy="53725"/>
            </a:xfrm>
            <a:custGeom>
              <a:avLst/>
              <a:gdLst/>
              <a:ahLst/>
              <a:cxnLst/>
              <a:rect l="l" t="t" r="r" b="b"/>
              <a:pathLst>
                <a:path w="30231" h="2149" extrusionOk="0">
                  <a:moveTo>
                    <a:pt x="30194" y="1"/>
                  </a:moveTo>
                  <a:lnTo>
                    <a:pt x="1" y="892"/>
                  </a:lnTo>
                  <a:lnTo>
                    <a:pt x="37" y="2148"/>
                  </a:lnTo>
                  <a:lnTo>
                    <a:pt x="30230" y="1266"/>
                  </a:lnTo>
                  <a:lnTo>
                    <a:pt x="30194"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4026550" y="3378050"/>
              <a:ext cx="755750" cy="53925"/>
            </a:xfrm>
            <a:custGeom>
              <a:avLst/>
              <a:gdLst/>
              <a:ahLst/>
              <a:cxnLst/>
              <a:rect l="l" t="t" r="r" b="b"/>
              <a:pathLst>
                <a:path w="30230" h="2157" extrusionOk="0">
                  <a:moveTo>
                    <a:pt x="30194" y="0"/>
                  </a:moveTo>
                  <a:lnTo>
                    <a:pt x="0" y="891"/>
                  </a:lnTo>
                  <a:lnTo>
                    <a:pt x="36" y="2157"/>
                  </a:lnTo>
                  <a:lnTo>
                    <a:pt x="30229" y="1266"/>
                  </a:lnTo>
                  <a:lnTo>
                    <a:pt x="30194"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4025650" y="3346625"/>
              <a:ext cx="755750" cy="53725"/>
            </a:xfrm>
            <a:custGeom>
              <a:avLst/>
              <a:gdLst/>
              <a:ahLst/>
              <a:cxnLst/>
              <a:rect l="l" t="t" r="r" b="b"/>
              <a:pathLst>
                <a:path w="30230" h="2149" extrusionOk="0">
                  <a:moveTo>
                    <a:pt x="30194" y="0"/>
                  </a:moveTo>
                  <a:lnTo>
                    <a:pt x="1" y="883"/>
                  </a:lnTo>
                  <a:lnTo>
                    <a:pt x="36" y="2148"/>
                  </a:lnTo>
                  <a:lnTo>
                    <a:pt x="30230" y="1257"/>
                  </a:lnTo>
                  <a:lnTo>
                    <a:pt x="30194"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4024775" y="3315000"/>
              <a:ext cx="755750" cy="53700"/>
            </a:xfrm>
            <a:custGeom>
              <a:avLst/>
              <a:gdLst/>
              <a:ahLst/>
              <a:cxnLst/>
              <a:rect l="l" t="t" r="r" b="b"/>
              <a:pathLst>
                <a:path w="30230" h="2148" extrusionOk="0">
                  <a:moveTo>
                    <a:pt x="30193" y="0"/>
                  </a:moveTo>
                  <a:lnTo>
                    <a:pt x="0" y="891"/>
                  </a:lnTo>
                  <a:lnTo>
                    <a:pt x="36" y="2148"/>
                  </a:lnTo>
                  <a:lnTo>
                    <a:pt x="30229" y="1265"/>
                  </a:lnTo>
                  <a:lnTo>
                    <a:pt x="30193" y="0"/>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4023650" y="3283575"/>
              <a:ext cx="755975" cy="53725"/>
            </a:xfrm>
            <a:custGeom>
              <a:avLst/>
              <a:gdLst/>
              <a:ahLst/>
              <a:cxnLst/>
              <a:rect l="l" t="t" r="r" b="b"/>
              <a:pathLst>
                <a:path w="30239" h="2149" extrusionOk="0">
                  <a:moveTo>
                    <a:pt x="30203" y="0"/>
                  </a:moveTo>
                  <a:lnTo>
                    <a:pt x="0" y="883"/>
                  </a:lnTo>
                  <a:lnTo>
                    <a:pt x="45" y="2148"/>
                  </a:lnTo>
                  <a:lnTo>
                    <a:pt x="30238" y="1257"/>
                  </a:lnTo>
                  <a:lnTo>
                    <a:pt x="30203"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4022750" y="3251925"/>
              <a:ext cx="755975" cy="53725"/>
            </a:xfrm>
            <a:custGeom>
              <a:avLst/>
              <a:gdLst/>
              <a:ahLst/>
              <a:cxnLst/>
              <a:rect l="l" t="t" r="r" b="b"/>
              <a:pathLst>
                <a:path w="30239" h="2149" extrusionOk="0">
                  <a:moveTo>
                    <a:pt x="30194" y="1"/>
                  </a:moveTo>
                  <a:lnTo>
                    <a:pt x="1" y="892"/>
                  </a:lnTo>
                  <a:lnTo>
                    <a:pt x="36" y="2149"/>
                  </a:lnTo>
                  <a:lnTo>
                    <a:pt x="30239" y="1266"/>
                  </a:lnTo>
                  <a:lnTo>
                    <a:pt x="30194" y="1"/>
                  </a:ln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4021875" y="3220300"/>
              <a:ext cx="755750" cy="53950"/>
            </a:xfrm>
            <a:custGeom>
              <a:avLst/>
              <a:gdLst/>
              <a:ahLst/>
              <a:cxnLst/>
              <a:rect l="l" t="t" r="r" b="b"/>
              <a:pathLst>
                <a:path w="30230" h="2158" extrusionOk="0">
                  <a:moveTo>
                    <a:pt x="30194" y="0"/>
                  </a:moveTo>
                  <a:lnTo>
                    <a:pt x="0" y="892"/>
                  </a:lnTo>
                  <a:lnTo>
                    <a:pt x="36" y="2157"/>
                  </a:lnTo>
                  <a:lnTo>
                    <a:pt x="30229" y="1266"/>
                  </a:lnTo>
                  <a:lnTo>
                    <a:pt x="30194" y="0"/>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a:off x="4020975" y="3188875"/>
              <a:ext cx="755750" cy="53725"/>
            </a:xfrm>
            <a:custGeom>
              <a:avLst/>
              <a:gdLst/>
              <a:ahLst/>
              <a:cxnLst/>
              <a:rect l="l" t="t" r="r" b="b"/>
              <a:pathLst>
                <a:path w="30230" h="2149" extrusionOk="0">
                  <a:moveTo>
                    <a:pt x="30194" y="1"/>
                  </a:moveTo>
                  <a:lnTo>
                    <a:pt x="1" y="883"/>
                  </a:lnTo>
                  <a:lnTo>
                    <a:pt x="36" y="2149"/>
                  </a:lnTo>
                  <a:lnTo>
                    <a:pt x="30230" y="1257"/>
                  </a:lnTo>
                  <a:lnTo>
                    <a:pt x="30194"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a:off x="4020975" y="3210050"/>
              <a:ext cx="53275" cy="569050"/>
            </a:xfrm>
            <a:custGeom>
              <a:avLst/>
              <a:gdLst/>
              <a:ahLst/>
              <a:cxnLst/>
              <a:rect l="l" t="t" r="r" b="b"/>
              <a:pathLst>
                <a:path w="2131" h="22762" extrusionOk="0">
                  <a:moveTo>
                    <a:pt x="1462" y="1"/>
                  </a:moveTo>
                  <a:lnTo>
                    <a:pt x="1" y="36"/>
                  </a:lnTo>
                  <a:lnTo>
                    <a:pt x="669" y="22761"/>
                  </a:lnTo>
                  <a:lnTo>
                    <a:pt x="2130" y="22717"/>
                  </a:lnTo>
                  <a:lnTo>
                    <a:pt x="1462"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4739275" y="3188875"/>
              <a:ext cx="53275" cy="569050"/>
            </a:xfrm>
            <a:custGeom>
              <a:avLst/>
              <a:gdLst/>
              <a:ahLst/>
              <a:cxnLst/>
              <a:rect l="l" t="t" r="r" b="b"/>
              <a:pathLst>
                <a:path w="2131" h="22762" extrusionOk="0">
                  <a:moveTo>
                    <a:pt x="1462" y="1"/>
                  </a:moveTo>
                  <a:lnTo>
                    <a:pt x="0" y="45"/>
                  </a:lnTo>
                  <a:lnTo>
                    <a:pt x="669" y="22762"/>
                  </a:lnTo>
                  <a:lnTo>
                    <a:pt x="2130" y="22717"/>
                  </a:lnTo>
                  <a:lnTo>
                    <a:pt x="1462"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5"/>
            <p:cNvSpPr/>
            <p:nvPr/>
          </p:nvSpPr>
          <p:spPr>
            <a:xfrm>
              <a:off x="4350500" y="3722700"/>
              <a:ext cx="124775" cy="27425"/>
            </a:xfrm>
            <a:custGeom>
              <a:avLst/>
              <a:gdLst/>
              <a:ahLst/>
              <a:cxnLst/>
              <a:rect l="l" t="t" r="r" b="b"/>
              <a:pathLst>
                <a:path w="4991" h="1097" extrusionOk="0">
                  <a:moveTo>
                    <a:pt x="4492" y="1"/>
                  </a:moveTo>
                  <a:lnTo>
                    <a:pt x="473" y="117"/>
                  </a:lnTo>
                  <a:lnTo>
                    <a:pt x="374" y="125"/>
                  </a:lnTo>
                  <a:lnTo>
                    <a:pt x="285" y="161"/>
                  </a:lnTo>
                  <a:lnTo>
                    <a:pt x="205" y="206"/>
                  </a:lnTo>
                  <a:lnTo>
                    <a:pt x="134" y="268"/>
                  </a:lnTo>
                  <a:lnTo>
                    <a:pt x="71" y="348"/>
                  </a:lnTo>
                  <a:lnTo>
                    <a:pt x="27" y="428"/>
                  </a:lnTo>
                  <a:lnTo>
                    <a:pt x="0" y="527"/>
                  </a:lnTo>
                  <a:lnTo>
                    <a:pt x="0" y="625"/>
                  </a:lnTo>
                  <a:lnTo>
                    <a:pt x="9" y="723"/>
                  </a:lnTo>
                  <a:lnTo>
                    <a:pt x="45" y="812"/>
                  </a:lnTo>
                  <a:lnTo>
                    <a:pt x="89" y="892"/>
                  </a:lnTo>
                  <a:lnTo>
                    <a:pt x="152" y="963"/>
                  </a:lnTo>
                  <a:lnTo>
                    <a:pt x="223" y="1017"/>
                  </a:lnTo>
                  <a:lnTo>
                    <a:pt x="312" y="1061"/>
                  </a:lnTo>
                  <a:lnTo>
                    <a:pt x="401" y="1088"/>
                  </a:lnTo>
                  <a:lnTo>
                    <a:pt x="499" y="1097"/>
                  </a:lnTo>
                  <a:lnTo>
                    <a:pt x="4519" y="981"/>
                  </a:lnTo>
                  <a:lnTo>
                    <a:pt x="4617" y="963"/>
                  </a:lnTo>
                  <a:lnTo>
                    <a:pt x="4706" y="936"/>
                  </a:lnTo>
                  <a:lnTo>
                    <a:pt x="4786" y="883"/>
                  </a:lnTo>
                  <a:lnTo>
                    <a:pt x="4857" y="821"/>
                  </a:lnTo>
                  <a:lnTo>
                    <a:pt x="4920" y="749"/>
                  </a:lnTo>
                  <a:lnTo>
                    <a:pt x="4964" y="669"/>
                  </a:lnTo>
                  <a:lnTo>
                    <a:pt x="4991" y="571"/>
                  </a:lnTo>
                  <a:lnTo>
                    <a:pt x="4991" y="473"/>
                  </a:lnTo>
                  <a:lnTo>
                    <a:pt x="4982" y="375"/>
                  </a:lnTo>
                  <a:lnTo>
                    <a:pt x="4946" y="286"/>
                  </a:lnTo>
                  <a:lnTo>
                    <a:pt x="4902" y="206"/>
                  </a:lnTo>
                  <a:lnTo>
                    <a:pt x="4839" y="134"/>
                  </a:lnTo>
                  <a:lnTo>
                    <a:pt x="4768" y="72"/>
                  </a:lnTo>
                  <a:lnTo>
                    <a:pt x="4679" y="27"/>
                  </a:lnTo>
                  <a:lnTo>
                    <a:pt x="4590" y="10"/>
                  </a:lnTo>
                  <a:lnTo>
                    <a:pt x="4492" y="1"/>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4921750" y="2303725"/>
              <a:ext cx="1279550" cy="1523275"/>
            </a:xfrm>
            <a:custGeom>
              <a:avLst/>
              <a:gdLst/>
              <a:ahLst/>
              <a:cxnLst/>
              <a:rect l="l" t="t" r="r" b="b"/>
              <a:pathLst>
                <a:path w="51182" h="60931" extrusionOk="0">
                  <a:moveTo>
                    <a:pt x="27841" y="0"/>
                  </a:moveTo>
                  <a:lnTo>
                    <a:pt x="2291" y="20676"/>
                  </a:lnTo>
                  <a:lnTo>
                    <a:pt x="0" y="57936"/>
                  </a:lnTo>
                  <a:lnTo>
                    <a:pt x="48900" y="60930"/>
                  </a:lnTo>
                  <a:lnTo>
                    <a:pt x="51181" y="23679"/>
                  </a:lnTo>
                  <a:lnTo>
                    <a:pt x="27841" y="0"/>
                  </a:lnTo>
                  <a:close/>
                </a:path>
              </a:pathLst>
            </a:custGeom>
            <a:solidFill>
              <a:srgbClr val="FFE9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5"/>
            <p:cNvSpPr/>
            <p:nvPr/>
          </p:nvSpPr>
          <p:spPr>
            <a:xfrm>
              <a:off x="4921750" y="3548925"/>
              <a:ext cx="1234750" cy="278075"/>
            </a:xfrm>
            <a:custGeom>
              <a:avLst/>
              <a:gdLst/>
              <a:ahLst/>
              <a:cxnLst/>
              <a:rect l="l" t="t" r="r" b="b"/>
              <a:pathLst>
                <a:path w="49390" h="11123" extrusionOk="0">
                  <a:moveTo>
                    <a:pt x="499" y="0"/>
                  </a:moveTo>
                  <a:lnTo>
                    <a:pt x="0" y="8128"/>
                  </a:lnTo>
                  <a:lnTo>
                    <a:pt x="48900" y="11122"/>
                  </a:lnTo>
                  <a:lnTo>
                    <a:pt x="49390" y="2995"/>
                  </a:lnTo>
                  <a:lnTo>
                    <a:pt x="4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5"/>
            <p:cNvSpPr/>
            <p:nvPr/>
          </p:nvSpPr>
          <p:spPr>
            <a:xfrm>
              <a:off x="5043600" y="3711800"/>
              <a:ext cx="596250" cy="84000"/>
            </a:xfrm>
            <a:custGeom>
              <a:avLst/>
              <a:gdLst/>
              <a:ahLst/>
              <a:cxnLst/>
              <a:rect l="l" t="t" r="r" b="b"/>
              <a:pathLst>
                <a:path w="23850" h="3360" extrusionOk="0">
                  <a:moveTo>
                    <a:pt x="117" y="0"/>
                  </a:moveTo>
                  <a:lnTo>
                    <a:pt x="1" y="1907"/>
                  </a:lnTo>
                  <a:lnTo>
                    <a:pt x="23733" y="3360"/>
                  </a:lnTo>
                  <a:lnTo>
                    <a:pt x="23849" y="1453"/>
                  </a:lnTo>
                  <a:lnTo>
                    <a:pt x="117"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5"/>
            <p:cNvSpPr/>
            <p:nvPr/>
          </p:nvSpPr>
          <p:spPr>
            <a:xfrm>
              <a:off x="5106225" y="3667900"/>
              <a:ext cx="477025" cy="76675"/>
            </a:xfrm>
            <a:custGeom>
              <a:avLst/>
              <a:gdLst/>
              <a:ahLst/>
              <a:cxnLst/>
              <a:rect l="l" t="t" r="r" b="b"/>
              <a:pathLst>
                <a:path w="19081" h="3067" extrusionOk="0">
                  <a:moveTo>
                    <a:pt x="116" y="0"/>
                  </a:moveTo>
                  <a:lnTo>
                    <a:pt x="0" y="1908"/>
                  </a:lnTo>
                  <a:lnTo>
                    <a:pt x="18965" y="3066"/>
                  </a:lnTo>
                  <a:lnTo>
                    <a:pt x="19081" y="1159"/>
                  </a:lnTo>
                  <a:lnTo>
                    <a:pt x="116"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5"/>
            <p:cNvSpPr/>
            <p:nvPr/>
          </p:nvSpPr>
          <p:spPr>
            <a:xfrm>
              <a:off x="5158125" y="3623125"/>
              <a:ext cx="379000" cy="70875"/>
            </a:xfrm>
            <a:custGeom>
              <a:avLst/>
              <a:gdLst/>
              <a:ahLst/>
              <a:cxnLst/>
              <a:rect l="l" t="t" r="r" b="b"/>
              <a:pathLst>
                <a:path w="15160" h="2835" extrusionOk="0">
                  <a:moveTo>
                    <a:pt x="117" y="0"/>
                  </a:moveTo>
                  <a:lnTo>
                    <a:pt x="1" y="1907"/>
                  </a:lnTo>
                  <a:lnTo>
                    <a:pt x="15044" y="2834"/>
                  </a:lnTo>
                  <a:lnTo>
                    <a:pt x="15160" y="927"/>
                  </a:lnTo>
                  <a:lnTo>
                    <a:pt x="117"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5"/>
            <p:cNvSpPr/>
            <p:nvPr/>
          </p:nvSpPr>
          <p:spPr>
            <a:xfrm>
              <a:off x="5189775" y="3054975"/>
              <a:ext cx="345800" cy="589100"/>
            </a:xfrm>
            <a:custGeom>
              <a:avLst/>
              <a:gdLst/>
              <a:ahLst/>
              <a:cxnLst/>
              <a:rect l="l" t="t" r="r" b="b"/>
              <a:pathLst>
                <a:path w="13832" h="23564" extrusionOk="0">
                  <a:moveTo>
                    <a:pt x="1399" y="1"/>
                  </a:moveTo>
                  <a:lnTo>
                    <a:pt x="0" y="22797"/>
                  </a:lnTo>
                  <a:lnTo>
                    <a:pt x="12432" y="23564"/>
                  </a:lnTo>
                  <a:lnTo>
                    <a:pt x="13831" y="758"/>
                  </a:lnTo>
                  <a:lnTo>
                    <a:pt x="1399"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5"/>
            <p:cNvSpPr/>
            <p:nvPr/>
          </p:nvSpPr>
          <p:spPr>
            <a:xfrm>
              <a:off x="5249025" y="3094875"/>
              <a:ext cx="243550" cy="243300"/>
            </a:xfrm>
            <a:custGeom>
              <a:avLst/>
              <a:gdLst/>
              <a:ahLst/>
              <a:cxnLst/>
              <a:rect l="l" t="t" r="r" b="b"/>
              <a:pathLst>
                <a:path w="9742" h="9732" extrusionOk="0">
                  <a:moveTo>
                    <a:pt x="571" y="0"/>
                  </a:moveTo>
                  <a:lnTo>
                    <a:pt x="1" y="9170"/>
                  </a:lnTo>
                  <a:lnTo>
                    <a:pt x="9180" y="9732"/>
                  </a:lnTo>
                  <a:lnTo>
                    <a:pt x="9741" y="562"/>
                  </a:lnTo>
                  <a:lnTo>
                    <a:pt x="571"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5"/>
            <p:cNvSpPr/>
            <p:nvPr/>
          </p:nvSpPr>
          <p:spPr>
            <a:xfrm>
              <a:off x="5232775" y="3360225"/>
              <a:ext cx="243525" cy="243300"/>
            </a:xfrm>
            <a:custGeom>
              <a:avLst/>
              <a:gdLst/>
              <a:ahLst/>
              <a:cxnLst/>
              <a:rect l="l" t="t" r="r" b="b"/>
              <a:pathLst>
                <a:path w="9741" h="9732" extrusionOk="0">
                  <a:moveTo>
                    <a:pt x="562" y="0"/>
                  </a:moveTo>
                  <a:lnTo>
                    <a:pt x="0" y="9170"/>
                  </a:lnTo>
                  <a:lnTo>
                    <a:pt x="9170" y="9732"/>
                  </a:lnTo>
                  <a:lnTo>
                    <a:pt x="9741" y="562"/>
                  </a:lnTo>
                  <a:lnTo>
                    <a:pt x="562" y="0"/>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5454450" y="3333700"/>
              <a:ext cx="45700" cy="45475"/>
            </a:xfrm>
            <a:custGeom>
              <a:avLst/>
              <a:gdLst/>
              <a:ahLst/>
              <a:cxnLst/>
              <a:rect l="l" t="t" r="r" b="b"/>
              <a:pathLst>
                <a:path w="1828" h="1819" extrusionOk="0">
                  <a:moveTo>
                    <a:pt x="874" y="1"/>
                  </a:moveTo>
                  <a:lnTo>
                    <a:pt x="785" y="10"/>
                  </a:lnTo>
                  <a:lnTo>
                    <a:pt x="696" y="27"/>
                  </a:lnTo>
                  <a:lnTo>
                    <a:pt x="615" y="54"/>
                  </a:lnTo>
                  <a:lnTo>
                    <a:pt x="526" y="81"/>
                  </a:lnTo>
                  <a:lnTo>
                    <a:pt x="455" y="125"/>
                  </a:lnTo>
                  <a:lnTo>
                    <a:pt x="375" y="170"/>
                  </a:lnTo>
                  <a:lnTo>
                    <a:pt x="312" y="232"/>
                  </a:lnTo>
                  <a:lnTo>
                    <a:pt x="250" y="286"/>
                  </a:lnTo>
                  <a:lnTo>
                    <a:pt x="188" y="357"/>
                  </a:lnTo>
                  <a:lnTo>
                    <a:pt x="143" y="428"/>
                  </a:lnTo>
                  <a:lnTo>
                    <a:pt x="99" y="509"/>
                  </a:lnTo>
                  <a:lnTo>
                    <a:pt x="63" y="589"/>
                  </a:lnTo>
                  <a:lnTo>
                    <a:pt x="36" y="669"/>
                  </a:lnTo>
                  <a:lnTo>
                    <a:pt x="18" y="767"/>
                  </a:lnTo>
                  <a:lnTo>
                    <a:pt x="0" y="856"/>
                  </a:lnTo>
                  <a:lnTo>
                    <a:pt x="0" y="945"/>
                  </a:lnTo>
                  <a:lnTo>
                    <a:pt x="9" y="1043"/>
                  </a:lnTo>
                  <a:lnTo>
                    <a:pt x="27" y="1132"/>
                  </a:lnTo>
                  <a:lnTo>
                    <a:pt x="54" y="1213"/>
                  </a:lnTo>
                  <a:lnTo>
                    <a:pt x="90" y="1293"/>
                  </a:lnTo>
                  <a:lnTo>
                    <a:pt x="125" y="1373"/>
                  </a:lnTo>
                  <a:lnTo>
                    <a:pt x="179" y="1444"/>
                  </a:lnTo>
                  <a:lnTo>
                    <a:pt x="232" y="1516"/>
                  </a:lnTo>
                  <a:lnTo>
                    <a:pt x="295" y="1578"/>
                  </a:lnTo>
                  <a:lnTo>
                    <a:pt x="357" y="1631"/>
                  </a:lnTo>
                  <a:lnTo>
                    <a:pt x="428" y="1685"/>
                  </a:lnTo>
                  <a:lnTo>
                    <a:pt x="508" y="1730"/>
                  </a:lnTo>
                  <a:lnTo>
                    <a:pt x="589" y="1765"/>
                  </a:lnTo>
                  <a:lnTo>
                    <a:pt x="678" y="1792"/>
                  </a:lnTo>
                  <a:lnTo>
                    <a:pt x="767" y="1810"/>
                  </a:lnTo>
                  <a:lnTo>
                    <a:pt x="856" y="1819"/>
                  </a:lnTo>
                  <a:lnTo>
                    <a:pt x="954" y="1819"/>
                  </a:lnTo>
                  <a:lnTo>
                    <a:pt x="1043" y="1810"/>
                  </a:lnTo>
                  <a:lnTo>
                    <a:pt x="1132" y="1801"/>
                  </a:lnTo>
                  <a:lnTo>
                    <a:pt x="1212" y="1774"/>
                  </a:lnTo>
                  <a:lnTo>
                    <a:pt x="1302" y="1738"/>
                  </a:lnTo>
                  <a:lnTo>
                    <a:pt x="1373" y="1694"/>
                  </a:lnTo>
                  <a:lnTo>
                    <a:pt x="1453" y="1649"/>
                  </a:lnTo>
                  <a:lnTo>
                    <a:pt x="1515" y="1596"/>
                  </a:lnTo>
                  <a:lnTo>
                    <a:pt x="1578" y="1533"/>
                  </a:lnTo>
                  <a:lnTo>
                    <a:pt x="1640" y="1462"/>
                  </a:lnTo>
                  <a:lnTo>
                    <a:pt x="1685" y="1391"/>
                  </a:lnTo>
                  <a:lnTo>
                    <a:pt x="1729" y="1320"/>
                  </a:lnTo>
                  <a:lnTo>
                    <a:pt x="1765" y="1239"/>
                  </a:lnTo>
                  <a:lnTo>
                    <a:pt x="1792" y="1150"/>
                  </a:lnTo>
                  <a:lnTo>
                    <a:pt x="1810" y="1061"/>
                  </a:lnTo>
                  <a:lnTo>
                    <a:pt x="1827" y="963"/>
                  </a:lnTo>
                  <a:lnTo>
                    <a:pt x="1827" y="874"/>
                  </a:lnTo>
                  <a:lnTo>
                    <a:pt x="1818" y="785"/>
                  </a:lnTo>
                  <a:lnTo>
                    <a:pt x="1801" y="696"/>
                  </a:lnTo>
                  <a:lnTo>
                    <a:pt x="1774" y="607"/>
                  </a:lnTo>
                  <a:lnTo>
                    <a:pt x="1738" y="526"/>
                  </a:lnTo>
                  <a:lnTo>
                    <a:pt x="1703" y="446"/>
                  </a:lnTo>
                  <a:lnTo>
                    <a:pt x="1649" y="375"/>
                  </a:lnTo>
                  <a:lnTo>
                    <a:pt x="1596" y="304"/>
                  </a:lnTo>
                  <a:lnTo>
                    <a:pt x="1533" y="241"/>
                  </a:lnTo>
                  <a:lnTo>
                    <a:pt x="1471" y="188"/>
                  </a:lnTo>
                  <a:lnTo>
                    <a:pt x="1400" y="134"/>
                  </a:lnTo>
                  <a:lnTo>
                    <a:pt x="1319" y="99"/>
                  </a:lnTo>
                  <a:lnTo>
                    <a:pt x="1239" y="63"/>
                  </a:lnTo>
                  <a:lnTo>
                    <a:pt x="1150" y="27"/>
                  </a:lnTo>
                  <a:lnTo>
                    <a:pt x="1061" y="10"/>
                  </a:lnTo>
                  <a:lnTo>
                    <a:pt x="97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5"/>
            <p:cNvSpPr/>
            <p:nvPr/>
          </p:nvSpPr>
          <p:spPr>
            <a:xfrm>
              <a:off x="5615300" y="3080375"/>
              <a:ext cx="420225" cy="406850"/>
            </a:xfrm>
            <a:custGeom>
              <a:avLst/>
              <a:gdLst/>
              <a:ahLst/>
              <a:cxnLst/>
              <a:rect l="l" t="t" r="r" b="b"/>
              <a:pathLst>
                <a:path w="16809" h="16274" extrusionOk="0">
                  <a:moveTo>
                    <a:pt x="937" y="1"/>
                  </a:moveTo>
                  <a:lnTo>
                    <a:pt x="1" y="15302"/>
                  </a:lnTo>
                  <a:lnTo>
                    <a:pt x="15873" y="16274"/>
                  </a:lnTo>
                  <a:lnTo>
                    <a:pt x="16809" y="972"/>
                  </a:lnTo>
                  <a:lnTo>
                    <a:pt x="937"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5"/>
            <p:cNvSpPr/>
            <p:nvPr/>
          </p:nvSpPr>
          <p:spPr>
            <a:xfrm>
              <a:off x="5641375" y="3105550"/>
              <a:ext cx="368075" cy="356500"/>
            </a:xfrm>
            <a:custGeom>
              <a:avLst/>
              <a:gdLst/>
              <a:ahLst/>
              <a:cxnLst/>
              <a:rect l="l" t="t" r="r" b="b"/>
              <a:pathLst>
                <a:path w="14723" h="14260" extrusionOk="0">
                  <a:moveTo>
                    <a:pt x="820" y="1"/>
                  </a:moveTo>
                  <a:lnTo>
                    <a:pt x="1" y="13413"/>
                  </a:lnTo>
                  <a:lnTo>
                    <a:pt x="13903" y="14260"/>
                  </a:lnTo>
                  <a:lnTo>
                    <a:pt x="14723" y="847"/>
                  </a:lnTo>
                  <a:lnTo>
                    <a:pt x="8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5"/>
            <p:cNvSpPr/>
            <p:nvPr/>
          </p:nvSpPr>
          <p:spPr>
            <a:xfrm>
              <a:off x="5801350" y="3091750"/>
              <a:ext cx="48150" cy="384125"/>
            </a:xfrm>
            <a:custGeom>
              <a:avLst/>
              <a:gdLst/>
              <a:ahLst/>
              <a:cxnLst/>
              <a:rect l="l" t="t" r="r" b="b"/>
              <a:pathLst>
                <a:path w="1926" h="15365" extrusionOk="0">
                  <a:moveTo>
                    <a:pt x="945" y="0"/>
                  </a:moveTo>
                  <a:lnTo>
                    <a:pt x="0" y="15302"/>
                  </a:lnTo>
                  <a:lnTo>
                    <a:pt x="981" y="15364"/>
                  </a:lnTo>
                  <a:lnTo>
                    <a:pt x="1925" y="63"/>
                  </a:lnTo>
                  <a:lnTo>
                    <a:pt x="945"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5"/>
            <p:cNvSpPr/>
            <p:nvPr/>
          </p:nvSpPr>
          <p:spPr>
            <a:xfrm>
              <a:off x="5639375" y="3161025"/>
              <a:ext cx="384125" cy="48150"/>
            </a:xfrm>
            <a:custGeom>
              <a:avLst/>
              <a:gdLst/>
              <a:ahLst/>
              <a:cxnLst/>
              <a:rect l="l" t="t" r="r" b="b"/>
              <a:pathLst>
                <a:path w="15365" h="1926" extrusionOk="0">
                  <a:moveTo>
                    <a:pt x="63" y="1"/>
                  </a:moveTo>
                  <a:lnTo>
                    <a:pt x="0" y="981"/>
                  </a:lnTo>
                  <a:lnTo>
                    <a:pt x="15311" y="1926"/>
                  </a:lnTo>
                  <a:lnTo>
                    <a:pt x="15364" y="937"/>
                  </a:lnTo>
                  <a:lnTo>
                    <a:pt x="63"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5"/>
            <p:cNvSpPr/>
            <p:nvPr/>
          </p:nvSpPr>
          <p:spPr>
            <a:xfrm>
              <a:off x="5626225" y="3376250"/>
              <a:ext cx="384125" cy="47925"/>
            </a:xfrm>
            <a:custGeom>
              <a:avLst/>
              <a:gdLst/>
              <a:ahLst/>
              <a:cxnLst/>
              <a:rect l="l" t="t" r="r" b="b"/>
              <a:pathLst>
                <a:path w="15365" h="1917" extrusionOk="0">
                  <a:moveTo>
                    <a:pt x="63" y="1"/>
                  </a:moveTo>
                  <a:lnTo>
                    <a:pt x="1" y="981"/>
                  </a:lnTo>
                  <a:lnTo>
                    <a:pt x="15302" y="1917"/>
                  </a:lnTo>
                  <a:lnTo>
                    <a:pt x="15365" y="937"/>
                  </a:lnTo>
                  <a:lnTo>
                    <a:pt x="63"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5"/>
            <p:cNvSpPr/>
            <p:nvPr/>
          </p:nvSpPr>
          <p:spPr>
            <a:xfrm>
              <a:off x="5441750" y="2573525"/>
              <a:ext cx="312600" cy="312600"/>
            </a:xfrm>
            <a:custGeom>
              <a:avLst/>
              <a:gdLst/>
              <a:ahLst/>
              <a:cxnLst/>
              <a:rect l="l" t="t" r="r" b="b"/>
              <a:pathLst>
                <a:path w="12504" h="12504" extrusionOk="0">
                  <a:moveTo>
                    <a:pt x="5989" y="0"/>
                  </a:moveTo>
                  <a:lnTo>
                    <a:pt x="5677" y="18"/>
                  </a:lnTo>
                  <a:lnTo>
                    <a:pt x="5365" y="63"/>
                  </a:lnTo>
                  <a:lnTo>
                    <a:pt x="5062" y="107"/>
                  </a:lnTo>
                  <a:lnTo>
                    <a:pt x="4759" y="179"/>
                  </a:lnTo>
                  <a:lnTo>
                    <a:pt x="4465" y="259"/>
                  </a:lnTo>
                  <a:lnTo>
                    <a:pt x="4171" y="348"/>
                  </a:lnTo>
                  <a:lnTo>
                    <a:pt x="3886" y="455"/>
                  </a:lnTo>
                  <a:lnTo>
                    <a:pt x="3610" y="580"/>
                  </a:lnTo>
                  <a:lnTo>
                    <a:pt x="3342" y="713"/>
                  </a:lnTo>
                  <a:lnTo>
                    <a:pt x="3075" y="865"/>
                  </a:lnTo>
                  <a:lnTo>
                    <a:pt x="2826" y="1016"/>
                  </a:lnTo>
                  <a:lnTo>
                    <a:pt x="2576" y="1195"/>
                  </a:lnTo>
                  <a:lnTo>
                    <a:pt x="2335" y="1373"/>
                  </a:lnTo>
                  <a:lnTo>
                    <a:pt x="2104" y="1569"/>
                  </a:lnTo>
                  <a:lnTo>
                    <a:pt x="1890" y="1774"/>
                  </a:lnTo>
                  <a:lnTo>
                    <a:pt x="1676" y="1988"/>
                  </a:lnTo>
                  <a:lnTo>
                    <a:pt x="1480" y="2210"/>
                  </a:lnTo>
                  <a:lnTo>
                    <a:pt x="1284" y="2442"/>
                  </a:lnTo>
                  <a:lnTo>
                    <a:pt x="1106" y="2683"/>
                  </a:lnTo>
                  <a:lnTo>
                    <a:pt x="945" y="2941"/>
                  </a:lnTo>
                  <a:lnTo>
                    <a:pt x="794" y="3200"/>
                  </a:lnTo>
                  <a:lnTo>
                    <a:pt x="651" y="3467"/>
                  </a:lnTo>
                  <a:lnTo>
                    <a:pt x="517" y="3743"/>
                  </a:lnTo>
                  <a:lnTo>
                    <a:pt x="402" y="4028"/>
                  </a:lnTo>
                  <a:lnTo>
                    <a:pt x="304" y="4323"/>
                  </a:lnTo>
                  <a:lnTo>
                    <a:pt x="214" y="4617"/>
                  </a:lnTo>
                  <a:lnTo>
                    <a:pt x="134" y="4920"/>
                  </a:lnTo>
                  <a:lnTo>
                    <a:pt x="81" y="5232"/>
                  </a:lnTo>
                  <a:lnTo>
                    <a:pt x="36" y="5544"/>
                  </a:lnTo>
                  <a:lnTo>
                    <a:pt x="9" y="5864"/>
                  </a:lnTo>
                  <a:lnTo>
                    <a:pt x="0" y="6185"/>
                  </a:lnTo>
                  <a:lnTo>
                    <a:pt x="0" y="6506"/>
                  </a:lnTo>
                  <a:lnTo>
                    <a:pt x="18" y="6818"/>
                  </a:lnTo>
                  <a:lnTo>
                    <a:pt x="54" y="7130"/>
                  </a:lnTo>
                  <a:lnTo>
                    <a:pt x="107" y="7442"/>
                  </a:lnTo>
                  <a:lnTo>
                    <a:pt x="179" y="7745"/>
                  </a:lnTo>
                  <a:lnTo>
                    <a:pt x="259" y="8039"/>
                  </a:lnTo>
                  <a:lnTo>
                    <a:pt x="348" y="8324"/>
                  </a:lnTo>
                  <a:lnTo>
                    <a:pt x="455" y="8609"/>
                  </a:lnTo>
                  <a:lnTo>
                    <a:pt x="580" y="8885"/>
                  </a:lnTo>
                  <a:lnTo>
                    <a:pt x="713" y="9162"/>
                  </a:lnTo>
                  <a:lnTo>
                    <a:pt x="856" y="9420"/>
                  </a:lnTo>
                  <a:lnTo>
                    <a:pt x="1016" y="9679"/>
                  </a:lnTo>
                  <a:lnTo>
                    <a:pt x="1186" y="9928"/>
                  </a:lnTo>
                  <a:lnTo>
                    <a:pt x="1373" y="10160"/>
                  </a:lnTo>
                  <a:lnTo>
                    <a:pt x="1569" y="10392"/>
                  </a:lnTo>
                  <a:lnTo>
                    <a:pt x="1765" y="10614"/>
                  </a:lnTo>
                  <a:lnTo>
                    <a:pt x="1988" y="10819"/>
                  </a:lnTo>
                  <a:lnTo>
                    <a:pt x="2211" y="11024"/>
                  </a:lnTo>
                  <a:lnTo>
                    <a:pt x="2442" y="11211"/>
                  </a:lnTo>
                  <a:lnTo>
                    <a:pt x="2683" y="11390"/>
                  </a:lnTo>
                  <a:lnTo>
                    <a:pt x="2941" y="11559"/>
                  </a:lnTo>
                  <a:lnTo>
                    <a:pt x="3200" y="11711"/>
                  </a:lnTo>
                  <a:lnTo>
                    <a:pt x="3467" y="11853"/>
                  </a:lnTo>
                  <a:lnTo>
                    <a:pt x="3743" y="11978"/>
                  </a:lnTo>
                  <a:lnTo>
                    <a:pt x="4029" y="12094"/>
                  </a:lnTo>
                  <a:lnTo>
                    <a:pt x="4323" y="12201"/>
                  </a:lnTo>
                  <a:lnTo>
                    <a:pt x="4617" y="12290"/>
                  </a:lnTo>
                  <a:lnTo>
                    <a:pt x="4920" y="12361"/>
                  </a:lnTo>
                  <a:lnTo>
                    <a:pt x="5232" y="12423"/>
                  </a:lnTo>
                  <a:lnTo>
                    <a:pt x="5544" y="12459"/>
                  </a:lnTo>
                  <a:lnTo>
                    <a:pt x="5865" y="12495"/>
                  </a:lnTo>
                  <a:lnTo>
                    <a:pt x="6185" y="12504"/>
                  </a:lnTo>
                  <a:lnTo>
                    <a:pt x="6506" y="12495"/>
                  </a:lnTo>
                  <a:lnTo>
                    <a:pt x="6818" y="12477"/>
                  </a:lnTo>
                  <a:lnTo>
                    <a:pt x="7130" y="12441"/>
                  </a:lnTo>
                  <a:lnTo>
                    <a:pt x="7442" y="12388"/>
                  </a:lnTo>
                  <a:lnTo>
                    <a:pt x="7736" y="12325"/>
                  </a:lnTo>
                  <a:lnTo>
                    <a:pt x="8039" y="12245"/>
                  </a:lnTo>
                  <a:lnTo>
                    <a:pt x="8324" y="12147"/>
                  </a:lnTo>
                  <a:lnTo>
                    <a:pt x="8609" y="12040"/>
                  </a:lnTo>
                  <a:lnTo>
                    <a:pt x="8886" y="11924"/>
                  </a:lnTo>
                  <a:lnTo>
                    <a:pt x="9162" y="11782"/>
                  </a:lnTo>
                  <a:lnTo>
                    <a:pt x="9420" y="11639"/>
                  </a:lnTo>
                  <a:lnTo>
                    <a:pt x="9679" y="11479"/>
                  </a:lnTo>
                  <a:lnTo>
                    <a:pt x="9919" y="11309"/>
                  </a:lnTo>
                  <a:lnTo>
                    <a:pt x="10160" y="11131"/>
                  </a:lnTo>
                  <a:lnTo>
                    <a:pt x="10392" y="10935"/>
                  </a:lnTo>
                  <a:lnTo>
                    <a:pt x="10615" y="10730"/>
                  </a:lnTo>
                  <a:lnTo>
                    <a:pt x="10820" y="10516"/>
                  </a:lnTo>
                  <a:lnTo>
                    <a:pt x="11024" y="10294"/>
                  </a:lnTo>
                  <a:lnTo>
                    <a:pt x="11212" y="10053"/>
                  </a:lnTo>
                  <a:lnTo>
                    <a:pt x="11390" y="9812"/>
                  </a:lnTo>
                  <a:lnTo>
                    <a:pt x="11550" y="9563"/>
                  </a:lnTo>
                  <a:lnTo>
                    <a:pt x="11711" y="9304"/>
                  </a:lnTo>
                  <a:lnTo>
                    <a:pt x="11853" y="9028"/>
                  </a:lnTo>
                  <a:lnTo>
                    <a:pt x="11978" y="8752"/>
                  </a:lnTo>
                  <a:lnTo>
                    <a:pt x="12094" y="8476"/>
                  </a:lnTo>
                  <a:lnTo>
                    <a:pt x="12201" y="8181"/>
                  </a:lnTo>
                  <a:lnTo>
                    <a:pt x="12290" y="7878"/>
                  </a:lnTo>
                  <a:lnTo>
                    <a:pt x="12361" y="7575"/>
                  </a:lnTo>
                  <a:lnTo>
                    <a:pt x="12415" y="7272"/>
                  </a:lnTo>
                  <a:lnTo>
                    <a:pt x="12459" y="6952"/>
                  </a:lnTo>
                  <a:lnTo>
                    <a:pt x="12486" y="6631"/>
                  </a:lnTo>
                  <a:lnTo>
                    <a:pt x="12504" y="6310"/>
                  </a:lnTo>
                  <a:lnTo>
                    <a:pt x="12495" y="5989"/>
                  </a:lnTo>
                  <a:lnTo>
                    <a:pt x="12477" y="5677"/>
                  </a:lnTo>
                  <a:lnTo>
                    <a:pt x="12441" y="5365"/>
                  </a:lnTo>
                  <a:lnTo>
                    <a:pt x="12388" y="5062"/>
                  </a:lnTo>
                  <a:lnTo>
                    <a:pt x="12326" y="4759"/>
                  </a:lnTo>
                  <a:lnTo>
                    <a:pt x="12245" y="4465"/>
                  </a:lnTo>
                  <a:lnTo>
                    <a:pt x="12147" y="4171"/>
                  </a:lnTo>
                  <a:lnTo>
                    <a:pt x="12040" y="3886"/>
                  </a:lnTo>
                  <a:lnTo>
                    <a:pt x="11916" y="3610"/>
                  </a:lnTo>
                  <a:lnTo>
                    <a:pt x="11782" y="3342"/>
                  </a:lnTo>
                  <a:lnTo>
                    <a:pt x="11639" y="3075"/>
                  </a:lnTo>
                  <a:lnTo>
                    <a:pt x="11479" y="2825"/>
                  </a:lnTo>
                  <a:lnTo>
                    <a:pt x="11310" y="2576"/>
                  </a:lnTo>
                  <a:lnTo>
                    <a:pt x="11123" y="2335"/>
                  </a:lnTo>
                  <a:lnTo>
                    <a:pt x="10935" y="2104"/>
                  </a:lnTo>
                  <a:lnTo>
                    <a:pt x="10730" y="1890"/>
                  </a:lnTo>
                  <a:lnTo>
                    <a:pt x="10516" y="1676"/>
                  </a:lnTo>
                  <a:lnTo>
                    <a:pt x="10294" y="1480"/>
                  </a:lnTo>
                  <a:lnTo>
                    <a:pt x="10053" y="1293"/>
                  </a:lnTo>
                  <a:lnTo>
                    <a:pt x="9812" y="1114"/>
                  </a:lnTo>
                  <a:lnTo>
                    <a:pt x="9563" y="945"/>
                  </a:lnTo>
                  <a:lnTo>
                    <a:pt x="9296" y="793"/>
                  </a:lnTo>
                  <a:lnTo>
                    <a:pt x="9028" y="651"/>
                  </a:lnTo>
                  <a:lnTo>
                    <a:pt x="8752" y="517"/>
                  </a:lnTo>
                  <a:lnTo>
                    <a:pt x="8467" y="401"/>
                  </a:lnTo>
                  <a:lnTo>
                    <a:pt x="8182" y="303"/>
                  </a:lnTo>
                  <a:lnTo>
                    <a:pt x="7879" y="214"/>
                  </a:lnTo>
                  <a:lnTo>
                    <a:pt x="7576" y="143"/>
                  </a:lnTo>
                  <a:lnTo>
                    <a:pt x="7264" y="81"/>
                  </a:lnTo>
                  <a:lnTo>
                    <a:pt x="6952" y="36"/>
                  </a:lnTo>
                  <a:lnTo>
                    <a:pt x="6631" y="9"/>
                  </a:lnTo>
                  <a:lnTo>
                    <a:pt x="6310"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5"/>
            <p:cNvSpPr/>
            <p:nvPr/>
          </p:nvSpPr>
          <p:spPr>
            <a:xfrm>
              <a:off x="5466025" y="2597800"/>
              <a:ext cx="263825" cy="264050"/>
            </a:xfrm>
            <a:custGeom>
              <a:avLst/>
              <a:gdLst/>
              <a:ahLst/>
              <a:cxnLst/>
              <a:rect l="l" t="t" r="r" b="b"/>
              <a:pathLst>
                <a:path w="10553" h="10562" extrusionOk="0">
                  <a:moveTo>
                    <a:pt x="5063" y="1"/>
                  </a:moveTo>
                  <a:lnTo>
                    <a:pt x="4795" y="19"/>
                  </a:lnTo>
                  <a:lnTo>
                    <a:pt x="4537" y="54"/>
                  </a:lnTo>
                  <a:lnTo>
                    <a:pt x="4279" y="99"/>
                  </a:lnTo>
                  <a:lnTo>
                    <a:pt x="4020" y="152"/>
                  </a:lnTo>
                  <a:lnTo>
                    <a:pt x="3771" y="215"/>
                  </a:lnTo>
                  <a:lnTo>
                    <a:pt x="3521" y="295"/>
                  </a:lnTo>
                  <a:lnTo>
                    <a:pt x="3289" y="393"/>
                  </a:lnTo>
                  <a:lnTo>
                    <a:pt x="3049" y="491"/>
                  </a:lnTo>
                  <a:lnTo>
                    <a:pt x="2826" y="607"/>
                  </a:lnTo>
                  <a:lnTo>
                    <a:pt x="2603" y="732"/>
                  </a:lnTo>
                  <a:lnTo>
                    <a:pt x="2380" y="865"/>
                  </a:lnTo>
                  <a:lnTo>
                    <a:pt x="2175" y="1008"/>
                  </a:lnTo>
                  <a:lnTo>
                    <a:pt x="1970" y="1159"/>
                  </a:lnTo>
                  <a:lnTo>
                    <a:pt x="1783" y="1329"/>
                  </a:lnTo>
                  <a:lnTo>
                    <a:pt x="1596" y="1498"/>
                  </a:lnTo>
                  <a:lnTo>
                    <a:pt x="1418" y="1676"/>
                  </a:lnTo>
                  <a:lnTo>
                    <a:pt x="1249" y="1863"/>
                  </a:lnTo>
                  <a:lnTo>
                    <a:pt x="1088" y="2068"/>
                  </a:lnTo>
                  <a:lnTo>
                    <a:pt x="937" y="2273"/>
                  </a:lnTo>
                  <a:lnTo>
                    <a:pt x="803" y="2487"/>
                  </a:lnTo>
                  <a:lnTo>
                    <a:pt x="669" y="2701"/>
                  </a:lnTo>
                  <a:lnTo>
                    <a:pt x="553" y="2933"/>
                  </a:lnTo>
                  <a:lnTo>
                    <a:pt x="438" y="3164"/>
                  </a:lnTo>
                  <a:lnTo>
                    <a:pt x="340" y="3405"/>
                  </a:lnTo>
                  <a:lnTo>
                    <a:pt x="259" y="3646"/>
                  </a:lnTo>
                  <a:lnTo>
                    <a:pt x="179" y="3904"/>
                  </a:lnTo>
                  <a:lnTo>
                    <a:pt x="117" y="4154"/>
                  </a:lnTo>
                  <a:lnTo>
                    <a:pt x="72" y="4421"/>
                  </a:lnTo>
                  <a:lnTo>
                    <a:pt x="37" y="4688"/>
                  </a:lnTo>
                  <a:lnTo>
                    <a:pt x="10" y="4956"/>
                  </a:lnTo>
                  <a:lnTo>
                    <a:pt x="1" y="5223"/>
                  </a:lnTo>
                  <a:lnTo>
                    <a:pt x="1" y="5499"/>
                  </a:lnTo>
                  <a:lnTo>
                    <a:pt x="19" y="5758"/>
                  </a:lnTo>
                  <a:lnTo>
                    <a:pt x="54" y="6025"/>
                  </a:lnTo>
                  <a:lnTo>
                    <a:pt x="99" y="6284"/>
                  </a:lnTo>
                  <a:lnTo>
                    <a:pt x="152" y="6533"/>
                  </a:lnTo>
                  <a:lnTo>
                    <a:pt x="215" y="6783"/>
                  </a:lnTo>
                  <a:lnTo>
                    <a:pt x="295" y="7032"/>
                  </a:lnTo>
                  <a:lnTo>
                    <a:pt x="393" y="7273"/>
                  </a:lnTo>
                  <a:lnTo>
                    <a:pt x="491" y="7505"/>
                  </a:lnTo>
                  <a:lnTo>
                    <a:pt x="607" y="7736"/>
                  </a:lnTo>
                  <a:lnTo>
                    <a:pt x="732" y="7959"/>
                  </a:lnTo>
                  <a:lnTo>
                    <a:pt x="865" y="8173"/>
                  </a:lnTo>
                  <a:lnTo>
                    <a:pt x="1008" y="8378"/>
                  </a:lnTo>
                  <a:lnTo>
                    <a:pt x="1159" y="8583"/>
                  </a:lnTo>
                  <a:lnTo>
                    <a:pt x="1320" y="8779"/>
                  </a:lnTo>
                  <a:lnTo>
                    <a:pt x="1498" y="8966"/>
                  </a:lnTo>
                  <a:lnTo>
                    <a:pt x="1676" y="9135"/>
                  </a:lnTo>
                  <a:lnTo>
                    <a:pt x="1863" y="9305"/>
                  </a:lnTo>
                  <a:lnTo>
                    <a:pt x="2068" y="9465"/>
                  </a:lnTo>
                  <a:lnTo>
                    <a:pt x="2273" y="9617"/>
                  </a:lnTo>
                  <a:lnTo>
                    <a:pt x="2478" y="9759"/>
                  </a:lnTo>
                  <a:lnTo>
                    <a:pt x="2701" y="9884"/>
                  </a:lnTo>
                  <a:lnTo>
                    <a:pt x="2933" y="10009"/>
                  </a:lnTo>
                  <a:lnTo>
                    <a:pt x="3165" y="10116"/>
                  </a:lnTo>
                  <a:lnTo>
                    <a:pt x="3405" y="10214"/>
                  </a:lnTo>
                  <a:lnTo>
                    <a:pt x="3646" y="10303"/>
                  </a:lnTo>
                  <a:lnTo>
                    <a:pt x="3895" y="10374"/>
                  </a:lnTo>
                  <a:lnTo>
                    <a:pt x="4154" y="10437"/>
                  </a:lnTo>
                  <a:lnTo>
                    <a:pt x="4421" y="10490"/>
                  </a:lnTo>
                  <a:lnTo>
                    <a:pt x="4689" y="10526"/>
                  </a:lnTo>
                  <a:lnTo>
                    <a:pt x="4956" y="10543"/>
                  </a:lnTo>
                  <a:lnTo>
                    <a:pt x="5223" y="10561"/>
                  </a:lnTo>
                  <a:lnTo>
                    <a:pt x="5500" y="10552"/>
                  </a:lnTo>
                  <a:lnTo>
                    <a:pt x="5758" y="10535"/>
                  </a:lnTo>
                  <a:lnTo>
                    <a:pt x="6025" y="10508"/>
                  </a:lnTo>
                  <a:lnTo>
                    <a:pt x="6284" y="10463"/>
                  </a:lnTo>
                  <a:lnTo>
                    <a:pt x="6533" y="10410"/>
                  </a:lnTo>
                  <a:lnTo>
                    <a:pt x="6783" y="10338"/>
                  </a:lnTo>
                  <a:lnTo>
                    <a:pt x="7032" y="10258"/>
                  </a:lnTo>
                  <a:lnTo>
                    <a:pt x="7273" y="10169"/>
                  </a:lnTo>
                  <a:lnTo>
                    <a:pt x="7505" y="10062"/>
                  </a:lnTo>
                  <a:lnTo>
                    <a:pt x="7736" y="9955"/>
                  </a:lnTo>
                  <a:lnTo>
                    <a:pt x="7959" y="9831"/>
                  </a:lnTo>
                  <a:lnTo>
                    <a:pt x="8173" y="9697"/>
                  </a:lnTo>
                  <a:lnTo>
                    <a:pt x="8378" y="9554"/>
                  </a:lnTo>
                  <a:lnTo>
                    <a:pt x="8583" y="9394"/>
                  </a:lnTo>
                  <a:lnTo>
                    <a:pt x="8779" y="9233"/>
                  </a:lnTo>
                  <a:lnTo>
                    <a:pt x="8957" y="9064"/>
                  </a:lnTo>
                  <a:lnTo>
                    <a:pt x="9136" y="8877"/>
                  </a:lnTo>
                  <a:lnTo>
                    <a:pt x="9305" y="8690"/>
                  </a:lnTo>
                  <a:lnTo>
                    <a:pt x="9465" y="8494"/>
                  </a:lnTo>
                  <a:lnTo>
                    <a:pt x="9617" y="8289"/>
                  </a:lnTo>
                  <a:lnTo>
                    <a:pt x="9759" y="8075"/>
                  </a:lnTo>
                  <a:lnTo>
                    <a:pt x="9884" y="7852"/>
                  </a:lnTo>
                  <a:lnTo>
                    <a:pt x="10009" y="7629"/>
                  </a:lnTo>
                  <a:lnTo>
                    <a:pt x="10116" y="7398"/>
                  </a:lnTo>
                  <a:lnTo>
                    <a:pt x="10214" y="7157"/>
                  </a:lnTo>
                  <a:lnTo>
                    <a:pt x="10303" y="6907"/>
                  </a:lnTo>
                  <a:lnTo>
                    <a:pt x="10374" y="6658"/>
                  </a:lnTo>
                  <a:lnTo>
                    <a:pt x="10437" y="6399"/>
                  </a:lnTo>
                  <a:lnTo>
                    <a:pt x="10490" y="6141"/>
                  </a:lnTo>
                  <a:lnTo>
                    <a:pt x="10526" y="5874"/>
                  </a:lnTo>
                  <a:lnTo>
                    <a:pt x="10544" y="5606"/>
                  </a:lnTo>
                  <a:lnTo>
                    <a:pt x="10553" y="5330"/>
                  </a:lnTo>
                  <a:lnTo>
                    <a:pt x="10553" y="5063"/>
                  </a:lnTo>
                  <a:lnTo>
                    <a:pt x="10535" y="4795"/>
                  </a:lnTo>
                  <a:lnTo>
                    <a:pt x="10508" y="4537"/>
                  </a:lnTo>
                  <a:lnTo>
                    <a:pt x="10463" y="4278"/>
                  </a:lnTo>
                  <a:lnTo>
                    <a:pt x="10410" y="4020"/>
                  </a:lnTo>
                  <a:lnTo>
                    <a:pt x="10339" y="3770"/>
                  </a:lnTo>
                  <a:lnTo>
                    <a:pt x="10258" y="3530"/>
                  </a:lnTo>
                  <a:lnTo>
                    <a:pt x="10169" y="3289"/>
                  </a:lnTo>
                  <a:lnTo>
                    <a:pt x="10062" y="3049"/>
                  </a:lnTo>
                  <a:lnTo>
                    <a:pt x="9955" y="2826"/>
                  </a:lnTo>
                  <a:lnTo>
                    <a:pt x="9831" y="2603"/>
                  </a:lnTo>
                  <a:lnTo>
                    <a:pt x="9697" y="2389"/>
                  </a:lnTo>
                  <a:lnTo>
                    <a:pt x="9545" y="2175"/>
                  </a:lnTo>
                  <a:lnTo>
                    <a:pt x="9394" y="1979"/>
                  </a:lnTo>
                  <a:lnTo>
                    <a:pt x="9234" y="1783"/>
                  </a:lnTo>
                  <a:lnTo>
                    <a:pt x="9064" y="1596"/>
                  </a:lnTo>
                  <a:lnTo>
                    <a:pt x="8877" y="1418"/>
                  </a:lnTo>
                  <a:lnTo>
                    <a:pt x="8690" y="1248"/>
                  </a:lnTo>
                  <a:lnTo>
                    <a:pt x="8494" y="1088"/>
                  </a:lnTo>
                  <a:lnTo>
                    <a:pt x="8289" y="936"/>
                  </a:lnTo>
                  <a:lnTo>
                    <a:pt x="8075" y="803"/>
                  </a:lnTo>
                  <a:lnTo>
                    <a:pt x="7852" y="669"/>
                  </a:lnTo>
                  <a:lnTo>
                    <a:pt x="7629" y="553"/>
                  </a:lnTo>
                  <a:lnTo>
                    <a:pt x="7389" y="437"/>
                  </a:lnTo>
                  <a:lnTo>
                    <a:pt x="7157" y="339"/>
                  </a:lnTo>
                  <a:lnTo>
                    <a:pt x="6908" y="259"/>
                  </a:lnTo>
                  <a:lnTo>
                    <a:pt x="6658" y="179"/>
                  </a:lnTo>
                  <a:lnTo>
                    <a:pt x="6400" y="117"/>
                  </a:lnTo>
                  <a:lnTo>
                    <a:pt x="6141" y="72"/>
                  </a:lnTo>
                  <a:lnTo>
                    <a:pt x="5874" y="36"/>
                  </a:lnTo>
                  <a:lnTo>
                    <a:pt x="5598" y="10"/>
                  </a:lnTo>
                  <a:lnTo>
                    <a:pt x="53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5"/>
            <p:cNvSpPr/>
            <p:nvPr/>
          </p:nvSpPr>
          <p:spPr>
            <a:xfrm>
              <a:off x="5576775" y="2583325"/>
              <a:ext cx="42350" cy="292775"/>
            </a:xfrm>
            <a:custGeom>
              <a:avLst/>
              <a:gdLst/>
              <a:ahLst/>
              <a:cxnLst/>
              <a:rect l="l" t="t" r="r" b="b"/>
              <a:pathLst>
                <a:path w="1694" h="11711" extrusionOk="0">
                  <a:moveTo>
                    <a:pt x="713" y="0"/>
                  </a:moveTo>
                  <a:lnTo>
                    <a:pt x="0" y="11657"/>
                  </a:lnTo>
                  <a:lnTo>
                    <a:pt x="980" y="11711"/>
                  </a:lnTo>
                  <a:lnTo>
                    <a:pt x="1693" y="63"/>
                  </a:lnTo>
                  <a:lnTo>
                    <a:pt x="713"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5"/>
            <p:cNvSpPr/>
            <p:nvPr/>
          </p:nvSpPr>
          <p:spPr>
            <a:xfrm>
              <a:off x="5454900" y="2708750"/>
              <a:ext cx="286325" cy="42150"/>
            </a:xfrm>
            <a:custGeom>
              <a:avLst/>
              <a:gdLst/>
              <a:ahLst/>
              <a:cxnLst/>
              <a:rect l="l" t="t" r="r" b="b"/>
              <a:pathLst>
                <a:path w="11453" h="1686" extrusionOk="0">
                  <a:moveTo>
                    <a:pt x="54" y="1"/>
                  </a:moveTo>
                  <a:lnTo>
                    <a:pt x="0" y="981"/>
                  </a:lnTo>
                  <a:lnTo>
                    <a:pt x="11390" y="1685"/>
                  </a:lnTo>
                  <a:lnTo>
                    <a:pt x="11452" y="696"/>
                  </a:lnTo>
                  <a:lnTo>
                    <a:pt x="54"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5"/>
            <p:cNvSpPr/>
            <p:nvPr/>
          </p:nvSpPr>
          <p:spPr>
            <a:xfrm>
              <a:off x="4895225" y="2262500"/>
              <a:ext cx="731475" cy="576625"/>
            </a:xfrm>
            <a:custGeom>
              <a:avLst/>
              <a:gdLst/>
              <a:ahLst/>
              <a:cxnLst/>
              <a:rect l="l" t="t" r="r" b="b"/>
              <a:pathLst>
                <a:path w="29259" h="23065" extrusionOk="0">
                  <a:moveTo>
                    <a:pt x="29258" y="0"/>
                  </a:moveTo>
                  <a:lnTo>
                    <a:pt x="1" y="22859"/>
                  </a:lnTo>
                  <a:lnTo>
                    <a:pt x="3360" y="23064"/>
                  </a:lnTo>
                  <a:lnTo>
                    <a:pt x="29062" y="3173"/>
                  </a:lnTo>
                  <a:lnTo>
                    <a:pt x="292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5"/>
            <p:cNvSpPr/>
            <p:nvPr/>
          </p:nvSpPr>
          <p:spPr>
            <a:xfrm>
              <a:off x="5621775" y="2262500"/>
              <a:ext cx="660825" cy="656600"/>
            </a:xfrm>
            <a:custGeom>
              <a:avLst/>
              <a:gdLst/>
              <a:ahLst/>
              <a:cxnLst/>
              <a:rect l="l" t="t" r="r" b="b"/>
              <a:pathLst>
                <a:path w="26433" h="26264" extrusionOk="0">
                  <a:moveTo>
                    <a:pt x="196" y="0"/>
                  </a:moveTo>
                  <a:lnTo>
                    <a:pt x="0" y="3173"/>
                  </a:lnTo>
                  <a:lnTo>
                    <a:pt x="23082" y="26059"/>
                  </a:lnTo>
                  <a:lnTo>
                    <a:pt x="26433" y="26264"/>
                  </a:lnTo>
                  <a:lnTo>
                    <a:pt x="1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4811025" y="2188750"/>
              <a:ext cx="820125" cy="648150"/>
            </a:xfrm>
            <a:custGeom>
              <a:avLst/>
              <a:gdLst/>
              <a:ahLst/>
              <a:cxnLst/>
              <a:rect l="l" t="t" r="r" b="b"/>
              <a:pathLst>
                <a:path w="32805" h="25926" extrusionOk="0">
                  <a:moveTo>
                    <a:pt x="32805" y="1"/>
                  </a:moveTo>
                  <a:lnTo>
                    <a:pt x="0" y="25604"/>
                  </a:lnTo>
                  <a:lnTo>
                    <a:pt x="5151" y="25925"/>
                  </a:lnTo>
                  <a:lnTo>
                    <a:pt x="32528" y="4617"/>
                  </a:lnTo>
                  <a:lnTo>
                    <a:pt x="32805"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5"/>
            <p:cNvSpPr/>
            <p:nvPr/>
          </p:nvSpPr>
          <p:spPr>
            <a:xfrm>
              <a:off x="5624225" y="2188750"/>
              <a:ext cx="742825" cy="735475"/>
            </a:xfrm>
            <a:custGeom>
              <a:avLst/>
              <a:gdLst/>
              <a:ahLst/>
              <a:cxnLst/>
              <a:rect l="l" t="t" r="r" b="b"/>
              <a:pathLst>
                <a:path w="29713" h="29419" extrusionOk="0">
                  <a:moveTo>
                    <a:pt x="277" y="1"/>
                  </a:moveTo>
                  <a:lnTo>
                    <a:pt x="0" y="4617"/>
                  </a:lnTo>
                  <a:lnTo>
                    <a:pt x="24561" y="29107"/>
                  </a:lnTo>
                  <a:lnTo>
                    <a:pt x="29712" y="29419"/>
                  </a:lnTo>
                  <a:lnTo>
                    <a:pt x="277"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5"/>
            <p:cNvSpPr/>
            <p:nvPr/>
          </p:nvSpPr>
          <p:spPr>
            <a:xfrm>
              <a:off x="6282575" y="2735275"/>
              <a:ext cx="159550" cy="232400"/>
            </a:xfrm>
            <a:custGeom>
              <a:avLst/>
              <a:gdLst/>
              <a:ahLst/>
              <a:cxnLst/>
              <a:rect l="l" t="t" r="r" b="b"/>
              <a:pathLst>
                <a:path w="6382" h="9296" extrusionOk="0">
                  <a:moveTo>
                    <a:pt x="1" y="0"/>
                  </a:moveTo>
                  <a:lnTo>
                    <a:pt x="340" y="535"/>
                  </a:lnTo>
                  <a:lnTo>
                    <a:pt x="678" y="1070"/>
                  </a:lnTo>
                  <a:lnTo>
                    <a:pt x="1026" y="1596"/>
                  </a:lnTo>
                  <a:lnTo>
                    <a:pt x="1373" y="2121"/>
                  </a:lnTo>
                  <a:lnTo>
                    <a:pt x="1721" y="2647"/>
                  </a:lnTo>
                  <a:lnTo>
                    <a:pt x="2077" y="3164"/>
                  </a:lnTo>
                  <a:lnTo>
                    <a:pt x="2434" y="3690"/>
                  </a:lnTo>
                  <a:lnTo>
                    <a:pt x="2799" y="4207"/>
                  </a:lnTo>
                  <a:lnTo>
                    <a:pt x="3521" y="5232"/>
                  </a:lnTo>
                  <a:lnTo>
                    <a:pt x="4261" y="6256"/>
                  </a:lnTo>
                  <a:lnTo>
                    <a:pt x="4626" y="6764"/>
                  </a:lnTo>
                  <a:lnTo>
                    <a:pt x="5000" y="7272"/>
                  </a:lnTo>
                  <a:lnTo>
                    <a:pt x="5527" y="7979"/>
                  </a:lnTo>
                  <a:lnTo>
                    <a:pt x="5527" y="7979"/>
                  </a:lnTo>
                  <a:lnTo>
                    <a:pt x="4430" y="8217"/>
                  </a:lnTo>
                  <a:lnTo>
                    <a:pt x="3690" y="8386"/>
                  </a:lnTo>
                  <a:lnTo>
                    <a:pt x="2951" y="8556"/>
                  </a:lnTo>
                  <a:lnTo>
                    <a:pt x="2211" y="8725"/>
                  </a:lnTo>
                  <a:lnTo>
                    <a:pt x="1471" y="8912"/>
                  </a:lnTo>
                  <a:lnTo>
                    <a:pt x="741" y="9099"/>
                  </a:lnTo>
                  <a:lnTo>
                    <a:pt x="1" y="9295"/>
                  </a:lnTo>
                  <a:lnTo>
                    <a:pt x="758" y="9206"/>
                  </a:lnTo>
                  <a:lnTo>
                    <a:pt x="1516" y="9108"/>
                  </a:lnTo>
                  <a:lnTo>
                    <a:pt x="2264" y="9001"/>
                  </a:lnTo>
                  <a:lnTo>
                    <a:pt x="3013" y="8885"/>
                  </a:lnTo>
                  <a:lnTo>
                    <a:pt x="3762" y="8770"/>
                  </a:lnTo>
                  <a:lnTo>
                    <a:pt x="4510" y="8645"/>
                  </a:lnTo>
                  <a:lnTo>
                    <a:pt x="5999" y="8386"/>
                  </a:lnTo>
                  <a:lnTo>
                    <a:pt x="6382" y="8315"/>
                  </a:lnTo>
                  <a:lnTo>
                    <a:pt x="6150" y="7994"/>
                  </a:lnTo>
                  <a:lnTo>
                    <a:pt x="5419" y="6969"/>
                  </a:lnTo>
                  <a:lnTo>
                    <a:pt x="5045" y="6461"/>
                  </a:lnTo>
                  <a:lnTo>
                    <a:pt x="4671" y="5953"/>
                  </a:lnTo>
                  <a:lnTo>
                    <a:pt x="3922" y="4938"/>
                  </a:lnTo>
                  <a:lnTo>
                    <a:pt x="3165" y="3939"/>
                  </a:lnTo>
                  <a:lnTo>
                    <a:pt x="2781" y="3431"/>
                  </a:lnTo>
                  <a:lnTo>
                    <a:pt x="2389" y="2941"/>
                  </a:lnTo>
                  <a:lnTo>
                    <a:pt x="2006" y="2442"/>
                  </a:lnTo>
                  <a:lnTo>
                    <a:pt x="1614" y="1943"/>
                  </a:lnTo>
                  <a:lnTo>
                    <a:pt x="1222" y="1453"/>
                  </a:lnTo>
                  <a:lnTo>
                    <a:pt x="821" y="963"/>
                  </a:lnTo>
                  <a:lnTo>
                    <a:pt x="420" y="482"/>
                  </a:lnTo>
                  <a:lnTo>
                    <a:pt x="1"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6158275" y="2499325"/>
              <a:ext cx="208775" cy="295675"/>
            </a:xfrm>
            <a:custGeom>
              <a:avLst/>
              <a:gdLst/>
              <a:ahLst/>
              <a:cxnLst/>
              <a:rect l="l" t="t" r="r" b="b"/>
              <a:pathLst>
                <a:path w="8351" h="11827" extrusionOk="0">
                  <a:moveTo>
                    <a:pt x="0" y="1"/>
                  </a:moveTo>
                  <a:lnTo>
                    <a:pt x="312" y="535"/>
                  </a:lnTo>
                  <a:lnTo>
                    <a:pt x="686" y="1150"/>
                  </a:lnTo>
                  <a:lnTo>
                    <a:pt x="1185" y="1935"/>
                  </a:lnTo>
                  <a:lnTo>
                    <a:pt x="1774" y="2852"/>
                  </a:lnTo>
                  <a:lnTo>
                    <a:pt x="2451" y="3877"/>
                  </a:lnTo>
                  <a:lnTo>
                    <a:pt x="2816" y="4412"/>
                  </a:lnTo>
                  <a:lnTo>
                    <a:pt x="3190" y="4956"/>
                  </a:lnTo>
                  <a:lnTo>
                    <a:pt x="3966" y="6061"/>
                  </a:lnTo>
                  <a:lnTo>
                    <a:pt x="4750" y="7166"/>
                  </a:lnTo>
                  <a:lnTo>
                    <a:pt x="5133" y="7701"/>
                  </a:lnTo>
                  <a:lnTo>
                    <a:pt x="5516" y="8217"/>
                  </a:lnTo>
                  <a:lnTo>
                    <a:pt x="6256" y="9198"/>
                  </a:lnTo>
                  <a:lnTo>
                    <a:pt x="6925" y="10071"/>
                  </a:lnTo>
                  <a:lnTo>
                    <a:pt x="7495" y="10793"/>
                  </a:lnTo>
                  <a:lnTo>
                    <a:pt x="7949" y="11354"/>
                  </a:lnTo>
                  <a:lnTo>
                    <a:pt x="8350" y="11827"/>
                  </a:lnTo>
                  <a:lnTo>
                    <a:pt x="8030" y="11292"/>
                  </a:lnTo>
                  <a:lnTo>
                    <a:pt x="7664" y="10677"/>
                  </a:lnTo>
                  <a:lnTo>
                    <a:pt x="7165" y="9893"/>
                  </a:lnTo>
                  <a:lnTo>
                    <a:pt x="6568" y="8975"/>
                  </a:lnTo>
                  <a:lnTo>
                    <a:pt x="5891" y="7950"/>
                  </a:lnTo>
                  <a:lnTo>
                    <a:pt x="5534" y="7415"/>
                  </a:lnTo>
                  <a:lnTo>
                    <a:pt x="5160" y="6872"/>
                  </a:lnTo>
                  <a:lnTo>
                    <a:pt x="4385" y="5767"/>
                  </a:lnTo>
                  <a:lnTo>
                    <a:pt x="3600" y="4662"/>
                  </a:lnTo>
                  <a:lnTo>
                    <a:pt x="3208" y="4127"/>
                  </a:lnTo>
                  <a:lnTo>
                    <a:pt x="2825" y="3610"/>
                  </a:lnTo>
                  <a:lnTo>
                    <a:pt x="2094" y="2630"/>
                  </a:lnTo>
                  <a:lnTo>
                    <a:pt x="1426" y="1756"/>
                  </a:lnTo>
                  <a:lnTo>
                    <a:pt x="847" y="1034"/>
                  </a:lnTo>
                  <a:lnTo>
                    <a:pt x="401" y="473"/>
                  </a:lnTo>
                  <a:lnTo>
                    <a:pt x="0"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6248950" y="2967650"/>
              <a:ext cx="156425" cy="45700"/>
            </a:xfrm>
            <a:custGeom>
              <a:avLst/>
              <a:gdLst/>
              <a:ahLst/>
              <a:cxnLst/>
              <a:rect l="l" t="t" r="r" b="b"/>
              <a:pathLst>
                <a:path w="6257" h="1828" extrusionOk="0">
                  <a:moveTo>
                    <a:pt x="6256" y="0"/>
                  </a:moveTo>
                  <a:lnTo>
                    <a:pt x="5971" y="27"/>
                  </a:lnTo>
                  <a:lnTo>
                    <a:pt x="5650" y="72"/>
                  </a:lnTo>
                  <a:lnTo>
                    <a:pt x="5240" y="143"/>
                  </a:lnTo>
                  <a:lnTo>
                    <a:pt x="4750" y="241"/>
                  </a:lnTo>
                  <a:lnTo>
                    <a:pt x="4215" y="357"/>
                  </a:lnTo>
                  <a:lnTo>
                    <a:pt x="3930" y="428"/>
                  </a:lnTo>
                  <a:lnTo>
                    <a:pt x="3645" y="499"/>
                  </a:lnTo>
                  <a:lnTo>
                    <a:pt x="3057" y="660"/>
                  </a:lnTo>
                  <a:lnTo>
                    <a:pt x="2478" y="838"/>
                  </a:lnTo>
                  <a:lnTo>
                    <a:pt x="2192" y="936"/>
                  </a:lnTo>
                  <a:lnTo>
                    <a:pt x="1916" y="1025"/>
                  </a:lnTo>
                  <a:lnTo>
                    <a:pt x="1399" y="1212"/>
                  </a:lnTo>
                  <a:lnTo>
                    <a:pt x="936" y="1400"/>
                  </a:lnTo>
                  <a:lnTo>
                    <a:pt x="553" y="1560"/>
                  </a:lnTo>
                  <a:lnTo>
                    <a:pt x="259" y="1694"/>
                  </a:lnTo>
                  <a:lnTo>
                    <a:pt x="0" y="1827"/>
                  </a:lnTo>
                  <a:lnTo>
                    <a:pt x="285" y="1792"/>
                  </a:lnTo>
                  <a:lnTo>
                    <a:pt x="606" y="1756"/>
                  </a:lnTo>
                  <a:lnTo>
                    <a:pt x="1025" y="1685"/>
                  </a:lnTo>
                  <a:lnTo>
                    <a:pt x="1506" y="1587"/>
                  </a:lnTo>
                  <a:lnTo>
                    <a:pt x="2050" y="1471"/>
                  </a:lnTo>
                  <a:lnTo>
                    <a:pt x="2326" y="1400"/>
                  </a:lnTo>
                  <a:lnTo>
                    <a:pt x="2620" y="1328"/>
                  </a:lnTo>
                  <a:lnTo>
                    <a:pt x="3200" y="1159"/>
                  </a:lnTo>
                  <a:lnTo>
                    <a:pt x="3788" y="981"/>
                  </a:lnTo>
                  <a:lnTo>
                    <a:pt x="4064" y="892"/>
                  </a:lnTo>
                  <a:lnTo>
                    <a:pt x="4340" y="794"/>
                  </a:lnTo>
                  <a:lnTo>
                    <a:pt x="4857" y="606"/>
                  </a:lnTo>
                  <a:lnTo>
                    <a:pt x="5321" y="428"/>
                  </a:lnTo>
                  <a:lnTo>
                    <a:pt x="5704" y="268"/>
                  </a:lnTo>
                  <a:lnTo>
                    <a:pt x="6007" y="125"/>
                  </a:lnTo>
                  <a:lnTo>
                    <a:pt x="6256"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5122025" y="2166475"/>
              <a:ext cx="434500" cy="332875"/>
            </a:xfrm>
            <a:custGeom>
              <a:avLst/>
              <a:gdLst/>
              <a:ahLst/>
              <a:cxnLst/>
              <a:rect l="l" t="t" r="r" b="b"/>
              <a:pathLst>
                <a:path w="17380" h="13315" extrusionOk="0">
                  <a:moveTo>
                    <a:pt x="17379" y="0"/>
                  </a:moveTo>
                  <a:lnTo>
                    <a:pt x="17183" y="134"/>
                  </a:lnTo>
                  <a:lnTo>
                    <a:pt x="16604" y="535"/>
                  </a:lnTo>
                  <a:lnTo>
                    <a:pt x="15722" y="1150"/>
                  </a:lnTo>
                  <a:lnTo>
                    <a:pt x="15178" y="1533"/>
                  </a:lnTo>
                  <a:lnTo>
                    <a:pt x="14581" y="1961"/>
                  </a:lnTo>
                  <a:lnTo>
                    <a:pt x="13235" y="2932"/>
                  </a:lnTo>
                  <a:lnTo>
                    <a:pt x="11747" y="4029"/>
                  </a:lnTo>
                  <a:lnTo>
                    <a:pt x="10160" y="5214"/>
                  </a:lnTo>
                  <a:lnTo>
                    <a:pt x="8539" y="6453"/>
                  </a:lnTo>
                  <a:lnTo>
                    <a:pt x="6917" y="7700"/>
                  </a:lnTo>
                  <a:lnTo>
                    <a:pt x="6132" y="8315"/>
                  </a:lnTo>
                  <a:lnTo>
                    <a:pt x="5366" y="8921"/>
                  </a:lnTo>
                  <a:lnTo>
                    <a:pt x="3913" y="10071"/>
                  </a:lnTo>
                  <a:lnTo>
                    <a:pt x="2630" y="11113"/>
                  </a:lnTo>
                  <a:lnTo>
                    <a:pt x="2060" y="11577"/>
                  </a:lnTo>
                  <a:lnTo>
                    <a:pt x="1552" y="12005"/>
                  </a:lnTo>
                  <a:lnTo>
                    <a:pt x="723" y="12700"/>
                  </a:lnTo>
                  <a:lnTo>
                    <a:pt x="188" y="13154"/>
                  </a:lnTo>
                  <a:lnTo>
                    <a:pt x="1" y="13315"/>
                  </a:lnTo>
                  <a:lnTo>
                    <a:pt x="1" y="13315"/>
                  </a:lnTo>
                  <a:lnTo>
                    <a:pt x="206" y="13172"/>
                  </a:lnTo>
                  <a:lnTo>
                    <a:pt x="776" y="12780"/>
                  </a:lnTo>
                  <a:lnTo>
                    <a:pt x="1667" y="12156"/>
                  </a:lnTo>
                  <a:lnTo>
                    <a:pt x="2211" y="11782"/>
                  </a:lnTo>
                  <a:lnTo>
                    <a:pt x="2808" y="11354"/>
                  </a:lnTo>
                  <a:lnTo>
                    <a:pt x="4154" y="10383"/>
                  </a:lnTo>
                  <a:lnTo>
                    <a:pt x="5642" y="9278"/>
                  </a:lnTo>
                  <a:lnTo>
                    <a:pt x="6426" y="8698"/>
                  </a:lnTo>
                  <a:lnTo>
                    <a:pt x="7228" y="8092"/>
                  </a:lnTo>
                  <a:lnTo>
                    <a:pt x="8850" y="6863"/>
                  </a:lnTo>
                  <a:lnTo>
                    <a:pt x="10464" y="5615"/>
                  </a:lnTo>
                  <a:lnTo>
                    <a:pt x="12023" y="4394"/>
                  </a:lnTo>
                  <a:lnTo>
                    <a:pt x="13467" y="3244"/>
                  </a:lnTo>
                  <a:lnTo>
                    <a:pt x="14759" y="2193"/>
                  </a:lnTo>
                  <a:lnTo>
                    <a:pt x="15329" y="1729"/>
                  </a:lnTo>
                  <a:lnTo>
                    <a:pt x="15837" y="1302"/>
                  </a:lnTo>
                  <a:lnTo>
                    <a:pt x="16666" y="606"/>
                  </a:lnTo>
                  <a:lnTo>
                    <a:pt x="17201" y="161"/>
                  </a:lnTo>
                  <a:lnTo>
                    <a:pt x="17379"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5051400" y="2262500"/>
              <a:ext cx="287900" cy="226375"/>
            </a:xfrm>
            <a:custGeom>
              <a:avLst/>
              <a:gdLst/>
              <a:ahLst/>
              <a:cxnLst/>
              <a:rect l="l" t="t" r="r" b="b"/>
              <a:pathLst>
                <a:path w="11516" h="9055" extrusionOk="0">
                  <a:moveTo>
                    <a:pt x="11515" y="0"/>
                  </a:moveTo>
                  <a:lnTo>
                    <a:pt x="10989" y="348"/>
                  </a:lnTo>
                  <a:lnTo>
                    <a:pt x="10392" y="758"/>
                  </a:lnTo>
                  <a:lnTo>
                    <a:pt x="9626" y="1302"/>
                  </a:lnTo>
                  <a:lnTo>
                    <a:pt x="8726" y="1952"/>
                  </a:lnTo>
                  <a:lnTo>
                    <a:pt x="7736" y="2683"/>
                  </a:lnTo>
                  <a:lnTo>
                    <a:pt x="7211" y="3084"/>
                  </a:lnTo>
                  <a:lnTo>
                    <a:pt x="6676" y="3485"/>
                  </a:lnTo>
                  <a:lnTo>
                    <a:pt x="5598" y="4323"/>
                  </a:lnTo>
                  <a:lnTo>
                    <a:pt x="4528" y="5178"/>
                  </a:lnTo>
                  <a:lnTo>
                    <a:pt x="4011" y="5597"/>
                  </a:lnTo>
                  <a:lnTo>
                    <a:pt x="3503" y="6007"/>
                  </a:lnTo>
                  <a:lnTo>
                    <a:pt x="2559" y="6800"/>
                  </a:lnTo>
                  <a:lnTo>
                    <a:pt x="1712" y="7522"/>
                  </a:lnTo>
                  <a:lnTo>
                    <a:pt x="1008" y="8146"/>
                  </a:lnTo>
                  <a:lnTo>
                    <a:pt x="464" y="8627"/>
                  </a:lnTo>
                  <a:lnTo>
                    <a:pt x="1" y="9055"/>
                  </a:lnTo>
                  <a:lnTo>
                    <a:pt x="527" y="8707"/>
                  </a:lnTo>
                  <a:lnTo>
                    <a:pt x="1133" y="8297"/>
                  </a:lnTo>
                  <a:lnTo>
                    <a:pt x="1899" y="7763"/>
                  </a:lnTo>
                  <a:lnTo>
                    <a:pt x="2799" y="7112"/>
                  </a:lnTo>
                  <a:lnTo>
                    <a:pt x="3788" y="6372"/>
                  </a:lnTo>
                  <a:lnTo>
                    <a:pt x="4314" y="5980"/>
                  </a:lnTo>
                  <a:lnTo>
                    <a:pt x="4840" y="5570"/>
                  </a:lnTo>
                  <a:lnTo>
                    <a:pt x="5918" y="4733"/>
                  </a:lnTo>
                  <a:lnTo>
                    <a:pt x="6988" y="3886"/>
                  </a:lnTo>
                  <a:lnTo>
                    <a:pt x="7514" y="3458"/>
                  </a:lnTo>
                  <a:lnTo>
                    <a:pt x="8013" y="3048"/>
                  </a:lnTo>
                  <a:lnTo>
                    <a:pt x="8966" y="2255"/>
                  </a:lnTo>
                  <a:lnTo>
                    <a:pt x="9813" y="1533"/>
                  </a:lnTo>
                  <a:lnTo>
                    <a:pt x="10517" y="918"/>
                  </a:lnTo>
                  <a:lnTo>
                    <a:pt x="11052" y="428"/>
                  </a:lnTo>
                  <a:lnTo>
                    <a:pt x="1151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3988450" y="2369450"/>
              <a:ext cx="292775" cy="187175"/>
            </a:xfrm>
            <a:custGeom>
              <a:avLst/>
              <a:gdLst/>
              <a:ahLst/>
              <a:cxnLst/>
              <a:rect l="l" t="t" r="r" b="b"/>
              <a:pathLst>
                <a:path w="11711" h="7487" extrusionOk="0">
                  <a:moveTo>
                    <a:pt x="5089" y="0"/>
                  </a:moveTo>
                  <a:lnTo>
                    <a:pt x="5018" y="107"/>
                  </a:lnTo>
                  <a:lnTo>
                    <a:pt x="4358" y="1007"/>
                  </a:lnTo>
                  <a:lnTo>
                    <a:pt x="3708" y="1907"/>
                  </a:lnTo>
                  <a:lnTo>
                    <a:pt x="3066" y="2825"/>
                  </a:lnTo>
                  <a:lnTo>
                    <a:pt x="2433" y="3734"/>
                  </a:lnTo>
                  <a:lnTo>
                    <a:pt x="1810" y="4661"/>
                  </a:lnTo>
                  <a:lnTo>
                    <a:pt x="1195" y="5597"/>
                  </a:lnTo>
                  <a:lnTo>
                    <a:pt x="589" y="6532"/>
                  </a:lnTo>
                  <a:lnTo>
                    <a:pt x="295" y="7005"/>
                  </a:lnTo>
                  <a:lnTo>
                    <a:pt x="0" y="7486"/>
                  </a:lnTo>
                  <a:lnTo>
                    <a:pt x="366" y="7058"/>
                  </a:lnTo>
                  <a:lnTo>
                    <a:pt x="722" y="6630"/>
                  </a:lnTo>
                  <a:lnTo>
                    <a:pt x="1426" y="5757"/>
                  </a:lnTo>
                  <a:lnTo>
                    <a:pt x="2113" y="4884"/>
                  </a:lnTo>
                  <a:lnTo>
                    <a:pt x="2790" y="4001"/>
                  </a:lnTo>
                  <a:lnTo>
                    <a:pt x="3458" y="3101"/>
                  </a:lnTo>
                  <a:lnTo>
                    <a:pt x="4118" y="2210"/>
                  </a:lnTo>
                  <a:lnTo>
                    <a:pt x="4777" y="1310"/>
                  </a:lnTo>
                  <a:lnTo>
                    <a:pt x="5352" y="507"/>
                  </a:lnTo>
                  <a:lnTo>
                    <a:pt x="5352" y="507"/>
                  </a:lnTo>
                  <a:lnTo>
                    <a:pt x="6034" y="499"/>
                  </a:lnTo>
                  <a:lnTo>
                    <a:pt x="6845" y="481"/>
                  </a:lnTo>
                  <a:lnTo>
                    <a:pt x="7656" y="463"/>
                  </a:lnTo>
                  <a:lnTo>
                    <a:pt x="8467" y="437"/>
                  </a:lnTo>
                  <a:lnTo>
                    <a:pt x="9278" y="401"/>
                  </a:lnTo>
                  <a:lnTo>
                    <a:pt x="10089" y="365"/>
                  </a:lnTo>
                  <a:lnTo>
                    <a:pt x="10900" y="312"/>
                  </a:lnTo>
                  <a:lnTo>
                    <a:pt x="11711" y="250"/>
                  </a:lnTo>
                  <a:lnTo>
                    <a:pt x="10900" y="187"/>
                  </a:lnTo>
                  <a:lnTo>
                    <a:pt x="10089" y="143"/>
                  </a:lnTo>
                  <a:lnTo>
                    <a:pt x="9278" y="98"/>
                  </a:lnTo>
                  <a:lnTo>
                    <a:pt x="8467" y="71"/>
                  </a:lnTo>
                  <a:lnTo>
                    <a:pt x="7656" y="45"/>
                  </a:lnTo>
                  <a:lnTo>
                    <a:pt x="6845" y="18"/>
                  </a:lnTo>
                  <a:lnTo>
                    <a:pt x="6034" y="9"/>
                  </a:lnTo>
                  <a:lnTo>
                    <a:pt x="5223"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3926500" y="2499325"/>
              <a:ext cx="147750" cy="191400"/>
            </a:xfrm>
            <a:custGeom>
              <a:avLst/>
              <a:gdLst/>
              <a:ahLst/>
              <a:cxnLst/>
              <a:rect l="l" t="t" r="r" b="b"/>
              <a:pathLst>
                <a:path w="5910" h="7656" extrusionOk="0">
                  <a:moveTo>
                    <a:pt x="5909" y="1"/>
                  </a:moveTo>
                  <a:lnTo>
                    <a:pt x="5615" y="295"/>
                  </a:lnTo>
                  <a:lnTo>
                    <a:pt x="5286" y="642"/>
                  </a:lnTo>
                  <a:lnTo>
                    <a:pt x="4867" y="1106"/>
                  </a:lnTo>
                  <a:lnTo>
                    <a:pt x="4386" y="1658"/>
                  </a:lnTo>
                  <a:lnTo>
                    <a:pt x="3860" y="2282"/>
                  </a:lnTo>
                  <a:lnTo>
                    <a:pt x="3583" y="2612"/>
                  </a:lnTo>
                  <a:lnTo>
                    <a:pt x="3307" y="2959"/>
                  </a:lnTo>
                  <a:lnTo>
                    <a:pt x="2746" y="3672"/>
                  </a:lnTo>
                  <a:lnTo>
                    <a:pt x="2202" y="4394"/>
                  </a:lnTo>
                  <a:lnTo>
                    <a:pt x="1944" y="4742"/>
                  </a:lnTo>
                  <a:lnTo>
                    <a:pt x="1685" y="5098"/>
                  </a:lnTo>
                  <a:lnTo>
                    <a:pt x="1213" y="5767"/>
                  </a:lnTo>
                  <a:lnTo>
                    <a:pt x="803" y="6373"/>
                  </a:lnTo>
                  <a:lnTo>
                    <a:pt x="464" y="6890"/>
                  </a:lnTo>
                  <a:lnTo>
                    <a:pt x="215" y="7300"/>
                  </a:lnTo>
                  <a:lnTo>
                    <a:pt x="1" y="7656"/>
                  </a:lnTo>
                  <a:lnTo>
                    <a:pt x="295" y="7362"/>
                  </a:lnTo>
                  <a:lnTo>
                    <a:pt x="625" y="7014"/>
                  </a:lnTo>
                  <a:lnTo>
                    <a:pt x="1044" y="6551"/>
                  </a:lnTo>
                  <a:lnTo>
                    <a:pt x="1525" y="5998"/>
                  </a:lnTo>
                  <a:lnTo>
                    <a:pt x="2051" y="5375"/>
                  </a:lnTo>
                  <a:lnTo>
                    <a:pt x="2327" y="5045"/>
                  </a:lnTo>
                  <a:lnTo>
                    <a:pt x="2603" y="4697"/>
                  </a:lnTo>
                  <a:lnTo>
                    <a:pt x="3165" y="3984"/>
                  </a:lnTo>
                  <a:lnTo>
                    <a:pt x="3708" y="3271"/>
                  </a:lnTo>
                  <a:lnTo>
                    <a:pt x="3967" y="2915"/>
                  </a:lnTo>
                  <a:lnTo>
                    <a:pt x="4216" y="2558"/>
                  </a:lnTo>
                  <a:lnTo>
                    <a:pt x="4689" y="1890"/>
                  </a:lnTo>
                  <a:lnTo>
                    <a:pt x="5098" y="1284"/>
                  </a:lnTo>
                  <a:lnTo>
                    <a:pt x="5437" y="767"/>
                  </a:lnTo>
                  <a:lnTo>
                    <a:pt x="5696" y="357"/>
                  </a:lnTo>
                  <a:lnTo>
                    <a:pt x="5909"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4236200" y="2392825"/>
              <a:ext cx="157750" cy="17200"/>
            </a:xfrm>
            <a:custGeom>
              <a:avLst/>
              <a:gdLst/>
              <a:ahLst/>
              <a:cxnLst/>
              <a:rect l="l" t="t" r="r" b="b"/>
              <a:pathLst>
                <a:path w="6310" h="688" extrusionOk="0">
                  <a:moveTo>
                    <a:pt x="4831" y="1"/>
                  </a:moveTo>
                  <a:lnTo>
                    <a:pt x="4296" y="10"/>
                  </a:lnTo>
                  <a:lnTo>
                    <a:pt x="3726" y="36"/>
                  </a:lnTo>
                  <a:lnTo>
                    <a:pt x="3128" y="81"/>
                  </a:lnTo>
                  <a:lnTo>
                    <a:pt x="2540" y="143"/>
                  </a:lnTo>
                  <a:lnTo>
                    <a:pt x="1979" y="215"/>
                  </a:lnTo>
                  <a:lnTo>
                    <a:pt x="1444" y="295"/>
                  </a:lnTo>
                  <a:lnTo>
                    <a:pt x="972" y="384"/>
                  </a:lnTo>
                  <a:lnTo>
                    <a:pt x="571" y="473"/>
                  </a:lnTo>
                  <a:lnTo>
                    <a:pt x="268" y="544"/>
                  </a:lnTo>
                  <a:lnTo>
                    <a:pt x="0" y="625"/>
                  </a:lnTo>
                  <a:lnTo>
                    <a:pt x="277" y="651"/>
                  </a:lnTo>
                  <a:lnTo>
                    <a:pt x="589" y="669"/>
                  </a:lnTo>
                  <a:lnTo>
                    <a:pt x="999" y="687"/>
                  </a:lnTo>
                  <a:lnTo>
                    <a:pt x="1480" y="687"/>
                  </a:lnTo>
                  <a:lnTo>
                    <a:pt x="2014" y="678"/>
                  </a:lnTo>
                  <a:lnTo>
                    <a:pt x="2585" y="642"/>
                  </a:lnTo>
                  <a:lnTo>
                    <a:pt x="3182" y="607"/>
                  </a:lnTo>
                  <a:lnTo>
                    <a:pt x="3770" y="544"/>
                  </a:lnTo>
                  <a:lnTo>
                    <a:pt x="4332" y="473"/>
                  </a:lnTo>
                  <a:lnTo>
                    <a:pt x="4866" y="384"/>
                  </a:lnTo>
                  <a:lnTo>
                    <a:pt x="5339" y="304"/>
                  </a:lnTo>
                  <a:lnTo>
                    <a:pt x="5740" y="215"/>
                  </a:lnTo>
                  <a:lnTo>
                    <a:pt x="6043" y="143"/>
                  </a:lnTo>
                  <a:lnTo>
                    <a:pt x="6310" y="63"/>
                  </a:lnTo>
                  <a:lnTo>
                    <a:pt x="6034" y="36"/>
                  </a:lnTo>
                  <a:lnTo>
                    <a:pt x="5722" y="19"/>
                  </a:lnTo>
                  <a:lnTo>
                    <a:pt x="5312"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3856550" y="3094875"/>
              <a:ext cx="16725" cy="431800"/>
            </a:xfrm>
            <a:custGeom>
              <a:avLst/>
              <a:gdLst/>
              <a:ahLst/>
              <a:cxnLst/>
              <a:rect l="l" t="t" r="r" b="b"/>
              <a:pathLst>
                <a:path w="669" h="17272" extrusionOk="0">
                  <a:moveTo>
                    <a:pt x="72" y="0"/>
                  </a:moveTo>
                  <a:lnTo>
                    <a:pt x="63" y="196"/>
                  </a:lnTo>
                  <a:lnTo>
                    <a:pt x="45" y="740"/>
                  </a:lnTo>
                  <a:lnTo>
                    <a:pt x="27" y="1595"/>
                  </a:lnTo>
                  <a:lnTo>
                    <a:pt x="9" y="2121"/>
                  </a:lnTo>
                  <a:lnTo>
                    <a:pt x="9" y="2700"/>
                  </a:lnTo>
                  <a:lnTo>
                    <a:pt x="1" y="4010"/>
                  </a:lnTo>
                  <a:lnTo>
                    <a:pt x="9" y="5472"/>
                  </a:lnTo>
                  <a:lnTo>
                    <a:pt x="18" y="6238"/>
                  </a:lnTo>
                  <a:lnTo>
                    <a:pt x="36" y="7032"/>
                  </a:lnTo>
                  <a:lnTo>
                    <a:pt x="72" y="8645"/>
                  </a:lnTo>
                  <a:lnTo>
                    <a:pt x="134" y="10249"/>
                  </a:lnTo>
                  <a:lnTo>
                    <a:pt x="161" y="11042"/>
                  </a:lnTo>
                  <a:lnTo>
                    <a:pt x="197" y="11808"/>
                  </a:lnTo>
                  <a:lnTo>
                    <a:pt x="277" y="13270"/>
                  </a:lnTo>
                  <a:lnTo>
                    <a:pt x="366" y="14571"/>
                  </a:lnTo>
                  <a:lnTo>
                    <a:pt x="402" y="15150"/>
                  </a:lnTo>
                  <a:lnTo>
                    <a:pt x="446" y="15676"/>
                  </a:lnTo>
                  <a:lnTo>
                    <a:pt x="517" y="16532"/>
                  </a:lnTo>
                  <a:lnTo>
                    <a:pt x="571" y="17075"/>
                  </a:lnTo>
                  <a:lnTo>
                    <a:pt x="598" y="17271"/>
                  </a:lnTo>
                  <a:lnTo>
                    <a:pt x="607" y="17075"/>
                  </a:lnTo>
                  <a:lnTo>
                    <a:pt x="624" y="16523"/>
                  </a:lnTo>
                  <a:lnTo>
                    <a:pt x="642" y="15667"/>
                  </a:lnTo>
                  <a:lnTo>
                    <a:pt x="651" y="15150"/>
                  </a:lnTo>
                  <a:lnTo>
                    <a:pt x="660" y="14562"/>
                  </a:lnTo>
                  <a:lnTo>
                    <a:pt x="669" y="13261"/>
                  </a:lnTo>
                  <a:lnTo>
                    <a:pt x="660" y="11799"/>
                  </a:lnTo>
                  <a:lnTo>
                    <a:pt x="651" y="11024"/>
                  </a:lnTo>
                  <a:lnTo>
                    <a:pt x="633" y="10240"/>
                  </a:lnTo>
                  <a:lnTo>
                    <a:pt x="598" y="8627"/>
                  </a:lnTo>
                  <a:lnTo>
                    <a:pt x="535" y="7014"/>
                  </a:lnTo>
                  <a:lnTo>
                    <a:pt x="500" y="6229"/>
                  </a:lnTo>
                  <a:lnTo>
                    <a:pt x="464" y="5454"/>
                  </a:lnTo>
                  <a:lnTo>
                    <a:pt x="384" y="4002"/>
                  </a:lnTo>
                  <a:lnTo>
                    <a:pt x="304" y="2691"/>
                  </a:lnTo>
                  <a:lnTo>
                    <a:pt x="259" y="2112"/>
                  </a:lnTo>
                  <a:lnTo>
                    <a:pt x="214" y="1586"/>
                  </a:lnTo>
                  <a:lnTo>
                    <a:pt x="143" y="740"/>
                  </a:lnTo>
                  <a:lnTo>
                    <a:pt x="90" y="196"/>
                  </a:lnTo>
                  <a:lnTo>
                    <a:pt x="72"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3821350" y="3349525"/>
              <a:ext cx="18750" cy="303250"/>
            </a:xfrm>
            <a:custGeom>
              <a:avLst/>
              <a:gdLst/>
              <a:ahLst/>
              <a:cxnLst/>
              <a:rect l="l" t="t" r="r" b="b"/>
              <a:pathLst>
                <a:path w="750" h="12130" extrusionOk="0">
                  <a:moveTo>
                    <a:pt x="45" y="0"/>
                  </a:moveTo>
                  <a:lnTo>
                    <a:pt x="27" y="517"/>
                  </a:lnTo>
                  <a:lnTo>
                    <a:pt x="9" y="1123"/>
                  </a:lnTo>
                  <a:lnTo>
                    <a:pt x="1" y="1899"/>
                  </a:lnTo>
                  <a:lnTo>
                    <a:pt x="9" y="2825"/>
                  </a:lnTo>
                  <a:lnTo>
                    <a:pt x="27" y="3850"/>
                  </a:lnTo>
                  <a:lnTo>
                    <a:pt x="45" y="4394"/>
                  </a:lnTo>
                  <a:lnTo>
                    <a:pt x="63" y="4946"/>
                  </a:lnTo>
                  <a:lnTo>
                    <a:pt x="116" y="6078"/>
                  </a:lnTo>
                  <a:lnTo>
                    <a:pt x="188" y="7210"/>
                  </a:lnTo>
                  <a:lnTo>
                    <a:pt x="223" y="7763"/>
                  </a:lnTo>
                  <a:lnTo>
                    <a:pt x="268" y="8306"/>
                  </a:lnTo>
                  <a:lnTo>
                    <a:pt x="357" y="9331"/>
                  </a:lnTo>
                  <a:lnTo>
                    <a:pt x="446" y="10240"/>
                  </a:lnTo>
                  <a:lnTo>
                    <a:pt x="535" y="11015"/>
                  </a:lnTo>
                  <a:lnTo>
                    <a:pt x="615" y="11613"/>
                  </a:lnTo>
                  <a:lnTo>
                    <a:pt x="696" y="12129"/>
                  </a:lnTo>
                  <a:lnTo>
                    <a:pt x="722" y="11604"/>
                  </a:lnTo>
                  <a:lnTo>
                    <a:pt x="740" y="11006"/>
                  </a:lnTo>
                  <a:lnTo>
                    <a:pt x="749" y="10231"/>
                  </a:lnTo>
                  <a:lnTo>
                    <a:pt x="740" y="9304"/>
                  </a:lnTo>
                  <a:lnTo>
                    <a:pt x="722" y="8279"/>
                  </a:lnTo>
                  <a:lnTo>
                    <a:pt x="705" y="7736"/>
                  </a:lnTo>
                  <a:lnTo>
                    <a:pt x="687" y="7183"/>
                  </a:lnTo>
                  <a:lnTo>
                    <a:pt x="633" y="6052"/>
                  </a:lnTo>
                  <a:lnTo>
                    <a:pt x="562" y="4920"/>
                  </a:lnTo>
                  <a:lnTo>
                    <a:pt x="526" y="4367"/>
                  </a:lnTo>
                  <a:lnTo>
                    <a:pt x="482" y="3824"/>
                  </a:lnTo>
                  <a:lnTo>
                    <a:pt x="393" y="2799"/>
                  </a:lnTo>
                  <a:lnTo>
                    <a:pt x="304" y="1881"/>
                  </a:lnTo>
                  <a:lnTo>
                    <a:pt x="205" y="1114"/>
                  </a:lnTo>
                  <a:lnTo>
                    <a:pt x="125" y="517"/>
                  </a:lnTo>
                  <a:lnTo>
                    <a:pt x="45"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6242025" y="3146775"/>
              <a:ext cx="20750" cy="431575"/>
            </a:xfrm>
            <a:custGeom>
              <a:avLst/>
              <a:gdLst/>
              <a:ahLst/>
              <a:cxnLst/>
              <a:rect l="l" t="t" r="r" b="b"/>
              <a:pathLst>
                <a:path w="830" h="17263" extrusionOk="0">
                  <a:moveTo>
                    <a:pt x="794" y="1"/>
                  </a:moveTo>
                  <a:lnTo>
                    <a:pt x="776" y="197"/>
                  </a:lnTo>
                  <a:lnTo>
                    <a:pt x="714" y="740"/>
                  </a:lnTo>
                  <a:lnTo>
                    <a:pt x="625" y="1587"/>
                  </a:lnTo>
                  <a:lnTo>
                    <a:pt x="580" y="2113"/>
                  </a:lnTo>
                  <a:lnTo>
                    <a:pt x="527" y="2692"/>
                  </a:lnTo>
                  <a:lnTo>
                    <a:pt x="429" y="3993"/>
                  </a:lnTo>
                  <a:lnTo>
                    <a:pt x="331" y="5455"/>
                  </a:lnTo>
                  <a:lnTo>
                    <a:pt x="277" y="6221"/>
                  </a:lnTo>
                  <a:lnTo>
                    <a:pt x="233" y="7005"/>
                  </a:lnTo>
                  <a:lnTo>
                    <a:pt x="152" y="8618"/>
                  </a:lnTo>
                  <a:lnTo>
                    <a:pt x="90" y="10231"/>
                  </a:lnTo>
                  <a:lnTo>
                    <a:pt x="63" y="11016"/>
                  </a:lnTo>
                  <a:lnTo>
                    <a:pt x="45" y="11791"/>
                  </a:lnTo>
                  <a:lnTo>
                    <a:pt x="19" y="13244"/>
                  </a:lnTo>
                  <a:lnTo>
                    <a:pt x="1" y="14554"/>
                  </a:lnTo>
                  <a:lnTo>
                    <a:pt x="1" y="15133"/>
                  </a:lnTo>
                  <a:lnTo>
                    <a:pt x="10" y="15659"/>
                  </a:lnTo>
                  <a:lnTo>
                    <a:pt x="19" y="16514"/>
                  </a:lnTo>
                  <a:lnTo>
                    <a:pt x="28" y="17067"/>
                  </a:lnTo>
                  <a:lnTo>
                    <a:pt x="37" y="17263"/>
                  </a:lnTo>
                  <a:lnTo>
                    <a:pt x="54" y="17067"/>
                  </a:lnTo>
                  <a:lnTo>
                    <a:pt x="117" y="16523"/>
                  </a:lnTo>
                  <a:lnTo>
                    <a:pt x="197" y="15668"/>
                  </a:lnTo>
                  <a:lnTo>
                    <a:pt x="250" y="15151"/>
                  </a:lnTo>
                  <a:lnTo>
                    <a:pt x="304" y="14571"/>
                  </a:lnTo>
                  <a:lnTo>
                    <a:pt x="402" y="13261"/>
                  </a:lnTo>
                  <a:lnTo>
                    <a:pt x="500" y="11809"/>
                  </a:lnTo>
                  <a:lnTo>
                    <a:pt x="553" y="11042"/>
                  </a:lnTo>
                  <a:lnTo>
                    <a:pt x="598" y="10249"/>
                  </a:lnTo>
                  <a:lnTo>
                    <a:pt x="678" y="8645"/>
                  </a:lnTo>
                  <a:lnTo>
                    <a:pt x="741" y="7032"/>
                  </a:lnTo>
                  <a:lnTo>
                    <a:pt x="767" y="6239"/>
                  </a:lnTo>
                  <a:lnTo>
                    <a:pt x="785" y="5472"/>
                  </a:lnTo>
                  <a:lnTo>
                    <a:pt x="812" y="4011"/>
                  </a:lnTo>
                  <a:lnTo>
                    <a:pt x="830" y="2701"/>
                  </a:lnTo>
                  <a:lnTo>
                    <a:pt x="830" y="2122"/>
                  </a:lnTo>
                  <a:lnTo>
                    <a:pt x="821" y="1596"/>
                  </a:lnTo>
                  <a:lnTo>
                    <a:pt x="812" y="740"/>
                  </a:lnTo>
                  <a:lnTo>
                    <a:pt x="803" y="197"/>
                  </a:lnTo>
                  <a:lnTo>
                    <a:pt x="794" y="1"/>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5"/>
            <p:cNvSpPr/>
            <p:nvPr/>
          </p:nvSpPr>
          <p:spPr>
            <a:xfrm>
              <a:off x="6197250" y="3397875"/>
              <a:ext cx="13850" cy="303900"/>
            </a:xfrm>
            <a:custGeom>
              <a:avLst/>
              <a:gdLst/>
              <a:ahLst/>
              <a:cxnLst/>
              <a:rect l="l" t="t" r="r" b="b"/>
              <a:pathLst>
                <a:path w="554" h="12156" extrusionOk="0">
                  <a:moveTo>
                    <a:pt x="402" y="0"/>
                  </a:moveTo>
                  <a:lnTo>
                    <a:pt x="339" y="526"/>
                  </a:lnTo>
                  <a:lnTo>
                    <a:pt x="277" y="1123"/>
                  </a:lnTo>
                  <a:lnTo>
                    <a:pt x="215" y="1898"/>
                  </a:lnTo>
                  <a:lnTo>
                    <a:pt x="152" y="2816"/>
                  </a:lnTo>
                  <a:lnTo>
                    <a:pt x="99" y="3841"/>
                  </a:lnTo>
                  <a:lnTo>
                    <a:pt x="72" y="4385"/>
                  </a:lnTo>
                  <a:lnTo>
                    <a:pt x="45" y="4937"/>
                  </a:lnTo>
                  <a:lnTo>
                    <a:pt x="18" y="6069"/>
                  </a:lnTo>
                  <a:lnTo>
                    <a:pt x="1" y="7210"/>
                  </a:lnTo>
                  <a:lnTo>
                    <a:pt x="1" y="7762"/>
                  </a:lnTo>
                  <a:lnTo>
                    <a:pt x="1" y="8306"/>
                  </a:lnTo>
                  <a:lnTo>
                    <a:pt x="10" y="9331"/>
                  </a:lnTo>
                  <a:lnTo>
                    <a:pt x="36" y="10249"/>
                  </a:lnTo>
                  <a:lnTo>
                    <a:pt x="72" y="11033"/>
                  </a:lnTo>
                  <a:lnTo>
                    <a:pt x="108" y="11630"/>
                  </a:lnTo>
                  <a:lnTo>
                    <a:pt x="152" y="12156"/>
                  </a:lnTo>
                  <a:lnTo>
                    <a:pt x="215" y="11630"/>
                  </a:lnTo>
                  <a:lnTo>
                    <a:pt x="277" y="11033"/>
                  </a:lnTo>
                  <a:lnTo>
                    <a:pt x="339" y="10258"/>
                  </a:lnTo>
                  <a:lnTo>
                    <a:pt x="402" y="9340"/>
                  </a:lnTo>
                  <a:lnTo>
                    <a:pt x="455" y="8315"/>
                  </a:lnTo>
                  <a:lnTo>
                    <a:pt x="482" y="7771"/>
                  </a:lnTo>
                  <a:lnTo>
                    <a:pt x="509" y="7219"/>
                  </a:lnTo>
                  <a:lnTo>
                    <a:pt x="535" y="6087"/>
                  </a:lnTo>
                  <a:lnTo>
                    <a:pt x="553" y="4955"/>
                  </a:lnTo>
                  <a:lnTo>
                    <a:pt x="553" y="4394"/>
                  </a:lnTo>
                  <a:lnTo>
                    <a:pt x="553" y="3850"/>
                  </a:lnTo>
                  <a:lnTo>
                    <a:pt x="535" y="2825"/>
                  </a:lnTo>
                  <a:lnTo>
                    <a:pt x="509" y="1907"/>
                  </a:lnTo>
                  <a:lnTo>
                    <a:pt x="482" y="1132"/>
                  </a:lnTo>
                  <a:lnTo>
                    <a:pt x="446" y="526"/>
                  </a:lnTo>
                  <a:lnTo>
                    <a:pt x="402" y="0"/>
                  </a:lnTo>
                  <a:close/>
                </a:path>
              </a:pathLst>
            </a:custGeom>
            <a:solidFill>
              <a:srgbClr val="B3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a:off x="4921750" y="2332900"/>
              <a:ext cx="61075" cy="112975"/>
            </a:xfrm>
            <a:custGeom>
              <a:avLst/>
              <a:gdLst/>
              <a:ahLst/>
              <a:cxnLst/>
              <a:rect l="l" t="t" r="r" b="b"/>
              <a:pathLst>
                <a:path w="2443" h="4519" extrusionOk="0">
                  <a:moveTo>
                    <a:pt x="0" y="1"/>
                  </a:moveTo>
                  <a:lnTo>
                    <a:pt x="2442" y="4519"/>
                  </a:lnTo>
                  <a:lnTo>
                    <a:pt x="2406" y="4260"/>
                  </a:lnTo>
                  <a:lnTo>
                    <a:pt x="2371" y="4002"/>
                  </a:lnTo>
                  <a:lnTo>
                    <a:pt x="2317" y="3752"/>
                  </a:lnTo>
                  <a:lnTo>
                    <a:pt x="2255" y="3512"/>
                  </a:lnTo>
                  <a:lnTo>
                    <a:pt x="2193" y="3271"/>
                  </a:lnTo>
                  <a:lnTo>
                    <a:pt x="2112" y="3048"/>
                  </a:lnTo>
                  <a:lnTo>
                    <a:pt x="2032" y="2826"/>
                  </a:lnTo>
                  <a:lnTo>
                    <a:pt x="1943" y="2612"/>
                  </a:lnTo>
                  <a:lnTo>
                    <a:pt x="1854" y="2407"/>
                  </a:lnTo>
                  <a:lnTo>
                    <a:pt x="1756" y="2211"/>
                  </a:lnTo>
                  <a:lnTo>
                    <a:pt x="1658" y="2024"/>
                  </a:lnTo>
                  <a:lnTo>
                    <a:pt x="1551" y="1836"/>
                  </a:lnTo>
                  <a:lnTo>
                    <a:pt x="1444" y="1667"/>
                  </a:lnTo>
                  <a:lnTo>
                    <a:pt x="1337" y="1498"/>
                  </a:lnTo>
                  <a:lnTo>
                    <a:pt x="1123" y="1195"/>
                  </a:lnTo>
                  <a:lnTo>
                    <a:pt x="909" y="918"/>
                  </a:lnTo>
                  <a:lnTo>
                    <a:pt x="704" y="678"/>
                  </a:lnTo>
                  <a:lnTo>
                    <a:pt x="517" y="473"/>
                  </a:lnTo>
                  <a:lnTo>
                    <a:pt x="348" y="304"/>
                  </a:lnTo>
                  <a:lnTo>
                    <a:pt x="205" y="170"/>
                  </a:lnTo>
                  <a:lnTo>
                    <a:pt x="98" y="72"/>
                  </a:lnTo>
                  <a:lnTo>
                    <a:pt x="0"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a:off x="5030700" y="2239100"/>
              <a:ext cx="143725" cy="223950"/>
            </a:xfrm>
            <a:custGeom>
              <a:avLst/>
              <a:gdLst/>
              <a:ahLst/>
              <a:cxnLst/>
              <a:rect l="l" t="t" r="r" b="b"/>
              <a:pathLst>
                <a:path w="5749" h="8958" extrusionOk="0">
                  <a:moveTo>
                    <a:pt x="5748" y="1"/>
                  </a:moveTo>
                  <a:lnTo>
                    <a:pt x="5552" y="170"/>
                  </a:lnTo>
                  <a:lnTo>
                    <a:pt x="5320" y="375"/>
                  </a:lnTo>
                  <a:lnTo>
                    <a:pt x="5017" y="660"/>
                  </a:lnTo>
                  <a:lnTo>
                    <a:pt x="4652" y="1017"/>
                  </a:lnTo>
                  <a:lnTo>
                    <a:pt x="4233" y="1444"/>
                  </a:lnTo>
                  <a:lnTo>
                    <a:pt x="4010" y="1676"/>
                  </a:lnTo>
                  <a:lnTo>
                    <a:pt x="3788" y="1935"/>
                  </a:lnTo>
                  <a:lnTo>
                    <a:pt x="3547" y="2211"/>
                  </a:lnTo>
                  <a:lnTo>
                    <a:pt x="3306" y="2496"/>
                  </a:lnTo>
                  <a:lnTo>
                    <a:pt x="3066" y="2799"/>
                  </a:lnTo>
                  <a:lnTo>
                    <a:pt x="2816" y="3120"/>
                  </a:lnTo>
                  <a:lnTo>
                    <a:pt x="2576" y="3450"/>
                  </a:lnTo>
                  <a:lnTo>
                    <a:pt x="2326" y="3797"/>
                  </a:lnTo>
                  <a:lnTo>
                    <a:pt x="2085" y="4162"/>
                  </a:lnTo>
                  <a:lnTo>
                    <a:pt x="1845" y="4537"/>
                  </a:lnTo>
                  <a:lnTo>
                    <a:pt x="1613" y="4920"/>
                  </a:lnTo>
                  <a:lnTo>
                    <a:pt x="1381" y="5330"/>
                  </a:lnTo>
                  <a:lnTo>
                    <a:pt x="1168" y="5740"/>
                  </a:lnTo>
                  <a:lnTo>
                    <a:pt x="963" y="6168"/>
                  </a:lnTo>
                  <a:lnTo>
                    <a:pt x="767" y="6604"/>
                  </a:lnTo>
                  <a:lnTo>
                    <a:pt x="579" y="7050"/>
                  </a:lnTo>
                  <a:lnTo>
                    <a:pt x="410" y="7513"/>
                  </a:lnTo>
                  <a:lnTo>
                    <a:pt x="259" y="7986"/>
                  </a:lnTo>
                  <a:lnTo>
                    <a:pt x="116" y="8467"/>
                  </a:lnTo>
                  <a:lnTo>
                    <a:pt x="54" y="8708"/>
                  </a:lnTo>
                  <a:lnTo>
                    <a:pt x="0" y="8957"/>
                  </a:lnTo>
                  <a:lnTo>
                    <a:pt x="5748"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a:off x="4982800" y="2196550"/>
              <a:ext cx="32775" cy="211900"/>
            </a:xfrm>
            <a:custGeom>
              <a:avLst/>
              <a:gdLst/>
              <a:ahLst/>
              <a:cxnLst/>
              <a:rect l="l" t="t" r="r" b="b"/>
              <a:pathLst>
                <a:path w="1311" h="8476" extrusionOk="0">
                  <a:moveTo>
                    <a:pt x="0" y="0"/>
                  </a:moveTo>
                  <a:lnTo>
                    <a:pt x="1114" y="8476"/>
                  </a:lnTo>
                  <a:lnTo>
                    <a:pt x="1185" y="8030"/>
                  </a:lnTo>
                  <a:lnTo>
                    <a:pt x="1230" y="7593"/>
                  </a:lnTo>
                  <a:lnTo>
                    <a:pt x="1274" y="7157"/>
                  </a:lnTo>
                  <a:lnTo>
                    <a:pt x="1292" y="6738"/>
                  </a:lnTo>
                  <a:lnTo>
                    <a:pt x="1310" y="6319"/>
                  </a:lnTo>
                  <a:lnTo>
                    <a:pt x="1310" y="5918"/>
                  </a:lnTo>
                  <a:lnTo>
                    <a:pt x="1292" y="5517"/>
                  </a:lnTo>
                  <a:lnTo>
                    <a:pt x="1274" y="5134"/>
                  </a:lnTo>
                  <a:lnTo>
                    <a:pt x="1248" y="4750"/>
                  </a:lnTo>
                  <a:lnTo>
                    <a:pt x="1203" y="4385"/>
                  </a:lnTo>
                  <a:lnTo>
                    <a:pt x="1159" y="4038"/>
                  </a:lnTo>
                  <a:lnTo>
                    <a:pt x="1105" y="3690"/>
                  </a:lnTo>
                  <a:lnTo>
                    <a:pt x="1052" y="3360"/>
                  </a:lnTo>
                  <a:lnTo>
                    <a:pt x="989" y="3039"/>
                  </a:lnTo>
                  <a:lnTo>
                    <a:pt x="927" y="2736"/>
                  </a:lnTo>
                  <a:lnTo>
                    <a:pt x="856" y="2442"/>
                  </a:lnTo>
                  <a:lnTo>
                    <a:pt x="784" y="2166"/>
                  </a:lnTo>
                  <a:lnTo>
                    <a:pt x="704" y="1908"/>
                  </a:lnTo>
                  <a:lnTo>
                    <a:pt x="562" y="1426"/>
                  </a:lnTo>
                  <a:lnTo>
                    <a:pt x="419" y="1008"/>
                  </a:lnTo>
                  <a:lnTo>
                    <a:pt x="285" y="651"/>
                  </a:lnTo>
                  <a:lnTo>
                    <a:pt x="169" y="375"/>
                  </a:lnTo>
                  <a:lnTo>
                    <a:pt x="80" y="170"/>
                  </a:lnTo>
                  <a:lnTo>
                    <a:pt x="0"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a:off x="4885200" y="2290350"/>
              <a:ext cx="35000" cy="42575"/>
            </a:xfrm>
            <a:custGeom>
              <a:avLst/>
              <a:gdLst/>
              <a:ahLst/>
              <a:cxnLst/>
              <a:rect l="l" t="t" r="r" b="b"/>
              <a:pathLst>
                <a:path w="1400" h="1703" extrusionOk="0">
                  <a:moveTo>
                    <a:pt x="794" y="0"/>
                  </a:moveTo>
                  <a:lnTo>
                    <a:pt x="1" y="116"/>
                  </a:lnTo>
                  <a:lnTo>
                    <a:pt x="1" y="1471"/>
                  </a:lnTo>
                  <a:lnTo>
                    <a:pt x="348" y="1159"/>
                  </a:lnTo>
                  <a:lnTo>
                    <a:pt x="767" y="1703"/>
                  </a:lnTo>
                  <a:lnTo>
                    <a:pt x="1400" y="972"/>
                  </a:lnTo>
                  <a:lnTo>
                    <a:pt x="1097" y="526"/>
                  </a:lnTo>
                  <a:lnTo>
                    <a:pt x="1400" y="330"/>
                  </a:lnTo>
                  <a:lnTo>
                    <a:pt x="794" y="0"/>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a:off x="4950250" y="2153550"/>
              <a:ext cx="38125" cy="43025"/>
            </a:xfrm>
            <a:custGeom>
              <a:avLst/>
              <a:gdLst/>
              <a:ahLst/>
              <a:cxnLst/>
              <a:rect l="l" t="t" r="r" b="b"/>
              <a:pathLst>
                <a:path w="1525" h="1721" extrusionOk="0">
                  <a:moveTo>
                    <a:pt x="598" y="0"/>
                  </a:moveTo>
                  <a:lnTo>
                    <a:pt x="313" y="803"/>
                  </a:lnTo>
                  <a:lnTo>
                    <a:pt x="1" y="1373"/>
                  </a:lnTo>
                  <a:lnTo>
                    <a:pt x="509" y="1720"/>
                  </a:lnTo>
                  <a:lnTo>
                    <a:pt x="990" y="1114"/>
                  </a:lnTo>
                  <a:lnTo>
                    <a:pt x="1462" y="1498"/>
                  </a:lnTo>
                  <a:lnTo>
                    <a:pt x="1525" y="803"/>
                  </a:lnTo>
                  <a:lnTo>
                    <a:pt x="59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a:off x="5174400" y="2209025"/>
              <a:ext cx="36100" cy="26100"/>
            </a:xfrm>
            <a:custGeom>
              <a:avLst/>
              <a:gdLst/>
              <a:ahLst/>
              <a:cxnLst/>
              <a:rect l="l" t="t" r="r" b="b"/>
              <a:pathLst>
                <a:path w="1444" h="1044" extrusionOk="0">
                  <a:moveTo>
                    <a:pt x="455" y="1"/>
                  </a:moveTo>
                  <a:lnTo>
                    <a:pt x="0" y="473"/>
                  </a:lnTo>
                  <a:lnTo>
                    <a:pt x="375" y="803"/>
                  </a:lnTo>
                  <a:lnTo>
                    <a:pt x="722" y="990"/>
                  </a:lnTo>
                  <a:lnTo>
                    <a:pt x="1007" y="535"/>
                  </a:lnTo>
                  <a:lnTo>
                    <a:pt x="1382" y="1043"/>
                  </a:lnTo>
                  <a:lnTo>
                    <a:pt x="1444" y="179"/>
                  </a:lnTo>
                  <a:lnTo>
                    <a:pt x="900" y="1"/>
                  </a:lnTo>
                  <a:close/>
                </a:path>
              </a:pathLst>
            </a:custGeom>
            <a:solidFill>
              <a:srgbClr val="1A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a:off x="3901325" y="2900375"/>
              <a:ext cx="759775" cy="52825"/>
            </a:xfrm>
            <a:custGeom>
              <a:avLst/>
              <a:gdLst/>
              <a:ahLst/>
              <a:cxnLst/>
              <a:rect l="l" t="t" r="r" b="b"/>
              <a:pathLst>
                <a:path w="30391" h="2113" extrusionOk="0">
                  <a:moveTo>
                    <a:pt x="30390" y="0"/>
                  </a:moveTo>
                  <a:lnTo>
                    <a:pt x="25908" y="54"/>
                  </a:lnTo>
                  <a:lnTo>
                    <a:pt x="1" y="811"/>
                  </a:lnTo>
                  <a:lnTo>
                    <a:pt x="37" y="2112"/>
                  </a:lnTo>
                  <a:lnTo>
                    <a:pt x="29891" y="1239"/>
                  </a:lnTo>
                  <a:lnTo>
                    <a:pt x="303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64;p15">
              <a:extLst>
                <a:ext uri="{FF2B5EF4-FFF2-40B4-BE49-F238E27FC236}">
                  <a16:creationId xmlns:a16="http://schemas.microsoft.com/office/drawing/2014/main" id="{0CC97723-89BF-4242-C659-DCE3F9171EDD}"/>
                </a:ext>
              </a:extLst>
            </p:cNvPr>
            <p:cNvSpPr/>
            <p:nvPr/>
          </p:nvSpPr>
          <p:spPr>
            <a:xfrm>
              <a:off x="3685088" y="1313225"/>
              <a:ext cx="1011075" cy="604025"/>
            </a:xfrm>
            <a:custGeom>
              <a:avLst/>
              <a:gdLst/>
              <a:ahLst/>
              <a:cxnLst/>
              <a:rect l="l" t="t" r="r" b="b"/>
              <a:pathLst>
                <a:path w="40443" h="24161" extrusionOk="0">
                  <a:moveTo>
                    <a:pt x="19196" y="0"/>
                  </a:moveTo>
                  <a:lnTo>
                    <a:pt x="18831" y="9"/>
                  </a:lnTo>
                  <a:lnTo>
                    <a:pt x="18475" y="36"/>
                  </a:lnTo>
                  <a:lnTo>
                    <a:pt x="18127" y="71"/>
                  </a:lnTo>
                  <a:lnTo>
                    <a:pt x="17771" y="125"/>
                  </a:lnTo>
                  <a:lnTo>
                    <a:pt x="17432" y="187"/>
                  </a:lnTo>
                  <a:lnTo>
                    <a:pt x="17093" y="276"/>
                  </a:lnTo>
                  <a:lnTo>
                    <a:pt x="16755" y="365"/>
                  </a:lnTo>
                  <a:lnTo>
                    <a:pt x="16434" y="481"/>
                  </a:lnTo>
                  <a:lnTo>
                    <a:pt x="16113" y="597"/>
                  </a:lnTo>
                  <a:lnTo>
                    <a:pt x="15792" y="740"/>
                  </a:lnTo>
                  <a:lnTo>
                    <a:pt x="15489" y="882"/>
                  </a:lnTo>
                  <a:lnTo>
                    <a:pt x="15186" y="1043"/>
                  </a:lnTo>
                  <a:lnTo>
                    <a:pt x="14892" y="1221"/>
                  </a:lnTo>
                  <a:lnTo>
                    <a:pt x="14607" y="1399"/>
                  </a:lnTo>
                  <a:lnTo>
                    <a:pt x="14331" y="1595"/>
                  </a:lnTo>
                  <a:lnTo>
                    <a:pt x="14063" y="1800"/>
                  </a:lnTo>
                  <a:lnTo>
                    <a:pt x="13805" y="2023"/>
                  </a:lnTo>
                  <a:lnTo>
                    <a:pt x="13555" y="2246"/>
                  </a:lnTo>
                  <a:lnTo>
                    <a:pt x="13315" y="2486"/>
                  </a:lnTo>
                  <a:lnTo>
                    <a:pt x="13083" y="2727"/>
                  </a:lnTo>
                  <a:lnTo>
                    <a:pt x="12869" y="2985"/>
                  </a:lnTo>
                  <a:lnTo>
                    <a:pt x="12655" y="3253"/>
                  </a:lnTo>
                  <a:lnTo>
                    <a:pt x="12459" y="3529"/>
                  </a:lnTo>
                  <a:lnTo>
                    <a:pt x="12272" y="3805"/>
                  </a:lnTo>
                  <a:lnTo>
                    <a:pt x="12094" y="4099"/>
                  </a:lnTo>
                  <a:lnTo>
                    <a:pt x="11933" y="4394"/>
                  </a:lnTo>
                  <a:lnTo>
                    <a:pt x="11773" y="4697"/>
                  </a:lnTo>
                  <a:lnTo>
                    <a:pt x="11639" y="5008"/>
                  </a:lnTo>
                  <a:lnTo>
                    <a:pt x="11514" y="5329"/>
                  </a:lnTo>
                  <a:lnTo>
                    <a:pt x="11399" y="5659"/>
                  </a:lnTo>
                  <a:lnTo>
                    <a:pt x="11292" y="5989"/>
                  </a:lnTo>
                  <a:lnTo>
                    <a:pt x="11211" y="6327"/>
                  </a:lnTo>
                  <a:lnTo>
                    <a:pt x="10998" y="6194"/>
                  </a:lnTo>
                  <a:lnTo>
                    <a:pt x="10775" y="6078"/>
                  </a:lnTo>
                  <a:lnTo>
                    <a:pt x="10552" y="5962"/>
                  </a:lnTo>
                  <a:lnTo>
                    <a:pt x="10329" y="5855"/>
                  </a:lnTo>
                  <a:lnTo>
                    <a:pt x="10097" y="5757"/>
                  </a:lnTo>
                  <a:lnTo>
                    <a:pt x="9866" y="5659"/>
                  </a:lnTo>
                  <a:lnTo>
                    <a:pt x="9625" y="5579"/>
                  </a:lnTo>
                  <a:lnTo>
                    <a:pt x="9385" y="5508"/>
                  </a:lnTo>
                  <a:lnTo>
                    <a:pt x="9135" y="5436"/>
                  </a:lnTo>
                  <a:lnTo>
                    <a:pt x="8885" y="5374"/>
                  </a:lnTo>
                  <a:lnTo>
                    <a:pt x="8636" y="5329"/>
                  </a:lnTo>
                  <a:lnTo>
                    <a:pt x="8377" y="5285"/>
                  </a:lnTo>
                  <a:lnTo>
                    <a:pt x="8119" y="5249"/>
                  </a:lnTo>
                  <a:lnTo>
                    <a:pt x="7861" y="5231"/>
                  </a:lnTo>
                  <a:lnTo>
                    <a:pt x="7593" y="5213"/>
                  </a:lnTo>
                  <a:lnTo>
                    <a:pt x="7326" y="5213"/>
                  </a:lnTo>
                  <a:lnTo>
                    <a:pt x="6952" y="5222"/>
                  </a:lnTo>
                  <a:lnTo>
                    <a:pt x="6577" y="5249"/>
                  </a:lnTo>
                  <a:lnTo>
                    <a:pt x="6212" y="5294"/>
                  </a:lnTo>
                  <a:lnTo>
                    <a:pt x="5847" y="5356"/>
                  </a:lnTo>
                  <a:lnTo>
                    <a:pt x="5490" y="5445"/>
                  </a:lnTo>
                  <a:lnTo>
                    <a:pt x="5142" y="5543"/>
                  </a:lnTo>
                  <a:lnTo>
                    <a:pt x="4804" y="5659"/>
                  </a:lnTo>
                  <a:lnTo>
                    <a:pt x="4474" y="5784"/>
                  </a:lnTo>
                  <a:lnTo>
                    <a:pt x="4144" y="5935"/>
                  </a:lnTo>
                  <a:lnTo>
                    <a:pt x="3832" y="6096"/>
                  </a:lnTo>
                  <a:lnTo>
                    <a:pt x="3529" y="6274"/>
                  </a:lnTo>
                  <a:lnTo>
                    <a:pt x="3226" y="6461"/>
                  </a:lnTo>
                  <a:lnTo>
                    <a:pt x="2941" y="6666"/>
                  </a:lnTo>
                  <a:lnTo>
                    <a:pt x="2665" y="6889"/>
                  </a:lnTo>
                  <a:lnTo>
                    <a:pt x="2398" y="7112"/>
                  </a:lnTo>
                  <a:lnTo>
                    <a:pt x="2148" y="7361"/>
                  </a:lnTo>
                  <a:lnTo>
                    <a:pt x="1899" y="7611"/>
                  </a:lnTo>
                  <a:lnTo>
                    <a:pt x="1667" y="7878"/>
                  </a:lnTo>
                  <a:lnTo>
                    <a:pt x="1453" y="8154"/>
                  </a:lnTo>
                  <a:lnTo>
                    <a:pt x="1248" y="8440"/>
                  </a:lnTo>
                  <a:lnTo>
                    <a:pt x="1061" y="8743"/>
                  </a:lnTo>
                  <a:lnTo>
                    <a:pt x="883" y="9046"/>
                  </a:lnTo>
                  <a:lnTo>
                    <a:pt x="722" y="9366"/>
                  </a:lnTo>
                  <a:lnTo>
                    <a:pt x="571" y="9687"/>
                  </a:lnTo>
                  <a:lnTo>
                    <a:pt x="446" y="10017"/>
                  </a:lnTo>
                  <a:lnTo>
                    <a:pt x="330" y="10364"/>
                  </a:lnTo>
                  <a:lnTo>
                    <a:pt x="232" y="10712"/>
                  </a:lnTo>
                  <a:lnTo>
                    <a:pt x="143" y="11060"/>
                  </a:lnTo>
                  <a:lnTo>
                    <a:pt x="81" y="11425"/>
                  </a:lnTo>
                  <a:lnTo>
                    <a:pt x="36" y="11790"/>
                  </a:lnTo>
                  <a:lnTo>
                    <a:pt x="9" y="12165"/>
                  </a:lnTo>
                  <a:lnTo>
                    <a:pt x="0" y="12539"/>
                  </a:lnTo>
                  <a:lnTo>
                    <a:pt x="9" y="12913"/>
                  </a:lnTo>
                  <a:lnTo>
                    <a:pt x="36" y="13288"/>
                  </a:lnTo>
                  <a:lnTo>
                    <a:pt x="81" y="13653"/>
                  </a:lnTo>
                  <a:lnTo>
                    <a:pt x="143" y="14018"/>
                  </a:lnTo>
                  <a:lnTo>
                    <a:pt x="232" y="14375"/>
                  </a:lnTo>
                  <a:lnTo>
                    <a:pt x="330" y="14722"/>
                  </a:lnTo>
                  <a:lnTo>
                    <a:pt x="446" y="15061"/>
                  </a:lnTo>
                  <a:lnTo>
                    <a:pt x="571" y="15391"/>
                  </a:lnTo>
                  <a:lnTo>
                    <a:pt x="722" y="15721"/>
                  </a:lnTo>
                  <a:lnTo>
                    <a:pt x="883" y="16032"/>
                  </a:lnTo>
                  <a:lnTo>
                    <a:pt x="1061" y="16335"/>
                  </a:lnTo>
                  <a:lnTo>
                    <a:pt x="1248" y="16638"/>
                  </a:lnTo>
                  <a:lnTo>
                    <a:pt x="1453" y="16924"/>
                  </a:lnTo>
                  <a:lnTo>
                    <a:pt x="1667" y="17200"/>
                  </a:lnTo>
                  <a:lnTo>
                    <a:pt x="1899" y="17467"/>
                  </a:lnTo>
                  <a:lnTo>
                    <a:pt x="2148" y="17726"/>
                  </a:lnTo>
                  <a:lnTo>
                    <a:pt x="2398" y="17966"/>
                  </a:lnTo>
                  <a:lnTo>
                    <a:pt x="2665" y="18198"/>
                  </a:lnTo>
                  <a:lnTo>
                    <a:pt x="2941" y="18412"/>
                  </a:lnTo>
                  <a:lnTo>
                    <a:pt x="3226" y="18617"/>
                  </a:lnTo>
                  <a:lnTo>
                    <a:pt x="3529" y="18804"/>
                  </a:lnTo>
                  <a:lnTo>
                    <a:pt x="3832" y="18982"/>
                  </a:lnTo>
                  <a:lnTo>
                    <a:pt x="4144" y="19143"/>
                  </a:lnTo>
                  <a:lnTo>
                    <a:pt x="4474" y="19294"/>
                  </a:lnTo>
                  <a:lnTo>
                    <a:pt x="4804" y="19419"/>
                  </a:lnTo>
                  <a:lnTo>
                    <a:pt x="5142" y="19535"/>
                  </a:lnTo>
                  <a:lnTo>
                    <a:pt x="5490" y="19642"/>
                  </a:lnTo>
                  <a:lnTo>
                    <a:pt x="5847" y="19722"/>
                  </a:lnTo>
                  <a:lnTo>
                    <a:pt x="6212" y="19784"/>
                  </a:lnTo>
                  <a:lnTo>
                    <a:pt x="6577" y="19829"/>
                  </a:lnTo>
                  <a:lnTo>
                    <a:pt x="6952" y="19856"/>
                  </a:lnTo>
                  <a:lnTo>
                    <a:pt x="7326" y="19865"/>
                  </a:lnTo>
                  <a:lnTo>
                    <a:pt x="7665" y="19865"/>
                  </a:lnTo>
                  <a:lnTo>
                    <a:pt x="7994" y="19838"/>
                  </a:lnTo>
                  <a:lnTo>
                    <a:pt x="8324" y="19802"/>
                  </a:lnTo>
                  <a:lnTo>
                    <a:pt x="8654" y="19749"/>
                  </a:lnTo>
                  <a:lnTo>
                    <a:pt x="8975" y="19677"/>
                  </a:lnTo>
                  <a:lnTo>
                    <a:pt x="9287" y="19597"/>
                  </a:lnTo>
                  <a:lnTo>
                    <a:pt x="9598" y="19508"/>
                  </a:lnTo>
                  <a:lnTo>
                    <a:pt x="9901" y="19401"/>
                  </a:lnTo>
                  <a:lnTo>
                    <a:pt x="10026" y="19660"/>
                  </a:lnTo>
                  <a:lnTo>
                    <a:pt x="10169" y="19918"/>
                  </a:lnTo>
                  <a:lnTo>
                    <a:pt x="10311" y="20168"/>
                  </a:lnTo>
                  <a:lnTo>
                    <a:pt x="10463" y="20417"/>
                  </a:lnTo>
                  <a:lnTo>
                    <a:pt x="10623" y="20649"/>
                  </a:lnTo>
                  <a:lnTo>
                    <a:pt x="10793" y="20880"/>
                  </a:lnTo>
                  <a:lnTo>
                    <a:pt x="10971" y="21112"/>
                  </a:lnTo>
                  <a:lnTo>
                    <a:pt x="11149" y="21335"/>
                  </a:lnTo>
                  <a:lnTo>
                    <a:pt x="11345" y="21549"/>
                  </a:lnTo>
                  <a:lnTo>
                    <a:pt x="11541" y="21754"/>
                  </a:lnTo>
                  <a:lnTo>
                    <a:pt x="11746" y="21950"/>
                  </a:lnTo>
                  <a:lnTo>
                    <a:pt x="11960" y="22146"/>
                  </a:lnTo>
                  <a:lnTo>
                    <a:pt x="12183" y="22324"/>
                  </a:lnTo>
                  <a:lnTo>
                    <a:pt x="12406" y="22502"/>
                  </a:lnTo>
                  <a:lnTo>
                    <a:pt x="12637" y="22672"/>
                  </a:lnTo>
                  <a:lnTo>
                    <a:pt x="12878" y="22832"/>
                  </a:lnTo>
                  <a:lnTo>
                    <a:pt x="13119" y="22993"/>
                  </a:lnTo>
                  <a:lnTo>
                    <a:pt x="13368" y="23135"/>
                  </a:lnTo>
                  <a:lnTo>
                    <a:pt x="13627" y="23269"/>
                  </a:lnTo>
                  <a:lnTo>
                    <a:pt x="13885" y="23394"/>
                  </a:lnTo>
                  <a:lnTo>
                    <a:pt x="14152" y="23518"/>
                  </a:lnTo>
                  <a:lnTo>
                    <a:pt x="14420" y="23625"/>
                  </a:lnTo>
                  <a:lnTo>
                    <a:pt x="14696" y="23723"/>
                  </a:lnTo>
                  <a:lnTo>
                    <a:pt x="14981" y="23812"/>
                  </a:lnTo>
                  <a:lnTo>
                    <a:pt x="15266" y="23893"/>
                  </a:lnTo>
                  <a:lnTo>
                    <a:pt x="15552" y="23964"/>
                  </a:lnTo>
                  <a:lnTo>
                    <a:pt x="15846" y="24026"/>
                  </a:lnTo>
                  <a:lnTo>
                    <a:pt x="16140" y="24071"/>
                  </a:lnTo>
                  <a:lnTo>
                    <a:pt x="16434" y="24115"/>
                  </a:lnTo>
                  <a:lnTo>
                    <a:pt x="16737" y="24142"/>
                  </a:lnTo>
                  <a:lnTo>
                    <a:pt x="17040" y="24160"/>
                  </a:lnTo>
                  <a:lnTo>
                    <a:pt x="17628" y="24160"/>
                  </a:lnTo>
                  <a:lnTo>
                    <a:pt x="17913" y="24142"/>
                  </a:lnTo>
                  <a:lnTo>
                    <a:pt x="18189" y="24124"/>
                  </a:lnTo>
                  <a:lnTo>
                    <a:pt x="18457" y="24089"/>
                  </a:lnTo>
                  <a:lnTo>
                    <a:pt x="18724" y="24044"/>
                  </a:lnTo>
                  <a:lnTo>
                    <a:pt x="18992" y="24000"/>
                  </a:lnTo>
                  <a:lnTo>
                    <a:pt x="19259" y="23937"/>
                  </a:lnTo>
                  <a:lnTo>
                    <a:pt x="19517" y="23875"/>
                  </a:lnTo>
                  <a:lnTo>
                    <a:pt x="19776" y="23795"/>
                  </a:lnTo>
                  <a:lnTo>
                    <a:pt x="20034" y="23714"/>
                  </a:lnTo>
                  <a:lnTo>
                    <a:pt x="20284" y="23625"/>
                  </a:lnTo>
                  <a:lnTo>
                    <a:pt x="20524" y="23527"/>
                  </a:lnTo>
                  <a:lnTo>
                    <a:pt x="20765" y="23420"/>
                  </a:lnTo>
                  <a:lnTo>
                    <a:pt x="21006" y="23305"/>
                  </a:lnTo>
                  <a:lnTo>
                    <a:pt x="21237" y="23189"/>
                  </a:lnTo>
                  <a:lnTo>
                    <a:pt x="21469" y="23055"/>
                  </a:lnTo>
                  <a:lnTo>
                    <a:pt x="21692" y="22921"/>
                  </a:lnTo>
                  <a:lnTo>
                    <a:pt x="21915" y="22779"/>
                  </a:lnTo>
                  <a:lnTo>
                    <a:pt x="22128" y="22627"/>
                  </a:lnTo>
                  <a:lnTo>
                    <a:pt x="22342" y="22476"/>
                  </a:lnTo>
                  <a:lnTo>
                    <a:pt x="22538" y="22315"/>
                  </a:lnTo>
                  <a:lnTo>
                    <a:pt x="22743" y="22146"/>
                  </a:lnTo>
                  <a:lnTo>
                    <a:pt x="22939" y="21968"/>
                  </a:lnTo>
                  <a:lnTo>
                    <a:pt x="23127" y="21790"/>
                  </a:lnTo>
                  <a:lnTo>
                    <a:pt x="23305" y="21602"/>
                  </a:lnTo>
                  <a:lnTo>
                    <a:pt x="23483" y="21406"/>
                  </a:lnTo>
                  <a:lnTo>
                    <a:pt x="23652" y="21210"/>
                  </a:lnTo>
                  <a:lnTo>
                    <a:pt x="23813" y="21014"/>
                  </a:lnTo>
                  <a:lnTo>
                    <a:pt x="23973" y="20800"/>
                  </a:lnTo>
                  <a:lnTo>
                    <a:pt x="24125" y="20586"/>
                  </a:lnTo>
                  <a:lnTo>
                    <a:pt x="24267" y="20373"/>
                  </a:lnTo>
                  <a:lnTo>
                    <a:pt x="24410" y="20150"/>
                  </a:lnTo>
                  <a:lnTo>
                    <a:pt x="24508" y="20319"/>
                  </a:lnTo>
                  <a:lnTo>
                    <a:pt x="24624" y="20488"/>
                  </a:lnTo>
                  <a:lnTo>
                    <a:pt x="24749" y="20640"/>
                  </a:lnTo>
                  <a:lnTo>
                    <a:pt x="24882" y="20791"/>
                  </a:lnTo>
                  <a:lnTo>
                    <a:pt x="25025" y="20925"/>
                  </a:lnTo>
                  <a:lnTo>
                    <a:pt x="25185" y="21059"/>
                  </a:lnTo>
                  <a:lnTo>
                    <a:pt x="25346" y="21175"/>
                  </a:lnTo>
                  <a:lnTo>
                    <a:pt x="25515" y="21290"/>
                  </a:lnTo>
                  <a:lnTo>
                    <a:pt x="25684" y="21388"/>
                  </a:lnTo>
                  <a:lnTo>
                    <a:pt x="25871" y="21469"/>
                  </a:lnTo>
                  <a:lnTo>
                    <a:pt x="26059" y="21549"/>
                  </a:lnTo>
                  <a:lnTo>
                    <a:pt x="26255" y="21611"/>
                  </a:lnTo>
                  <a:lnTo>
                    <a:pt x="26451" y="21656"/>
                  </a:lnTo>
                  <a:lnTo>
                    <a:pt x="26665" y="21691"/>
                  </a:lnTo>
                  <a:lnTo>
                    <a:pt x="26870" y="21718"/>
                  </a:lnTo>
                  <a:lnTo>
                    <a:pt x="27083" y="21727"/>
                  </a:lnTo>
                  <a:lnTo>
                    <a:pt x="27226" y="21718"/>
                  </a:lnTo>
                  <a:lnTo>
                    <a:pt x="27360" y="21709"/>
                  </a:lnTo>
                  <a:lnTo>
                    <a:pt x="27502" y="21700"/>
                  </a:lnTo>
                  <a:lnTo>
                    <a:pt x="27636" y="21674"/>
                  </a:lnTo>
                  <a:lnTo>
                    <a:pt x="27770" y="21647"/>
                  </a:lnTo>
                  <a:lnTo>
                    <a:pt x="27894" y="21611"/>
                  </a:lnTo>
                  <a:lnTo>
                    <a:pt x="28028" y="21576"/>
                  </a:lnTo>
                  <a:lnTo>
                    <a:pt x="28153" y="21531"/>
                  </a:lnTo>
                  <a:lnTo>
                    <a:pt x="28278" y="21486"/>
                  </a:lnTo>
                  <a:lnTo>
                    <a:pt x="28394" y="21433"/>
                  </a:lnTo>
                  <a:lnTo>
                    <a:pt x="28509" y="21371"/>
                  </a:lnTo>
                  <a:lnTo>
                    <a:pt x="28625" y="21308"/>
                  </a:lnTo>
                  <a:lnTo>
                    <a:pt x="28741" y="21237"/>
                  </a:lnTo>
                  <a:lnTo>
                    <a:pt x="28848" y="21166"/>
                  </a:lnTo>
                  <a:lnTo>
                    <a:pt x="28955" y="21085"/>
                  </a:lnTo>
                  <a:lnTo>
                    <a:pt x="29053" y="21005"/>
                  </a:lnTo>
                  <a:lnTo>
                    <a:pt x="29151" y="20916"/>
                  </a:lnTo>
                  <a:lnTo>
                    <a:pt x="29249" y="20827"/>
                  </a:lnTo>
                  <a:lnTo>
                    <a:pt x="29338" y="20738"/>
                  </a:lnTo>
                  <a:lnTo>
                    <a:pt x="29427" y="20640"/>
                  </a:lnTo>
                  <a:lnTo>
                    <a:pt x="29508" y="20533"/>
                  </a:lnTo>
                  <a:lnTo>
                    <a:pt x="29579" y="20426"/>
                  </a:lnTo>
                  <a:lnTo>
                    <a:pt x="29659" y="20319"/>
                  </a:lnTo>
                  <a:lnTo>
                    <a:pt x="29721" y="20212"/>
                  </a:lnTo>
                  <a:lnTo>
                    <a:pt x="29793" y="20096"/>
                  </a:lnTo>
                  <a:lnTo>
                    <a:pt x="29846" y="19980"/>
                  </a:lnTo>
                  <a:lnTo>
                    <a:pt x="29900" y="19856"/>
                  </a:lnTo>
                  <a:lnTo>
                    <a:pt x="29953" y="19731"/>
                  </a:lnTo>
                  <a:lnTo>
                    <a:pt x="29998" y="19606"/>
                  </a:lnTo>
                  <a:lnTo>
                    <a:pt x="30033" y="19481"/>
                  </a:lnTo>
                  <a:lnTo>
                    <a:pt x="30069" y="19348"/>
                  </a:lnTo>
                  <a:lnTo>
                    <a:pt x="30096" y="19214"/>
                  </a:lnTo>
                  <a:lnTo>
                    <a:pt x="30443" y="19365"/>
                  </a:lnTo>
                  <a:lnTo>
                    <a:pt x="30800" y="19490"/>
                  </a:lnTo>
                  <a:lnTo>
                    <a:pt x="31174" y="19606"/>
                  </a:lnTo>
                  <a:lnTo>
                    <a:pt x="31548" y="19695"/>
                  </a:lnTo>
                  <a:lnTo>
                    <a:pt x="31932" y="19775"/>
                  </a:lnTo>
                  <a:lnTo>
                    <a:pt x="32324" y="19829"/>
                  </a:lnTo>
                  <a:lnTo>
                    <a:pt x="32520" y="19847"/>
                  </a:lnTo>
                  <a:lnTo>
                    <a:pt x="32716" y="19856"/>
                  </a:lnTo>
                  <a:lnTo>
                    <a:pt x="32912" y="19865"/>
                  </a:lnTo>
                  <a:lnTo>
                    <a:pt x="33117" y="19865"/>
                  </a:lnTo>
                  <a:lnTo>
                    <a:pt x="33491" y="19856"/>
                  </a:lnTo>
                  <a:lnTo>
                    <a:pt x="33865" y="19829"/>
                  </a:lnTo>
                  <a:lnTo>
                    <a:pt x="34231" y="19784"/>
                  </a:lnTo>
                  <a:lnTo>
                    <a:pt x="34596" y="19722"/>
                  </a:lnTo>
                  <a:lnTo>
                    <a:pt x="34953" y="19642"/>
                  </a:lnTo>
                  <a:lnTo>
                    <a:pt x="35300" y="19535"/>
                  </a:lnTo>
                  <a:lnTo>
                    <a:pt x="35639" y="19419"/>
                  </a:lnTo>
                  <a:lnTo>
                    <a:pt x="35969" y="19294"/>
                  </a:lnTo>
                  <a:lnTo>
                    <a:pt x="36298" y="19143"/>
                  </a:lnTo>
                  <a:lnTo>
                    <a:pt x="36610" y="18982"/>
                  </a:lnTo>
                  <a:lnTo>
                    <a:pt x="36913" y="18804"/>
                  </a:lnTo>
                  <a:lnTo>
                    <a:pt x="37216" y="18617"/>
                  </a:lnTo>
                  <a:lnTo>
                    <a:pt x="37501" y="18412"/>
                  </a:lnTo>
                  <a:lnTo>
                    <a:pt x="37778" y="18198"/>
                  </a:lnTo>
                  <a:lnTo>
                    <a:pt x="38045" y="17966"/>
                  </a:lnTo>
                  <a:lnTo>
                    <a:pt x="38304" y="17726"/>
                  </a:lnTo>
                  <a:lnTo>
                    <a:pt x="38544" y="17467"/>
                  </a:lnTo>
                  <a:lnTo>
                    <a:pt x="38776" y="17200"/>
                  </a:lnTo>
                  <a:lnTo>
                    <a:pt x="38990" y="16924"/>
                  </a:lnTo>
                  <a:lnTo>
                    <a:pt x="39195" y="16638"/>
                  </a:lnTo>
                  <a:lnTo>
                    <a:pt x="39382" y="16335"/>
                  </a:lnTo>
                  <a:lnTo>
                    <a:pt x="39560" y="16032"/>
                  </a:lnTo>
                  <a:lnTo>
                    <a:pt x="39721" y="15721"/>
                  </a:lnTo>
                  <a:lnTo>
                    <a:pt x="39872" y="15391"/>
                  </a:lnTo>
                  <a:lnTo>
                    <a:pt x="40006" y="15061"/>
                  </a:lnTo>
                  <a:lnTo>
                    <a:pt x="40113" y="14722"/>
                  </a:lnTo>
                  <a:lnTo>
                    <a:pt x="40220" y="14375"/>
                  </a:lnTo>
                  <a:lnTo>
                    <a:pt x="40300" y="14018"/>
                  </a:lnTo>
                  <a:lnTo>
                    <a:pt x="40362" y="13653"/>
                  </a:lnTo>
                  <a:lnTo>
                    <a:pt x="40407" y="13288"/>
                  </a:lnTo>
                  <a:lnTo>
                    <a:pt x="40433" y="12913"/>
                  </a:lnTo>
                  <a:lnTo>
                    <a:pt x="40442" y="12539"/>
                  </a:lnTo>
                  <a:lnTo>
                    <a:pt x="40433" y="12165"/>
                  </a:lnTo>
                  <a:lnTo>
                    <a:pt x="40407" y="11790"/>
                  </a:lnTo>
                  <a:lnTo>
                    <a:pt x="40362" y="11425"/>
                  </a:lnTo>
                  <a:lnTo>
                    <a:pt x="40300" y="11060"/>
                  </a:lnTo>
                  <a:lnTo>
                    <a:pt x="40220" y="10712"/>
                  </a:lnTo>
                  <a:lnTo>
                    <a:pt x="40113" y="10364"/>
                  </a:lnTo>
                  <a:lnTo>
                    <a:pt x="40006" y="10017"/>
                  </a:lnTo>
                  <a:lnTo>
                    <a:pt x="39872" y="9687"/>
                  </a:lnTo>
                  <a:lnTo>
                    <a:pt x="39721" y="9366"/>
                  </a:lnTo>
                  <a:lnTo>
                    <a:pt x="39560" y="9046"/>
                  </a:lnTo>
                  <a:lnTo>
                    <a:pt x="39382" y="8743"/>
                  </a:lnTo>
                  <a:lnTo>
                    <a:pt x="39195" y="8440"/>
                  </a:lnTo>
                  <a:lnTo>
                    <a:pt x="38990" y="8154"/>
                  </a:lnTo>
                  <a:lnTo>
                    <a:pt x="38776" y="7878"/>
                  </a:lnTo>
                  <a:lnTo>
                    <a:pt x="38544" y="7611"/>
                  </a:lnTo>
                  <a:lnTo>
                    <a:pt x="38304" y="7361"/>
                  </a:lnTo>
                  <a:lnTo>
                    <a:pt x="38045" y="7112"/>
                  </a:lnTo>
                  <a:lnTo>
                    <a:pt x="37778" y="6889"/>
                  </a:lnTo>
                  <a:lnTo>
                    <a:pt x="37501" y="6666"/>
                  </a:lnTo>
                  <a:lnTo>
                    <a:pt x="37216" y="6461"/>
                  </a:lnTo>
                  <a:lnTo>
                    <a:pt x="36913" y="6274"/>
                  </a:lnTo>
                  <a:lnTo>
                    <a:pt x="36610" y="6096"/>
                  </a:lnTo>
                  <a:lnTo>
                    <a:pt x="36298" y="5935"/>
                  </a:lnTo>
                  <a:lnTo>
                    <a:pt x="35969" y="5784"/>
                  </a:lnTo>
                  <a:lnTo>
                    <a:pt x="35639" y="5659"/>
                  </a:lnTo>
                  <a:lnTo>
                    <a:pt x="35300" y="5543"/>
                  </a:lnTo>
                  <a:lnTo>
                    <a:pt x="34953" y="5445"/>
                  </a:lnTo>
                  <a:lnTo>
                    <a:pt x="34596" y="5356"/>
                  </a:lnTo>
                  <a:lnTo>
                    <a:pt x="34231" y="5294"/>
                  </a:lnTo>
                  <a:lnTo>
                    <a:pt x="33865" y="5249"/>
                  </a:lnTo>
                  <a:lnTo>
                    <a:pt x="33491" y="5222"/>
                  </a:lnTo>
                  <a:lnTo>
                    <a:pt x="33117" y="5213"/>
                  </a:lnTo>
                  <a:lnTo>
                    <a:pt x="32867" y="5213"/>
                  </a:lnTo>
                  <a:lnTo>
                    <a:pt x="32618" y="5231"/>
                  </a:lnTo>
                  <a:lnTo>
                    <a:pt x="32368" y="5249"/>
                  </a:lnTo>
                  <a:lnTo>
                    <a:pt x="32119" y="5276"/>
                  </a:lnTo>
                  <a:lnTo>
                    <a:pt x="31878" y="5320"/>
                  </a:lnTo>
                  <a:lnTo>
                    <a:pt x="31637" y="5365"/>
                  </a:lnTo>
                  <a:lnTo>
                    <a:pt x="31397" y="5418"/>
                  </a:lnTo>
                  <a:lnTo>
                    <a:pt x="31165" y="5481"/>
                  </a:lnTo>
                  <a:lnTo>
                    <a:pt x="31165" y="5481"/>
                  </a:lnTo>
                  <a:lnTo>
                    <a:pt x="31174" y="5311"/>
                  </a:lnTo>
                  <a:lnTo>
                    <a:pt x="31183" y="5142"/>
                  </a:lnTo>
                  <a:lnTo>
                    <a:pt x="31174" y="4991"/>
                  </a:lnTo>
                  <a:lnTo>
                    <a:pt x="31165" y="4830"/>
                  </a:lnTo>
                  <a:lnTo>
                    <a:pt x="31147" y="4679"/>
                  </a:lnTo>
                  <a:lnTo>
                    <a:pt x="31121" y="4527"/>
                  </a:lnTo>
                  <a:lnTo>
                    <a:pt x="31085" y="4385"/>
                  </a:lnTo>
                  <a:lnTo>
                    <a:pt x="31040" y="4233"/>
                  </a:lnTo>
                  <a:lnTo>
                    <a:pt x="30996" y="4091"/>
                  </a:lnTo>
                  <a:lnTo>
                    <a:pt x="30942" y="3957"/>
                  </a:lnTo>
                  <a:lnTo>
                    <a:pt x="30880" y="3814"/>
                  </a:lnTo>
                  <a:lnTo>
                    <a:pt x="30809" y="3690"/>
                  </a:lnTo>
                  <a:lnTo>
                    <a:pt x="30737" y="3556"/>
                  </a:lnTo>
                  <a:lnTo>
                    <a:pt x="30657" y="3431"/>
                  </a:lnTo>
                  <a:lnTo>
                    <a:pt x="30577" y="3315"/>
                  </a:lnTo>
                  <a:lnTo>
                    <a:pt x="30479" y="3199"/>
                  </a:lnTo>
                  <a:lnTo>
                    <a:pt x="30390" y="3084"/>
                  </a:lnTo>
                  <a:lnTo>
                    <a:pt x="30283" y="2985"/>
                  </a:lnTo>
                  <a:lnTo>
                    <a:pt x="30176" y="2879"/>
                  </a:lnTo>
                  <a:lnTo>
                    <a:pt x="30069" y="2781"/>
                  </a:lnTo>
                  <a:lnTo>
                    <a:pt x="29953" y="2691"/>
                  </a:lnTo>
                  <a:lnTo>
                    <a:pt x="29828" y="2611"/>
                  </a:lnTo>
                  <a:lnTo>
                    <a:pt x="29704" y="2531"/>
                  </a:lnTo>
                  <a:lnTo>
                    <a:pt x="29579" y="2451"/>
                  </a:lnTo>
                  <a:lnTo>
                    <a:pt x="29445" y="2388"/>
                  </a:lnTo>
                  <a:lnTo>
                    <a:pt x="29311" y="2326"/>
                  </a:lnTo>
                  <a:lnTo>
                    <a:pt x="29169" y="2273"/>
                  </a:lnTo>
                  <a:lnTo>
                    <a:pt x="29026" y="2219"/>
                  </a:lnTo>
                  <a:lnTo>
                    <a:pt x="28884" y="2183"/>
                  </a:lnTo>
                  <a:lnTo>
                    <a:pt x="28732" y="2148"/>
                  </a:lnTo>
                  <a:lnTo>
                    <a:pt x="28590" y="2121"/>
                  </a:lnTo>
                  <a:lnTo>
                    <a:pt x="28429" y="2103"/>
                  </a:lnTo>
                  <a:lnTo>
                    <a:pt x="28278" y="2085"/>
                  </a:lnTo>
                  <a:lnTo>
                    <a:pt x="27939" y="2085"/>
                  </a:lnTo>
                  <a:lnTo>
                    <a:pt x="27761" y="2103"/>
                  </a:lnTo>
                  <a:lnTo>
                    <a:pt x="27591" y="2130"/>
                  </a:lnTo>
                  <a:lnTo>
                    <a:pt x="27413" y="2166"/>
                  </a:lnTo>
                  <a:lnTo>
                    <a:pt x="27253" y="2210"/>
                  </a:lnTo>
                  <a:lnTo>
                    <a:pt x="27083" y="2264"/>
                  </a:lnTo>
                  <a:lnTo>
                    <a:pt x="26923" y="2326"/>
                  </a:lnTo>
                  <a:lnTo>
                    <a:pt x="26772" y="2397"/>
                  </a:lnTo>
                  <a:lnTo>
                    <a:pt x="26620" y="2477"/>
                  </a:lnTo>
                  <a:lnTo>
                    <a:pt x="26477" y="2567"/>
                  </a:lnTo>
                  <a:lnTo>
                    <a:pt x="26335" y="2656"/>
                  </a:lnTo>
                  <a:lnTo>
                    <a:pt x="26201" y="2763"/>
                  </a:lnTo>
                  <a:lnTo>
                    <a:pt x="26076" y="2870"/>
                  </a:lnTo>
                  <a:lnTo>
                    <a:pt x="25952" y="2985"/>
                  </a:lnTo>
                  <a:lnTo>
                    <a:pt x="25836" y="3110"/>
                  </a:lnTo>
                  <a:lnTo>
                    <a:pt x="25729" y="3235"/>
                  </a:lnTo>
                  <a:lnTo>
                    <a:pt x="25586" y="3057"/>
                  </a:lnTo>
                  <a:lnTo>
                    <a:pt x="25435" y="2879"/>
                  </a:lnTo>
                  <a:lnTo>
                    <a:pt x="25283" y="2700"/>
                  </a:lnTo>
                  <a:lnTo>
                    <a:pt x="25123" y="2531"/>
                  </a:lnTo>
                  <a:lnTo>
                    <a:pt x="24962" y="2371"/>
                  </a:lnTo>
                  <a:lnTo>
                    <a:pt x="24793" y="2210"/>
                  </a:lnTo>
                  <a:lnTo>
                    <a:pt x="24624" y="2050"/>
                  </a:lnTo>
                  <a:lnTo>
                    <a:pt x="24446" y="1898"/>
                  </a:lnTo>
                  <a:lnTo>
                    <a:pt x="24267" y="1756"/>
                  </a:lnTo>
                  <a:lnTo>
                    <a:pt x="24089" y="1613"/>
                  </a:lnTo>
                  <a:lnTo>
                    <a:pt x="23893" y="1479"/>
                  </a:lnTo>
                  <a:lnTo>
                    <a:pt x="23706" y="1346"/>
                  </a:lnTo>
                  <a:lnTo>
                    <a:pt x="23510" y="1221"/>
                  </a:lnTo>
                  <a:lnTo>
                    <a:pt x="23314" y="1105"/>
                  </a:lnTo>
                  <a:lnTo>
                    <a:pt x="23109" y="989"/>
                  </a:lnTo>
                  <a:lnTo>
                    <a:pt x="22904" y="882"/>
                  </a:lnTo>
                  <a:lnTo>
                    <a:pt x="22690" y="775"/>
                  </a:lnTo>
                  <a:lnTo>
                    <a:pt x="22476" y="677"/>
                  </a:lnTo>
                  <a:lnTo>
                    <a:pt x="22262" y="588"/>
                  </a:lnTo>
                  <a:lnTo>
                    <a:pt x="22039" y="508"/>
                  </a:lnTo>
                  <a:lnTo>
                    <a:pt x="21817" y="428"/>
                  </a:lnTo>
                  <a:lnTo>
                    <a:pt x="21594" y="356"/>
                  </a:lnTo>
                  <a:lnTo>
                    <a:pt x="21362" y="285"/>
                  </a:lnTo>
                  <a:lnTo>
                    <a:pt x="21130" y="232"/>
                  </a:lnTo>
                  <a:lnTo>
                    <a:pt x="20899" y="178"/>
                  </a:lnTo>
                  <a:lnTo>
                    <a:pt x="20658" y="134"/>
                  </a:lnTo>
                  <a:lnTo>
                    <a:pt x="20426" y="89"/>
                  </a:lnTo>
                  <a:lnTo>
                    <a:pt x="20186" y="62"/>
                  </a:lnTo>
                  <a:lnTo>
                    <a:pt x="19936" y="36"/>
                  </a:lnTo>
                  <a:lnTo>
                    <a:pt x="19696" y="18"/>
                  </a:lnTo>
                  <a:lnTo>
                    <a:pt x="194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16"/>
          <p:cNvSpPr txBox="1">
            <a:spLocks noGrp="1"/>
          </p:cNvSpPr>
          <p:nvPr>
            <p:ph type="title"/>
          </p:nvPr>
        </p:nvSpPr>
        <p:spPr>
          <a:xfrm>
            <a:off x="327275" y="82553"/>
            <a:ext cx="8489447" cy="85158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What </a:t>
            </a:r>
            <a:r>
              <a:rPr lang="en-US" dirty="0"/>
              <a:t>C</a:t>
            </a:r>
            <a:r>
              <a:rPr lang="en-US" b="1" dirty="0"/>
              <a:t>auses Earthquakes?</a:t>
            </a:r>
            <a:endParaRPr dirty="0"/>
          </a:p>
        </p:txBody>
      </p:sp>
      <p:sp>
        <p:nvSpPr>
          <p:cNvPr id="154" name="Google Shape;154;p16"/>
          <p:cNvSpPr txBox="1"/>
          <p:nvPr/>
        </p:nvSpPr>
        <p:spPr>
          <a:xfrm>
            <a:off x="6549613" y="4249075"/>
            <a:ext cx="2061000" cy="483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chemeClr val="dk1"/>
              </a:buClr>
              <a:buSzPts val="1100"/>
              <a:buFont typeface="Arial"/>
              <a:buNone/>
            </a:pPr>
            <a:endParaRPr dirty="0">
              <a:latin typeface="Roboto"/>
              <a:ea typeface="Roboto"/>
              <a:cs typeface="Roboto"/>
              <a:sym typeface="Roboto"/>
            </a:endParaRPr>
          </a:p>
        </p:txBody>
      </p:sp>
      <p:pic>
        <p:nvPicPr>
          <p:cNvPr id="185" name="Picture 12" descr="Village House Destruction Earthquake Vector Illustration Damage Countryside  Dwelling Insurance Risk Stock Illustration - Download Image Now - iStock">
            <a:extLst>
              <a:ext uri="{FF2B5EF4-FFF2-40B4-BE49-F238E27FC236}">
                <a16:creationId xmlns:a16="http://schemas.microsoft.com/office/drawing/2014/main" id="{2A47B9B9-FA71-443E-C025-81EEF4FE8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2839" y="765179"/>
            <a:ext cx="4378321" cy="43783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81" name="Google Shape;181;p17"/>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Different Types of Tectonic Plates</a:t>
            </a:r>
            <a:endParaRPr dirty="0"/>
          </a:p>
        </p:txBody>
      </p:sp>
      <p:pic>
        <p:nvPicPr>
          <p:cNvPr id="2" name="Content Placeholder 4">
            <a:extLst>
              <a:ext uri="{FF2B5EF4-FFF2-40B4-BE49-F238E27FC236}">
                <a16:creationId xmlns:a16="http://schemas.microsoft.com/office/drawing/2014/main" id="{202A8C97-5DFD-CE53-1C73-A515102DF9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5277" y="2069155"/>
            <a:ext cx="2255911" cy="1353367"/>
          </a:xfrm>
          <a:prstGeom prst="rect">
            <a:avLst/>
          </a:prstGeom>
        </p:spPr>
      </p:pic>
      <p:pic>
        <p:nvPicPr>
          <p:cNvPr id="3" name="Picture 2">
            <a:extLst>
              <a:ext uri="{FF2B5EF4-FFF2-40B4-BE49-F238E27FC236}">
                <a16:creationId xmlns:a16="http://schemas.microsoft.com/office/drawing/2014/main" id="{E88E2CF6-4081-D414-CEC9-3C279ABC0B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8293" y="1830583"/>
            <a:ext cx="2431027" cy="1482334"/>
          </a:xfrm>
          <a:prstGeom prst="rect">
            <a:avLst/>
          </a:prstGeom>
        </p:spPr>
      </p:pic>
      <p:pic>
        <p:nvPicPr>
          <p:cNvPr id="4" name="Graphic 3">
            <a:extLst>
              <a:ext uri="{FF2B5EF4-FFF2-40B4-BE49-F238E27FC236}">
                <a16:creationId xmlns:a16="http://schemas.microsoft.com/office/drawing/2014/main" id="{8D4A10D1-7DF7-F641-B4E4-533D43DB51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34007" y="1625725"/>
            <a:ext cx="2877141" cy="16191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The effects of Earthquakes on the Environment</a:t>
            </a:r>
            <a:endParaRPr dirty="0"/>
          </a:p>
        </p:txBody>
      </p:sp>
      <p:grpSp>
        <p:nvGrpSpPr>
          <p:cNvPr id="235" name="Google Shape;235;p18"/>
          <p:cNvGrpSpPr/>
          <p:nvPr/>
        </p:nvGrpSpPr>
        <p:grpSpPr>
          <a:xfrm>
            <a:off x="8" y="1175279"/>
            <a:ext cx="5054476" cy="3968353"/>
            <a:chOff x="473700" y="238125"/>
            <a:chExt cx="6672575" cy="5238750"/>
          </a:xfrm>
        </p:grpSpPr>
        <p:sp>
          <p:nvSpPr>
            <p:cNvPr id="236" name="Google Shape;236;p18"/>
            <p:cNvSpPr/>
            <p:nvPr/>
          </p:nvSpPr>
          <p:spPr>
            <a:xfrm>
              <a:off x="2136225" y="3730825"/>
              <a:ext cx="3268400" cy="1746050"/>
            </a:xfrm>
            <a:custGeom>
              <a:avLst/>
              <a:gdLst/>
              <a:ahLst/>
              <a:cxnLst/>
              <a:rect l="l" t="t" r="r" b="b"/>
              <a:pathLst>
                <a:path w="130736" h="69842" extrusionOk="0">
                  <a:moveTo>
                    <a:pt x="130735" y="0"/>
                  </a:moveTo>
                  <a:lnTo>
                    <a:pt x="60669" y="2219"/>
                  </a:lnTo>
                  <a:lnTo>
                    <a:pt x="0" y="69842"/>
                  </a:lnTo>
                  <a:lnTo>
                    <a:pt x="111268" y="69842"/>
                  </a:lnTo>
                  <a:lnTo>
                    <a:pt x="13073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a:off x="1509975" y="3768200"/>
              <a:ext cx="2242075" cy="1708675"/>
            </a:xfrm>
            <a:custGeom>
              <a:avLst/>
              <a:gdLst/>
              <a:ahLst/>
              <a:cxnLst/>
              <a:rect l="l" t="t" r="r" b="b"/>
              <a:pathLst>
                <a:path w="89683" h="68347" extrusionOk="0">
                  <a:moveTo>
                    <a:pt x="89682" y="1"/>
                  </a:moveTo>
                  <a:lnTo>
                    <a:pt x="39956" y="18969"/>
                  </a:lnTo>
                  <a:lnTo>
                    <a:pt x="7129" y="39259"/>
                  </a:lnTo>
                  <a:lnTo>
                    <a:pt x="0" y="68347"/>
                  </a:lnTo>
                  <a:lnTo>
                    <a:pt x="74403" y="68347"/>
                  </a:lnTo>
                  <a:lnTo>
                    <a:pt x="80061" y="43072"/>
                  </a:lnTo>
                  <a:lnTo>
                    <a:pt x="89682"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8"/>
            <p:cNvSpPr/>
            <p:nvPr/>
          </p:nvSpPr>
          <p:spPr>
            <a:xfrm>
              <a:off x="2328775" y="4551500"/>
              <a:ext cx="984575" cy="925375"/>
            </a:xfrm>
            <a:custGeom>
              <a:avLst/>
              <a:gdLst/>
              <a:ahLst/>
              <a:cxnLst/>
              <a:rect l="l" t="t" r="r" b="b"/>
              <a:pathLst>
                <a:path w="39383" h="37015" extrusionOk="0">
                  <a:moveTo>
                    <a:pt x="39383" y="0"/>
                  </a:moveTo>
                  <a:lnTo>
                    <a:pt x="0" y="17797"/>
                  </a:lnTo>
                  <a:lnTo>
                    <a:pt x="12189" y="37015"/>
                  </a:lnTo>
                  <a:lnTo>
                    <a:pt x="39383" y="37015"/>
                  </a:lnTo>
                  <a:lnTo>
                    <a:pt x="39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8"/>
            <p:cNvSpPr/>
            <p:nvPr/>
          </p:nvSpPr>
          <p:spPr>
            <a:xfrm>
              <a:off x="473700" y="3768200"/>
              <a:ext cx="3278350" cy="1708675"/>
            </a:xfrm>
            <a:custGeom>
              <a:avLst/>
              <a:gdLst/>
              <a:ahLst/>
              <a:cxnLst/>
              <a:rect l="l" t="t" r="r" b="b"/>
              <a:pathLst>
                <a:path w="131134" h="68347" extrusionOk="0">
                  <a:moveTo>
                    <a:pt x="131133" y="1"/>
                  </a:moveTo>
                  <a:lnTo>
                    <a:pt x="0" y="10021"/>
                  </a:lnTo>
                  <a:lnTo>
                    <a:pt x="0" y="68347"/>
                  </a:lnTo>
                  <a:lnTo>
                    <a:pt x="66501" y="68347"/>
                  </a:lnTo>
                  <a:lnTo>
                    <a:pt x="74203" y="49129"/>
                  </a:lnTo>
                  <a:lnTo>
                    <a:pt x="113586" y="31332"/>
                  </a:lnTo>
                  <a:lnTo>
                    <a:pt x="96861" y="22783"/>
                  </a:lnTo>
                  <a:lnTo>
                    <a:pt x="117399" y="9149"/>
                  </a:lnTo>
                  <a:lnTo>
                    <a:pt x="13113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8"/>
            <p:cNvSpPr/>
            <p:nvPr/>
          </p:nvSpPr>
          <p:spPr>
            <a:xfrm>
              <a:off x="3450425" y="4088500"/>
              <a:ext cx="1734225" cy="1388375"/>
            </a:xfrm>
            <a:custGeom>
              <a:avLst/>
              <a:gdLst/>
              <a:ahLst/>
              <a:cxnLst/>
              <a:rect l="l" t="t" r="r" b="b"/>
              <a:pathLst>
                <a:path w="69369" h="55535" extrusionOk="0">
                  <a:moveTo>
                    <a:pt x="23680" y="1"/>
                  </a:moveTo>
                  <a:lnTo>
                    <a:pt x="28341" y="30011"/>
                  </a:lnTo>
                  <a:lnTo>
                    <a:pt x="21212" y="32030"/>
                  </a:lnTo>
                  <a:lnTo>
                    <a:pt x="25101" y="40729"/>
                  </a:lnTo>
                  <a:lnTo>
                    <a:pt x="25325" y="41253"/>
                  </a:lnTo>
                  <a:lnTo>
                    <a:pt x="0" y="48805"/>
                  </a:lnTo>
                  <a:lnTo>
                    <a:pt x="1197" y="55535"/>
                  </a:lnTo>
                  <a:lnTo>
                    <a:pt x="68745" y="55535"/>
                  </a:lnTo>
                  <a:lnTo>
                    <a:pt x="69368" y="26447"/>
                  </a:lnTo>
                  <a:lnTo>
                    <a:pt x="56781"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8"/>
            <p:cNvSpPr/>
            <p:nvPr/>
          </p:nvSpPr>
          <p:spPr>
            <a:xfrm>
              <a:off x="3450425" y="3877875"/>
              <a:ext cx="3695850" cy="1599000"/>
            </a:xfrm>
            <a:custGeom>
              <a:avLst/>
              <a:gdLst/>
              <a:ahLst/>
              <a:cxnLst/>
              <a:rect l="l" t="t" r="r" b="b"/>
              <a:pathLst>
                <a:path w="147834" h="63960" extrusionOk="0">
                  <a:moveTo>
                    <a:pt x="78167" y="1"/>
                  </a:moveTo>
                  <a:lnTo>
                    <a:pt x="23680" y="8426"/>
                  </a:lnTo>
                  <a:lnTo>
                    <a:pt x="28665" y="10345"/>
                  </a:lnTo>
                  <a:lnTo>
                    <a:pt x="37563" y="13785"/>
                  </a:lnTo>
                  <a:lnTo>
                    <a:pt x="32578" y="21237"/>
                  </a:lnTo>
                  <a:lnTo>
                    <a:pt x="49278" y="32454"/>
                  </a:lnTo>
                  <a:lnTo>
                    <a:pt x="37115" y="35919"/>
                  </a:lnTo>
                  <a:lnTo>
                    <a:pt x="28341" y="38436"/>
                  </a:lnTo>
                  <a:lnTo>
                    <a:pt x="21212" y="40455"/>
                  </a:lnTo>
                  <a:lnTo>
                    <a:pt x="32179" y="46861"/>
                  </a:lnTo>
                  <a:lnTo>
                    <a:pt x="25101" y="49154"/>
                  </a:lnTo>
                  <a:lnTo>
                    <a:pt x="0" y="57230"/>
                  </a:lnTo>
                  <a:lnTo>
                    <a:pt x="4138" y="63960"/>
                  </a:lnTo>
                  <a:lnTo>
                    <a:pt x="147834" y="63960"/>
                  </a:lnTo>
                  <a:lnTo>
                    <a:pt x="147834" y="6955"/>
                  </a:lnTo>
                  <a:lnTo>
                    <a:pt x="781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a:off x="3450425" y="5308625"/>
              <a:ext cx="103475" cy="168250"/>
            </a:xfrm>
            <a:custGeom>
              <a:avLst/>
              <a:gdLst/>
              <a:ahLst/>
              <a:cxnLst/>
              <a:rect l="l" t="t" r="r" b="b"/>
              <a:pathLst>
                <a:path w="4139" h="6730" extrusionOk="0">
                  <a:moveTo>
                    <a:pt x="0" y="0"/>
                  </a:moveTo>
                  <a:lnTo>
                    <a:pt x="1197" y="6730"/>
                  </a:lnTo>
                  <a:lnTo>
                    <a:pt x="4138" y="6730"/>
                  </a:lnTo>
                  <a:lnTo>
                    <a:pt x="0" y="0"/>
                  </a:lnTo>
                  <a:close/>
                </a:path>
              </a:pathLst>
            </a:custGeom>
            <a:solidFill>
              <a:srgbClr val="6D5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4909825" y="755325"/>
              <a:ext cx="996425" cy="3171175"/>
            </a:xfrm>
            <a:custGeom>
              <a:avLst/>
              <a:gdLst/>
              <a:ahLst/>
              <a:cxnLst/>
              <a:rect l="l" t="t" r="r" b="b"/>
              <a:pathLst>
                <a:path w="39857" h="126847" extrusionOk="0">
                  <a:moveTo>
                    <a:pt x="21162" y="0"/>
                  </a:moveTo>
                  <a:lnTo>
                    <a:pt x="18296" y="11815"/>
                  </a:lnTo>
                  <a:lnTo>
                    <a:pt x="28839" y="30185"/>
                  </a:lnTo>
                  <a:lnTo>
                    <a:pt x="6082" y="52020"/>
                  </a:lnTo>
                  <a:lnTo>
                    <a:pt x="8500" y="58426"/>
                  </a:lnTo>
                  <a:lnTo>
                    <a:pt x="0" y="90755"/>
                  </a:lnTo>
                  <a:lnTo>
                    <a:pt x="4013" y="94892"/>
                  </a:lnTo>
                  <a:lnTo>
                    <a:pt x="0" y="126847"/>
                  </a:lnTo>
                  <a:lnTo>
                    <a:pt x="21162" y="93845"/>
                  </a:lnTo>
                  <a:lnTo>
                    <a:pt x="22633" y="48805"/>
                  </a:lnTo>
                  <a:lnTo>
                    <a:pt x="25374" y="47060"/>
                  </a:lnTo>
                  <a:lnTo>
                    <a:pt x="28191" y="45240"/>
                  </a:lnTo>
                  <a:lnTo>
                    <a:pt x="31381" y="43097"/>
                  </a:lnTo>
                  <a:lnTo>
                    <a:pt x="33002" y="41975"/>
                  </a:lnTo>
                  <a:lnTo>
                    <a:pt x="34572" y="40878"/>
                  </a:lnTo>
                  <a:lnTo>
                    <a:pt x="36018" y="39807"/>
                  </a:lnTo>
                  <a:lnTo>
                    <a:pt x="37314" y="38834"/>
                  </a:lnTo>
                  <a:lnTo>
                    <a:pt x="37887" y="38386"/>
                  </a:lnTo>
                  <a:lnTo>
                    <a:pt x="38410" y="37962"/>
                  </a:lnTo>
                  <a:lnTo>
                    <a:pt x="38834" y="37563"/>
                  </a:lnTo>
                  <a:lnTo>
                    <a:pt x="39208" y="37214"/>
                  </a:lnTo>
                  <a:lnTo>
                    <a:pt x="39507" y="36890"/>
                  </a:lnTo>
                  <a:lnTo>
                    <a:pt x="39707" y="36616"/>
                  </a:lnTo>
                  <a:lnTo>
                    <a:pt x="39781" y="36516"/>
                  </a:lnTo>
                  <a:lnTo>
                    <a:pt x="39831" y="36417"/>
                  </a:lnTo>
                  <a:lnTo>
                    <a:pt x="39856" y="36317"/>
                  </a:lnTo>
                  <a:lnTo>
                    <a:pt x="39856" y="36242"/>
                  </a:lnTo>
                  <a:lnTo>
                    <a:pt x="39756" y="35818"/>
                  </a:lnTo>
                  <a:lnTo>
                    <a:pt x="39607" y="35121"/>
                  </a:lnTo>
                  <a:lnTo>
                    <a:pt x="39258" y="33077"/>
                  </a:lnTo>
                  <a:lnTo>
                    <a:pt x="38361" y="27568"/>
                  </a:lnTo>
                  <a:lnTo>
                    <a:pt x="37139" y="19991"/>
                  </a:lnTo>
                  <a:lnTo>
                    <a:pt x="211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8"/>
            <p:cNvSpPr/>
            <p:nvPr/>
          </p:nvSpPr>
          <p:spPr>
            <a:xfrm>
              <a:off x="5438850" y="755325"/>
              <a:ext cx="858725" cy="1181500"/>
            </a:xfrm>
            <a:custGeom>
              <a:avLst/>
              <a:gdLst/>
              <a:ahLst/>
              <a:cxnLst/>
              <a:rect l="l" t="t" r="r" b="b"/>
              <a:pathLst>
                <a:path w="34349" h="47260" extrusionOk="0">
                  <a:moveTo>
                    <a:pt x="1" y="0"/>
                  </a:moveTo>
                  <a:lnTo>
                    <a:pt x="774" y="1845"/>
                  </a:lnTo>
                  <a:lnTo>
                    <a:pt x="2344" y="5683"/>
                  </a:lnTo>
                  <a:lnTo>
                    <a:pt x="3889" y="9422"/>
                  </a:lnTo>
                  <a:lnTo>
                    <a:pt x="5460" y="13111"/>
                  </a:lnTo>
                  <a:lnTo>
                    <a:pt x="7080" y="16725"/>
                  </a:lnTo>
                  <a:lnTo>
                    <a:pt x="7902" y="18520"/>
                  </a:lnTo>
                  <a:lnTo>
                    <a:pt x="8725" y="20290"/>
                  </a:lnTo>
                  <a:lnTo>
                    <a:pt x="9572" y="22060"/>
                  </a:lnTo>
                  <a:lnTo>
                    <a:pt x="10445" y="23829"/>
                  </a:lnTo>
                  <a:lnTo>
                    <a:pt x="11342" y="25599"/>
                  </a:lnTo>
                  <a:lnTo>
                    <a:pt x="12239" y="27344"/>
                  </a:lnTo>
                  <a:lnTo>
                    <a:pt x="13187" y="29089"/>
                  </a:lnTo>
                  <a:lnTo>
                    <a:pt x="14159" y="30808"/>
                  </a:lnTo>
                  <a:lnTo>
                    <a:pt x="13710" y="31157"/>
                  </a:lnTo>
                  <a:lnTo>
                    <a:pt x="13286" y="31506"/>
                  </a:lnTo>
                  <a:lnTo>
                    <a:pt x="12887" y="31880"/>
                  </a:lnTo>
                  <a:lnTo>
                    <a:pt x="12514" y="32254"/>
                  </a:lnTo>
                  <a:lnTo>
                    <a:pt x="11791" y="33052"/>
                  </a:lnTo>
                  <a:lnTo>
                    <a:pt x="11118" y="33849"/>
                  </a:lnTo>
                  <a:lnTo>
                    <a:pt x="10445" y="34622"/>
                  </a:lnTo>
                  <a:lnTo>
                    <a:pt x="9747" y="35420"/>
                  </a:lnTo>
                  <a:lnTo>
                    <a:pt x="9398" y="35794"/>
                  </a:lnTo>
                  <a:lnTo>
                    <a:pt x="9024" y="36167"/>
                  </a:lnTo>
                  <a:lnTo>
                    <a:pt x="8650" y="36541"/>
                  </a:lnTo>
                  <a:lnTo>
                    <a:pt x="8226" y="36890"/>
                  </a:lnTo>
                  <a:lnTo>
                    <a:pt x="5584" y="39059"/>
                  </a:lnTo>
                  <a:lnTo>
                    <a:pt x="4288" y="40131"/>
                  </a:lnTo>
                  <a:lnTo>
                    <a:pt x="3042" y="41227"/>
                  </a:lnTo>
                  <a:lnTo>
                    <a:pt x="34348" y="47259"/>
                  </a:lnTo>
                  <a:lnTo>
                    <a:pt x="34074" y="45639"/>
                  </a:lnTo>
                  <a:lnTo>
                    <a:pt x="33750" y="43770"/>
                  </a:lnTo>
                  <a:lnTo>
                    <a:pt x="33326" y="41327"/>
                  </a:lnTo>
                  <a:lnTo>
                    <a:pt x="32803" y="38411"/>
                  </a:lnTo>
                  <a:lnTo>
                    <a:pt x="32155" y="35145"/>
                  </a:lnTo>
                  <a:lnTo>
                    <a:pt x="31457" y="31631"/>
                  </a:lnTo>
                  <a:lnTo>
                    <a:pt x="30634" y="27967"/>
                  </a:lnTo>
                  <a:lnTo>
                    <a:pt x="30211" y="26097"/>
                  </a:lnTo>
                  <a:lnTo>
                    <a:pt x="29762" y="24228"/>
                  </a:lnTo>
                  <a:lnTo>
                    <a:pt x="29313" y="22384"/>
                  </a:lnTo>
                  <a:lnTo>
                    <a:pt x="28840" y="20564"/>
                  </a:lnTo>
                  <a:lnTo>
                    <a:pt x="28341" y="18794"/>
                  </a:lnTo>
                  <a:lnTo>
                    <a:pt x="27843" y="17074"/>
                  </a:lnTo>
                  <a:lnTo>
                    <a:pt x="27319" y="15404"/>
                  </a:lnTo>
                  <a:lnTo>
                    <a:pt x="26796" y="13834"/>
                  </a:lnTo>
                  <a:lnTo>
                    <a:pt x="26248" y="12338"/>
                  </a:lnTo>
                  <a:lnTo>
                    <a:pt x="25699" y="10943"/>
                  </a:lnTo>
                  <a:lnTo>
                    <a:pt x="25151" y="9696"/>
                  </a:lnTo>
                  <a:lnTo>
                    <a:pt x="24852" y="9098"/>
                  </a:lnTo>
                  <a:lnTo>
                    <a:pt x="24578" y="8550"/>
                  </a:lnTo>
                  <a:lnTo>
                    <a:pt x="24303" y="8026"/>
                  </a:lnTo>
                  <a:lnTo>
                    <a:pt x="24004" y="7553"/>
                  </a:lnTo>
                  <a:lnTo>
                    <a:pt x="23730" y="7129"/>
                  </a:lnTo>
                  <a:lnTo>
                    <a:pt x="23431" y="6730"/>
                  </a:lnTo>
                  <a:lnTo>
                    <a:pt x="23132" y="6381"/>
                  </a:lnTo>
                  <a:lnTo>
                    <a:pt x="22858" y="6057"/>
                  </a:lnTo>
                  <a:lnTo>
                    <a:pt x="22559" y="5808"/>
                  </a:lnTo>
                  <a:lnTo>
                    <a:pt x="22259" y="5584"/>
                  </a:lnTo>
                  <a:lnTo>
                    <a:pt x="22060" y="5459"/>
                  </a:lnTo>
                  <a:lnTo>
                    <a:pt x="21786" y="5334"/>
                  </a:lnTo>
                  <a:lnTo>
                    <a:pt x="21163" y="5035"/>
                  </a:lnTo>
                  <a:lnTo>
                    <a:pt x="20390" y="4761"/>
                  </a:lnTo>
                  <a:lnTo>
                    <a:pt x="19468" y="4437"/>
                  </a:lnTo>
                  <a:lnTo>
                    <a:pt x="18421" y="4113"/>
                  </a:lnTo>
                  <a:lnTo>
                    <a:pt x="17249" y="3789"/>
                  </a:lnTo>
                  <a:lnTo>
                    <a:pt x="15953" y="3440"/>
                  </a:lnTo>
                  <a:lnTo>
                    <a:pt x="14533" y="3091"/>
                  </a:lnTo>
                  <a:lnTo>
                    <a:pt x="11392" y="2368"/>
                  </a:lnTo>
                  <a:lnTo>
                    <a:pt x="7877" y="1596"/>
                  </a:lnTo>
                  <a:lnTo>
                    <a:pt x="4064" y="823"/>
                  </a:lnTo>
                  <a:lnTo>
                    <a:pt x="1"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p:nvPr/>
          </p:nvSpPr>
          <p:spPr>
            <a:xfrm>
              <a:off x="4982725" y="1786000"/>
              <a:ext cx="1202675" cy="2094400"/>
            </a:xfrm>
            <a:custGeom>
              <a:avLst/>
              <a:gdLst/>
              <a:ahLst/>
              <a:cxnLst/>
              <a:rect l="l" t="t" r="r" b="b"/>
              <a:pathLst>
                <a:path w="48107" h="83776" extrusionOk="0">
                  <a:moveTo>
                    <a:pt x="21287" y="0"/>
                  </a:moveTo>
                  <a:lnTo>
                    <a:pt x="19617" y="1446"/>
                  </a:lnTo>
                  <a:lnTo>
                    <a:pt x="17997" y="2917"/>
                  </a:lnTo>
                  <a:lnTo>
                    <a:pt x="16401" y="4412"/>
                  </a:lnTo>
                  <a:lnTo>
                    <a:pt x="14831" y="5933"/>
                  </a:lnTo>
                  <a:lnTo>
                    <a:pt x="13286" y="7478"/>
                  </a:lnTo>
                  <a:lnTo>
                    <a:pt x="11765" y="9098"/>
                  </a:lnTo>
                  <a:lnTo>
                    <a:pt x="10295" y="10743"/>
                  </a:lnTo>
                  <a:lnTo>
                    <a:pt x="8824" y="12463"/>
                  </a:lnTo>
                  <a:lnTo>
                    <a:pt x="8999" y="12687"/>
                  </a:lnTo>
                  <a:lnTo>
                    <a:pt x="9372" y="13261"/>
                  </a:lnTo>
                  <a:lnTo>
                    <a:pt x="9572" y="13610"/>
                  </a:lnTo>
                  <a:lnTo>
                    <a:pt x="9746" y="13934"/>
                  </a:lnTo>
                  <a:lnTo>
                    <a:pt x="9796" y="14108"/>
                  </a:lnTo>
                  <a:lnTo>
                    <a:pt x="9846" y="14258"/>
                  </a:lnTo>
                  <a:lnTo>
                    <a:pt x="9871" y="14382"/>
                  </a:lnTo>
                  <a:lnTo>
                    <a:pt x="9871" y="14507"/>
                  </a:lnTo>
                  <a:lnTo>
                    <a:pt x="9198" y="16651"/>
                  </a:lnTo>
                  <a:lnTo>
                    <a:pt x="8525" y="18794"/>
                  </a:lnTo>
                  <a:lnTo>
                    <a:pt x="7154" y="23032"/>
                  </a:lnTo>
                  <a:lnTo>
                    <a:pt x="5758" y="27269"/>
                  </a:lnTo>
                  <a:lnTo>
                    <a:pt x="4412" y="31457"/>
                  </a:lnTo>
                  <a:lnTo>
                    <a:pt x="3739" y="33575"/>
                  </a:lnTo>
                  <a:lnTo>
                    <a:pt x="3116" y="35669"/>
                  </a:lnTo>
                  <a:lnTo>
                    <a:pt x="2493" y="37788"/>
                  </a:lnTo>
                  <a:lnTo>
                    <a:pt x="1920" y="39906"/>
                  </a:lnTo>
                  <a:lnTo>
                    <a:pt x="1371" y="42025"/>
                  </a:lnTo>
                  <a:lnTo>
                    <a:pt x="873" y="44169"/>
                  </a:lnTo>
                  <a:lnTo>
                    <a:pt x="424" y="46312"/>
                  </a:lnTo>
                  <a:lnTo>
                    <a:pt x="25" y="48481"/>
                  </a:lnTo>
                  <a:lnTo>
                    <a:pt x="0" y="48580"/>
                  </a:lnTo>
                  <a:lnTo>
                    <a:pt x="25" y="48680"/>
                  </a:lnTo>
                  <a:lnTo>
                    <a:pt x="75" y="48904"/>
                  </a:lnTo>
                  <a:lnTo>
                    <a:pt x="225" y="49129"/>
                  </a:lnTo>
                  <a:lnTo>
                    <a:pt x="399" y="49403"/>
                  </a:lnTo>
                  <a:lnTo>
                    <a:pt x="624" y="49677"/>
                  </a:lnTo>
                  <a:lnTo>
                    <a:pt x="873" y="49951"/>
                  </a:lnTo>
                  <a:lnTo>
                    <a:pt x="1471" y="50550"/>
                  </a:lnTo>
                  <a:lnTo>
                    <a:pt x="2094" y="51198"/>
                  </a:lnTo>
                  <a:lnTo>
                    <a:pt x="2667" y="51821"/>
                  </a:lnTo>
                  <a:lnTo>
                    <a:pt x="2942" y="52145"/>
                  </a:lnTo>
                  <a:lnTo>
                    <a:pt x="3141" y="52469"/>
                  </a:lnTo>
                  <a:lnTo>
                    <a:pt x="3340" y="52768"/>
                  </a:lnTo>
                  <a:lnTo>
                    <a:pt x="3465" y="53067"/>
                  </a:lnTo>
                  <a:lnTo>
                    <a:pt x="3540" y="53491"/>
                  </a:lnTo>
                  <a:lnTo>
                    <a:pt x="3615" y="53915"/>
                  </a:lnTo>
                  <a:lnTo>
                    <a:pt x="3664" y="54338"/>
                  </a:lnTo>
                  <a:lnTo>
                    <a:pt x="3689" y="54762"/>
                  </a:lnTo>
                  <a:lnTo>
                    <a:pt x="3739" y="55634"/>
                  </a:lnTo>
                  <a:lnTo>
                    <a:pt x="3714" y="56482"/>
                  </a:lnTo>
                  <a:lnTo>
                    <a:pt x="3664" y="57354"/>
                  </a:lnTo>
                  <a:lnTo>
                    <a:pt x="3565" y="58227"/>
                  </a:lnTo>
                  <a:lnTo>
                    <a:pt x="3440" y="59124"/>
                  </a:lnTo>
                  <a:lnTo>
                    <a:pt x="3291" y="59996"/>
                  </a:lnTo>
                  <a:lnTo>
                    <a:pt x="2942" y="61791"/>
                  </a:lnTo>
                  <a:lnTo>
                    <a:pt x="2568" y="63586"/>
                  </a:lnTo>
                  <a:lnTo>
                    <a:pt x="2393" y="64483"/>
                  </a:lnTo>
                  <a:lnTo>
                    <a:pt x="2219" y="65380"/>
                  </a:lnTo>
                  <a:lnTo>
                    <a:pt x="2094" y="66278"/>
                  </a:lnTo>
                  <a:lnTo>
                    <a:pt x="1970" y="67200"/>
                  </a:lnTo>
                  <a:lnTo>
                    <a:pt x="1845" y="68496"/>
                  </a:lnTo>
                  <a:lnTo>
                    <a:pt x="1670" y="69792"/>
                  </a:lnTo>
                  <a:lnTo>
                    <a:pt x="1471" y="71063"/>
                  </a:lnTo>
                  <a:lnTo>
                    <a:pt x="1247" y="72360"/>
                  </a:lnTo>
                  <a:lnTo>
                    <a:pt x="997" y="73631"/>
                  </a:lnTo>
                  <a:lnTo>
                    <a:pt x="698" y="74902"/>
                  </a:lnTo>
                  <a:lnTo>
                    <a:pt x="399" y="76173"/>
                  </a:lnTo>
                  <a:lnTo>
                    <a:pt x="50" y="77444"/>
                  </a:lnTo>
                  <a:lnTo>
                    <a:pt x="32927" y="83775"/>
                  </a:lnTo>
                  <a:lnTo>
                    <a:pt x="48107" y="5160"/>
                  </a:lnTo>
                  <a:lnTo>
                    <a:pt x="212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p:nvPr/>
          </p:nvSpPr>
          <p:spPr>
            <a:xfrm>
              <a:off x="4909825" y="3594975"/>
              <a:ext cx="1034425" cy="518475"/>
            </a:xfrm>
            <a:custGeom>
              <a:avLst/>
              <a:gdLst/>
              <a:ahLst/>
              <a:cxnLst/>
              <a:rect l="l" t="t" r="r" b="b"/>
              <a:pathLst>
                <a:path w="41377" h="20739" extrusionOk="0">
                  <a:moveTo>
                    <a:pt x="4163" y="1"/>
                  </a:moveTo>
                  <a:lnTo>
                    <a:pt x="3839" y="1596"/>
                  </a:lnTo>
                  <a:lnTo>
                    <a:pt x="3465" y="3191"/>
                  </a:lnTo>
                  <a:lnTo>
                    <a:pt x="3041" y="4786"/>
                  </a:lnTo>
                  <a:lnTo>
                    <a:pt x="2567" y="6381"/>
                  </a:lnTo>
                  <a:lnTo>
                    <a:pt x="2069" y="7952"/>
                  </a:lnTo>
                  <a:lnTo>
                    <a:pt x="1496" y="9522"/>
                  </a:lnTo>
                  <a:lnTo>
                    <a:pt x="873" y="11117"/>
                  </a:lnTo>
                  <a:lnTo>
                    <a:pt x="200" y="12688"/>
                  </a:lnTo>
                  <a:lnTo>
                    <a:pt x="0" y="13261"/>
                  </a:lnTo>
                  <a:lnTo>
                    <a:pt x="38759" y="20739"/>
                  </a:lnTo>
                  <a:lnTo>
                    <a:pt x="41377" y="7179"/>
                  </a:lnTo>
                  <a:lnTo>
                    <a:pt x="4163"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8"/>
            <p:cNvSpPr/>
            <p:nvPr/>
          </p:nvSpPr>
          <p:spPr>
            <a:xfrm>
              <a:off x="5405825" y="1786000"/>
              <a:ext cx="1054375" cy="296625"/>
            </a:xfrm>
            <a:custGeom>
              <a:avLst/>
              <a:gdLst/>
              <a:ahLst/>
              <a:cxnLst/>
              <a:rect l="l" t="t" r="r" b="b"/>
              <a:pathLst>
                <a:path w="42175" h="11865" extrusionOk="0">
                  <a:moveTo>
                    <a:pt x="4363" y="0"/>
                  </a:moveTo>
                  <a:lnTo>
                    <a:pt x="3241" y="972"/>
                  </a:lnTo>
                  <a:lnTo>
                    <a:pt x="2144" y="1945"/>
                  </a:lnTo>
                  <a:lnTo>
                    <a:pt x="1073" y="2917"/>
                  </a:lnTo>
                  <a:lnTo>
                    <a:pt x="1" y="3914"/>
                  </a:lnTo>
                  <a:lnTo>
                    <a:pt x="41278" y="11865"/>
                  </a:lnTo>
                  <a:lnTo>
                    <a:pt x="42175" y="7279"/>
                  </a:lnTo>
                  <a:lnTo>
                    <a:pt x="43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8"/>
            <p:cNvSpPr/>
            <p:nvPr/>
          </p:nvSpPr>
          <p:spPr>
            <a:xfrm>
              <a:off x="5184000" y="2215975"/>
              <a:ext cx="541525" cy="757125"/>
            </a:xfrm>
            <a:custGeom>
              <a:avLst/>
              <a:gdLst/>
              <a:ahLst/>
              <a:cxnLst/>
              <a:rect l="l" t="t" r="r" b="b"/>
              <a:pathLst>
                <a:path w="21661" h="30285" extrusionOk="0">
                  <a:moveTo>
                    <a:pt x="12663" y="0"/>
                  </a:moveTo>
                  <a:lnTo>
                    <a:pt x="11990" y="25"/>
                  </a:lnTo>
                  <a:lnTo>
                    <a:pt x="11342" y="75"/>
                  </a:lnTo>
                  <a:lnTo>
                    <a:pt x="10669" y="175"/>
                  </a:lnTo>
                  <a:lnTo>
                    <a:pt x="10045" y="324"/>
                  </a:lnTo>
                  <a:lnTo>
                    <a:pt x="9422" y="523"/>
                  </a:lnTo>
                  <a:lnTo>
                    <a:pt x="8824" y="748"/>
                  </a:lnTo>
                  <a:lnTo>
                    <a:pt x="8251" y="1022"/>
                  </a:lnTo>
                  <a:lnTo>
                    <a:pt x="7702" y="1321"/>
                  </a:lnTo>
                  <a:lnTo>
                    <a:pt x="7353" y="1545"/>
                  </a:lnTo>
                  <a:lnTo>
                    <a:pt x="7004" y="1795"/>
                  </a:lnTo>
                  <a:lnTo>
                    <a:pt x="6705" y="2044"/>
                  </a:lnTo>
                  <a:lnTo>
                    <a:pt x="6381" y="2318"/>
                  </a:lnTo>
                  <a:lnTo>
                    <a:pt x="6107" y="2592"/>
                  </a:lnTo>
                  <a:lnTo>
                    <a:pt x="5808" y="2891"/>
                  </a:lnTo>
                  <a:lnTo>
                    <a:pt x="5559" y="3215"/>
                  </a:lnTo>
                  <a:lnTo>
                    <a:pt x="5310" y="3539"/>
                  </a:lnTo>
                  <a:lnTo>
                    <a:pt x="5085" y="3864"/>
                  </a:lnTo>
                  <a:lnTo>
                    <a:pt x="4861" y="4212"/>
                  </a:lnTo>
                  <a:lnTo>
                    <a:pt x="4686" y="4586"/>
                  </a:lnTo>
                  <a:lnTo>
                    <a:pt x="4512" y="4935"/>
                  </a:lnTo>
                  <a:lnTo>
                    <a:pt x="4337" y="5334"/>
                  </a:lnTo>
                  <a:lnTo>
                    <a:pt x="4213" y="5733"/>
                  </a:lnTo>
                  <a:lnTo>
                    <a:pt x="4088" y="6132"/>
                  </a:lnTo>
                  <a:lnTo>
                    <a:pt x="3988" y="6531"/>
                  </a:lnTo>
                  <a:lnTo>
                    <a:pt x="0" y="26820"/>
                  </a:lnTo>
                  <a:lnTo>
                    <a:pt x="17498" y="30285"/>
                  </a:lnTo>
                  <a:lnTo>
                    <a:pt x="21511" y="9995"/>
                  </a:lnTo>
                  <a:lnTo>
                    <a:pt x="21561" y="9646"/>
                  </a:lnTo>
                  <a:lnTo>
                    <a:pt x="21611" y="9272"/>
                  </a:lnTo>
                  <a:lnTo>
                    <a:pt x="21636" y="8923"/>
                  </a:lnTo>
                  <a:lnTo>
                    <a:pt x="21661" y="8550"/>
                  </a:lnTo>
                  <a:lnTo>
                    <a:pt x="21661" y="8201"/>
                  </a:lnTo>
                  <a:lnTo>
                    <a:pt x="21636" y="7852"/>
                  </a:lnTo>
                  <a:lnTo>
                    <a:pt x="21586" y="7503"/>
                  </a:lnTo>
                  <a:lnTo>
                    <a:pt x="21536" y="7154"/>
                  </a:lnTo>
                  <a:lnTo>
                    <a:pt x="21461" y="6805"/>
                  </a:lnTo>
                  <a:lnTo>
                    <a:pt x="21387" y="6456"/>
                  </a:lnTo>
                  <a:lnTo>
                    <a:pt x="21287" y="6132"/>
                  </a:lnTo>
                  <a:lnTo>
                    <a:pt x="21162" y="5783"/>
                  </a:lnTo>
                  <a:lnTo>
                    <a:pt x="21038" y="5459"/>
                  </a:lnTo>
                  <a:lnTo>
                    <a:pt x="20888" y="5135"/>
                  </a:lnTo>
                  <a:lnTo>
                    <a:pt x="20714" y="4836"/>
                  </a:lnTo>
                  <a:lnTo>
                    <a:pt x="20564" y="4512"/>
                  </a:lnTo>
                  <a:lnTo>
                    <a:pt x="20165" y="3913"/>
                  </a:lnTo>
                  <a:lnTo>
                    <a:pt x="19741" y="3340"/>
                  </a:lnTo>
                  <a:lnTo>
                    <a:pt x="19243" y="2817"/>
                  </a:lnTo>
                  <a:lnTo>
                    <a:pt x="18719" y="2318"/>
                  </a:lnTo>
                  <a:lnTo>
                    <a:pt x="18146" y="1869"/>
                  </a:lnTo>
                  <a:lnTo>
                    <a:pt x="17548" y="1446"/>
                  </a:lnTo>
                  <a:lnTo>
                    <a:pt x="17224" y="1246"/>
                  </a:lnTo>
                  <a:lnTo>
                    <a:pt x="16900" y="1072"/>
                  </a:lnTo>
                  <a:lnTo>
                    <a:pt x="16551" y="897"/>
                  </a:lnTo>
                  <a:lnTo>
                    <a:pt x="16202" y="748"/>
                  </a:lnTo>
                  <a:lnTo>
                    <a:pt x="15753" y="573"/>
                  </a:lnTo>
                  <a:lnTo>
                    <a:pt x="15305" y="424"/>
                  </a:lnTo>
                  <a:lnTo>
                    <a:pt x="14831" y="299"/>
                  </a:lnTo>
                  <a:lnTo>
                    <a:pt x="14358" y="199"/>
                  </a:lnTo>
                  <a:lnTo>
                    <a:pt x="13934" y="125"/>
                  </a:lnTo>
                  <a:lnTo>
                    <a:pt x="13510" y="75"/>
                  </a:lnTo>
                  <a:lnTo>
                    <a:pt x="13086" y="25"/>
                  </a:lnTo>
                  <a:lnTo>
                    <a:pt x="126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8"/>
            <p:cNvSpPr/>
            <p:nvPr/>
          </p:nvSpPr>
          <p:spPr>
            <a:xfrm>
              <a:off x="5227000" y="2251475"/>
              <a:ext cx="459275" cy="680500"/>
            </a:xfrm>
            <a:custGeom>
              <a:avLst/>
              <a:gdLst/>
              <a:ahLst/>
              <a:cxnLst/>
              <a:rect l="l" t="t" r="r" b="b"/>
              <a:pathLst>
                <a:path w="18371" h="27220" extrusionOk="0">
                  <a:moveTo>
                    <a:pt x="10394" y="1"/>
                  </a:moveTo>
                  <a:lnTo>
                    <a:pt x="9846" y="76"/>
                  </a:lnTo>
                  <a:lnTo>
                    <a:pt x="9297" y="175"/>
                  </a:lnTo>
                  <a:lnTo>
                    <a:pt x="8749" y="325"/>
                  </a:lnTo>
                  <a:lnTo>
                    <a:pt x="8226" y="499"/>
                  </a:lnTo>
                  <a:lnTo>
                    <a:pt x="7727" y="724"/>
                  </a:lnTo>
                  <a:lnTo>
                    <a:pt x="7254" y="973"/>
                  </a:lnTo>
                  <a:lnTo>
                    <a:pt x="6780" y="1247"/>
                  </a:lnTo>
                  <a:lnTo>
                    <a:pt x="6481" y="1446"/>
                  </a:lnTo>
                  <a:lnTo>
                    <a:pt x="6207" y="1671"/>
                  </a:lnTo>
                  <a:lnTo>
                    <a:pt x="5933" y="1920"/>
                  </a:lnTo>
                  <a:lnTo>
                    <a:pt x="5658" y="2144"/>
                  </a:lnTo>
                  <a:lnTo>
                    <a:pt x="5409" y="2419"/>
                  </a:lnTo>
                  <a:lnTo>
                    <a:pt x="5185" y="2693"/>
                  </a:lnTo>
                  <a:lnTo>
                    <a:pt x="4960" y="2967"/>
                  </a:lnTo>
                  <a:lnTo>
                    <a:pt x="4761" y="3266"/>
                  </a:lnTo>
                  <a:lnTo>
                    <a:pt x="4562" y="3565"/>
                  </a:lnTo>
                  <a:lnTo>
                    <a:pt x="4362" y="3889"/>
                  </a:lnTo>
                  <a:lnTo>
                    <a:pt x="4213" y="4213"/>
                  </a:lnTo>
                  <a:lnTo>
                    <a:pt x="4063" y="4562"/>
                  </a:lnTo>
                  <a:lnTo>
                    <a:pt x="3914" y="4886"/>
                  </a:lnTo>
                  <a:lnTo>
                    <a:pt x="3814" y="5260"/>
                  </a:lnTo>
                  <a:lnTo>
                    <a:pt x="3689" y="5609"/>
                  </a:lnTo>
                  <a:lnTo>
                    <a:pt x="3614" y="5983"/>
                  </a:lnTo>
                  <a:lnTo>
                    <a:pt x="0" y="24328"/>
                  </a:lnTo>
                  <a:lnTo>
                    <a:pt x="14607" y="27220"/>
                  </a:lnTo>
                  <a:lnTo>
                    <a:pt x="18221" y="8874"/>
                  </a:lnTo>
                  <a:lnTo>
                    <a:pt x="18321" y="8226"/>
                  </a:lnTo>
                  <a:lnTo>
                    <a:pt x="18370" y="7578"/>
                  </a:lnTo>
                  <a:lnTo>
                    <a:pt x="18345" y="6930"/>
                  </a:lnTo>
                  <a:lnTo>
                    <a:pt x="18271" y="6307"/>
                  </a:lnTo>
                  <a:lnTo>
                    <a:pt x="18146" y="5684"/>
                  </a:lnTo>
                  <a:lnTo>
                    <a:pt x="17997" y="5086"/>
                  </a:lnTo>
                  <a:lnTo>
                    <a:pt x="17772" y="4512"/>
                  </a:lnTo>
                  <a:lnTo>
                    <a:pt x="17498" y="3964"/>
                  </a:lnTo>
                  <a:lnTo>
                    <a:pt x="17174" y="3416"/>
                  </a:lnTo>
                  <a:lnTo>
                    <a:pt x="16825" y="2917"/>
                  </a:lnTo>
                  <a:lnTo>
                    <a:pt x="16426" y="2444"/>
                  </a:lnTo>
                  <a:lnTo>
                    <a:pt x="16002" y="1995"/>
                  </a:lnTo>
                  <a:lnTo>
                    <a:pt x="15529" y="1596"/>
                  </a:lnTo>
                  <a:lnTo>
                    <a:pt x="15005" y="1222"/>
                  </a:lnTo>
                  <a:lnTo>
                    <a:pt x="14482" y="898"/>
                  </a:lnTo>
                  <a:lnTo>
                    <a:pt x="13909" y="624"/>
                  </a:lnTo>
                  <a:lnTo>
                    <a:pt x="13535" y="474"/>
                  </a:lnTo>
                  <a:lnTo>
                    <a:pt x="13161" y="325"/>
                  </a:lnTo>
                  <a:lnTo>
                    <a:pt x="12762" y="225"/>
                  </a:lnTo>
                  <a:lnTo>
                    <a:pt x="12363" y="125"/>
                  </a:lnTo>
                  <a:lnTo>
                    <a:pt x="12014" y="76"/>
                  </a:lnTo>
                  <a:lnTo>
                    <a:pt x="11665" y="26"/>
                  </a:lnTo>
                  <a:lnTo>
                    <a:pt x="1131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8"/>
            <p:cNvSpPr/>
            <p:nvPr/>
          </p:nvSpPr>
          <p:spPr>
            <a:xfrm>
              <a:off x="5286200" y="2251475"/>
              <a:ext cx="379500" cy="651850"/>
            </a:xfrm>
            <a:custGeom>
              <a:avLst/>
              <a:gdLst/>
              <a:ahLst/>
              <a:cxnLst/>
              <a:rect l="l" t="t" r="r" b="b"/>
              <a:pathLst>
                <a:path w="15180" h="26074" extrusionOk="0">
                  <a:moveTo>
                    <a:pt x="8600" y="1"/>
                  </a:moveTo>
                  <a:lnTo>
                    <a:pt x="6506" y="10569"/>
                  </a:lnTo>
                  <a:lnTo>
                    <a:pt x="573" y="9398"/>
                  </a:lnTo>
                  <a:lnTo>
                    <a:pt x="0" y="12339"/>
                  </a:lnTo>
                  <a:lnTo>
                    <a:pt x="5908" y="13511"/>
                  </a:lnTo>
                  <a:lnTo>
                    <a:pt x="3540" y="25500"/>
                  </a:lnTo>
                  <a:lnTo>
                    <a:pt x="6506" y="26073"/>
                  </a:lnTo>
                  <a:lnTo>
                    <a:pt x="8874" y="14084"/>
                  </a:lnTo>
                  <a:lnTo>
                    <a:pt x="14607" y="15230"/>
                  </a:lnTo>
                  <a:lnTo>
                    <a:pt x="15180" y="12264"/>
                  </a:lnTo>
                  <a:lnTo>
                    <a:pt x="9447" y="11143"/>
                  </a:lnTo>
                  <a:lnTo>
                    <a:pt x="11541" y="624"/>
                  </a:lnTo>
                  <a:lnTo>
                    <a:pt x="11167" y="474"/>
                  </a:lnTo>
                  <a:lnTo>
                    <a:pt x="10793" y="325"/>
                  </a:lnTo>
                  <a:lnTo>
                    <a:pt x="10394" y="225"/>
                  </a:lnTo>
                  <a:lnTo>
                    <a:pt x="9995" y="125"/>
                  </a:lnTo>
                  <a:lnTo>
                    <a:pt x="9646" y="76"/>
                  </a:lnTo>
                  <a:lnTo>
                    <a:pt x="9297" y="26"/>
                  </a:lnTo>
                  <a:lnTo>
                    <a:pt x="89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8"/>
            <p:cNvSpPr/>
            <p:nvPr/>
          </p:nvSpPr>
          <p:spPr>
            <a:xfrm>
              <a:off x="3915275" y="576475"/>
              <a:ext cx="1091150" cy="3145650"/>
            </a:xfrm>
            <a:custGeom>
              <a:avLst/>
              <a:gdLst/>
              <a:ahLst/>
              <a:cxnLst/>
              <a:rect l="l" t="t" r="r" b="b"/>
              <a:pathLst>
                <a:path w="43646" h="125826" extrusionOk="0">
                  <a:moveTo>
                    <a:pt x="19966" y="1"/>
                  </a:moveTo>
                  <a:lnTo>
                    <a:pt x="10071" y="10420"/>
                  </a:lnTo>
                  <a:lnTo>
                    <a:pt x="1" y="25724"/>
                  </a:lnTo>
                  <a:lnTo>
                    <a:pt x="16103" y="57928"/>
                  </a:lnTo>
                  <a:lnTo>
                    <a:pt x="8426" y="87415"/>
                  </a:lnTo>
                  <a:lnTo>
                    <a:pt x="42748" y="125825"/>
                  </a:lnTo>
                  <a:lnTo>
                    <a:pt x="37788" y="94220"/>
                  </a:lnTo>
                  <a:lnTo>
                    <a:pt x="32878" y="91627"/>
                  </a:lnTo>
                  <a:lnTo>
                    <a:pt x="36367" y="60246"/>
                  </a:lnTo>
                  <a:lnTo>
                    <a:pt x="32878" y="57080"/>
                  </a:lnTo>
                  <a:lnTo>
                    <a:pt x="35520" y="53666"/>
                  </a:lnTo>
                  <a:lnTo>
                    <a:pt x="32878" y="50799"/>
                  </a:lnTo>
                  <a:lnTo>
                    <a:pt x="43646" y="33177"/>
                  </a:lnTo>
                  <a:lnTo>
                    <a:pt x="1996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8"/>
            <p:cNvSpPr/>
            <p:nvPr/>
          </p:nvSpPr>
          <p:spPr>
            <a:xfrm>
              <a:off x="1158525" y="576475"/>
              <a:ext cx="3755675" cy="1230100"/>
            </a:xfrm>
            <a:custGeom>
              <a:avLst/>
              <a:gdLst/>
              <a:ahLst/>
              <a:cxnLst/>
              <a:rect l="l" t="t" r="r" b="b"/>
              <a:pathLst>
                <a:path w="150227" h="49204" extrusionOk="0">
                  <a:moveTo>
                    <a:pt x="130236" y="1"/>
                  </a:moveTo>
                  <a:lnTo>
                    <a:pt x="129439" y="75"/>
                  </a:lnTo>
                  <a:lnTo>
                    <a:pt x="119718" y="873"/>
                  </a:lnTo>
                  <a:lnTo>
                    <a:pt x="109972" y="1671"/>
                  </a:lnTo>
                  <a:lnTo>
                    <a:pt x="100251" y="2418"/>
                  </a:lnTo>
                  <a:lnTo>
                    <a:pt x="90505" y="3116"/>
                  </a:lnTo>
                  <a:lnTo>
                    <a:pt x="80759" y="3789"/>
                  </a:lnTo>
                  <a:lnTo>
                    <a:pt x="71013" y="4437"/>
                  </a:lnTo>
                  <a:lnTo>
                    <a:pt x="61267" y="5061"/>
                  </a:lnTo>
                  <a:lnTo>
                    <a:pt x="51521" y="5634"/>
                  </a:lnTo>
                  <a:lnTo>
                    <a:pt x="45514" y="5983"/>
                  </a:lnTo>
                  <a:lnTo>
                    <a:pt x="39707" y="6382"/>
                  </a:lnTo>
                  <a:lnTo>
                    <a:pt x="36915" y="6581"/>
                  </a:lnTo>
                  <a:lnTo>
                    <a:pt x="34248" y="6805"/>
                  </a:lnTo>
                  <a:lnTo>
                    <a:pt x="31681" y="7005"/>
                  </a:lnTo>
                  <a:lnTo>
                    <a:pt x="29263" y="7229"/>
                  </a:lnTo>
                  <a:lnTo>
                    <a:pt x="27020" y="7478"/>
                  </a:lnTo>
                  <a:lnTo>
                    <a:pt x="24926" y="7703"/>
                  </a:lnTo>
                  <a:lnTo>
                    <a:pt x="23031" y="7952"/>
                  </a:lnTo>
                  <a:lnTo>
                    <a:pt x="21336" y="8201"/>
                  </a:lnTo>
                  <a:lnTo>
                    <a:pt x="19866" y="8450"/>
                  </a:lnTo>
                  <a:lnTo>
                    <a:pt x="18620" y="8725"/>
                  </a:lnTo>
                  <a:lnTo>
                    <a:pt x="18096" y="8849"/>
                  </a:lnTo>
                  <a:lnTo>
                    <a:pt x="17648" y="8999"/>
                  </a:lnTo>
                  <a:lnTo>
                    <a:pt x="17274" y="9123"/>
                  </a:lnTo>
                  <a:lnTo>
                    <a:pt x="16950" y="9273"/>
                  </a:lnTo>
                  <a:lnTo>
                    <a:pt x="16626" y="9447"/>
                  </a:lnTo>
                  <a:lnTo>
                    <a:pt x="16302" y="9672"/>
                  </a:lnTo>
                  <a:lnTo>
                    <a:pt x="15977" y="9946"/>
                  </a:lnTo>
                  <a:lnTo>
                    <a:pt x="15653" y="10270"/>
                  </a:lnTo>
                  <a:lnTo>
                    <a:pt x="15329" y="10619"/>
                  </a:lnTo>
                  <a:lnTo>
                    <a:pt x="14980" y="11018"/>
                  </a:lnTo>
                  <a:lnTo>
                    <a:pt x="14656" y="11466"/>
                  </a:lnTo>
                  <a:lnTo>
                    <a:pt x="14307" y="11940"/>
                  </a:lnTo>
                  <a:lnTo>
                    <a:pt x="13959" y="12439"/>
                  </a:lnTo>
                  <a:lnTo>
                    <a:pt x="13610" y="12987"/>
                  </a:lnTo>
                  <a:lnTo>
                    <a:pt x="12912" y="14183"/>
                  </a:lnTo>
                  <a:lnTo>
                    <a:pt x="12189" y="15479"/>
                  </a:lnTo>
                  <a:lnTo>
                    <a:pt x="11466" y="16900"/>
                  </a:lnTo>
                  <a:lnTo>
                    <a:pt x="10768" y="18421"/>
                  </a:lnTo>
                  <a:lnTo>
                    <a:pt x="10045" y="19991"/>
                  </a:lnTo>
                  <a:lnTo>
                    <a:pt x="9347" y="21661"/>
                  </a:lnTo>
                  <a:lnTo>
                    <a:pt x="8649" y="23356"/>
                  </a:lnTo>
                  <a:lnTo>
                    <a:pt x="7951" y="25101"/>
                  </a:lnTo>
                  <a:lnTo>
                    <a:pt x="7278" y="26895"/>
                  </a:lnTo>
                  <a:lnTo>
                    <a:pt x="6605" y="28690"/>
                  </a:lnTo>
                  <a:lnTo>
                    <a:pt x="5957" y="30485"/>
                  </a:lnTo>
                  <a:lnTo>
                    <a:pt x="4736" y="34024"/>
                  </a:lnTo>
                  <a:lnTo>
                    <a:pt x="3589" y="37439"/>
                  </a:lnTo>
                  <a:lnTo>
                    <a:pt x="2592" y="40605"/>
                  </a:lnTo>
                  <a:lnTo>
                    <a:pt x="1720" y="43421"/>
                  </a:lnTo>
                  <a:lnTo>
                    <a:pt x="997" y="45814"/>
                  </a:lnTo>
                  <a:lnTo>
                    <a:pt x="449" y="47634"/>
                  </a:lnTo>
                  <a:lnTo>
                    <a:pt x="0" y="49204"/>
                  </a:lnTo>
                  <a:lnTo>
                    <a:pt x="90281" y="42773"/>
                  </a:lnTo>
                  <a:lnTo>
                    <a:pt x="96338" y="42324"/>
                  </a:lnTo>
                  <a:lnTo>
                    <a:pt x="145790" y="38810"/>
                  </a:lnTo>
                  <a:lnTo>
                    <a:pt x="146837" y="36567"/>
                  </a:lnTo>
                  <a:lnTo>
                    <a:pt x="147909" y="34348"/>
                  </a:lnTo>
                  <a:lnTo>
                    <a:pt x="148457" y="33251"/>
                  </a:lnTo>
                  <a:lnTo>
                    <a:pt x="149030" y="32155"/>
                  </a:lnTo>
                  <a:lnTo>
                    <a:pt x="149628" y="31058"/>
                  </a:lnTo>
                  <a:lnTo>
                    <a:pt x="150227" y="29986"/>
                  </a:lnTo>
                  <a:lnTo>
                    <a:pt x="149853" y="29612"/>
                  </a:lnTo>
                  <a:lnTo>
                    <a:pt x="149429" y="29164"/>
                  </a:lnTo>
                  <a:lnTo>
                    <a:pt x="148955" y="28590"/>
                  </a:lnTo>
                  <a:lnTo>
                    <a:pt x="148457" y="27967"/>
                  </a:lnTo>
                  <a:lnTo>
                    <a:pt x="147909" y="27244"/>
                  </a:lnTo>
                  <a:lnTo>
                    <a:pt x="147335" y="26472"/>
                  </a:lnTo>
                  <a:lnTo>
                    <a:pt x="146064" y="24702"/>
                  </a:lnTo>
                  <a:lnTo>
                    <a:pt x="144718" y="22733"/>
                  </a:lnTo>
                  <a:lnTo>
                    <a:pt x="143272" y="20589"/>
                  </a:lnTo>
                  <a:lnTo>
                    <a:pt x="141777" y="18296"/>
                  </a:lnTo>
                  <a:lnTo>
                    <a:pt x="140256" y="15953"/>
                  </a:lnTo>
                  <a:lnTo>
                    <a:pt x="137240" y="11217"/>
                  </a:lnTo>
                  <a:lnTo>
                    <a:pt x="134424" y="6731"/>
                  </a:lnTo>
                  <a:lnTo>
                    <a:pt x="132031" y="2867"/>
                  </a:lnTo>
                  <a:lnTo>
                    <a:pt x="130236"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8"/>
            <p:cNvSpPr/>
            <p:nvPr/>
          </p:nvSpPr>
          <p:spPr>
            <a:xfrm>
              <a:off x="1272550" y="1546700"/>
              <a:ext cx="3682150" cy="2248325"/>
            </a:xfrm>
            <a:custGeom>
              <a:avLst/>
              <a:gdLst/>
              <a:ahLst/>
              <a:cxnLst/>
              <a:rect l="l" t="t" r="r" b="b"/>
              <a:pathLst>
                <a:path w="147286" h="89933" extrusionOk="0">
                  <a:moveTo>
                    <a:pt x="141229" y="1"/>
                  </a:moveTo>
                  <a:lnTo>
                    <a:pt x="1" y="10071"/>
                  </a:lnTo>
                  <a:lnTo>
                    <a:pt x="1" y="10071"/>
                  </a:lnTo>
                  <a:lnTo>
                    <a:pt x="5709" y="89933"/>
                  </a:lnTo>
                  <a:lnTo>
                    <a:pt x="147286" y="79838"/>
                  </a:lnTo>
                  <a:lnTo>
                    <a:pt x="146862" y="77420"/>
                  </a:lnTo>
                  <a:lnTo>
                    <a:pt x="146413" y="75002"/>
                  </a:lnTo>
                  <a:lnTo>
                    <a:pt x="145940" y="72559"/>
                  </a:lnTo>
                  <a:lnTo>
                    <a:pt x="145416" y="70117"/>
                  </a:lnTo>
                  <a:lnTo>
                    <a:pt x="145242" y="69319"/>
                  </a:lnTo>
                  <a:lnTo>
                    <a:pt x="145092" y="68546"/>
                  </a:lnTo>
                  <a:lnTo>
                    <a:pt x="144843" y="66951"/>
                  </a:lnTo>
                  <a:lnTo>
                    <a:pt x="144594" y="65356"/>
                  </a:lnTo>
                  <a:lnTo>
                    <a:pt x="144345" y="63786"/>
                  </a:lnTo>
                  <a:lnTo>
                    <a:pt x="144220" y="63013"/>
                  </a:lnTo>
                  <a:lnTo>
                    <a:pt x="144070" y="62240"/>
                  </a:lnTo>
                  <a:lnTo>
                    <a:pt x="143896" y="61492"/>
                  </a:lnTo>
                  <a:lnTo>
                    <a:pt x="143721" y="60745"/>
                  </a:lnTo>
                  <a:lnTo>
                    <a:pt x="143497" y="60022"/>
                  </a:lnTo>
                  <a:lnTo>
                    <a:pt x="143273" y="59299"/>
                  </a:lnTo>
                  <a:lnTo>
                    <a:pt x="142999" y="58601"/>
                  </a:lnTo>
                  <a:lnTo>
                    <a:pt x="142724" y="57928"/>
                  </a:lnTo>
                  <a:lnTo>
                    <a:pt x="142650" y="57779"/>
                  </a:lnTo>
                  <a:lnTo>
                    <a:pt x="142575" y="57654"/>
                  </a:lnTo>
                  <a:lnTo>
                    <a:pt x="142475" y="57529"/>
                  </a:lnTo>
                  <a:lnTo>
                    <a:pt x="142351" y="57405"/>
                  </a:lnTo>
                  <a:lnTo>
                    <a:pt x="142226" y="57305"/>
                  </a:lnTo>
                  <a:lnTo>
                    <a:pt x="142076" y="57205"/>
                  </a:lnTo>
                  <a:lnTo>
                    <a:pt x="141752" y="57006"/>
                  </a:lnTo>
                  <a:lnTo>
                    <a:pt x="141353" y="56856"/>
                  </a:lnTo>
                  <a:lnTo>
                    <a:pt x="140955" y="56707"/>
                  </a:lnTo>
                  <a:lnTo>
                    <a:pt x="140082" y="56457"/>
                  </a:lnTo>
                  <a:lnTo>
                    <a:pt x="139185" y="56208"/>
                  </a:lnTo>
                  <a:lnTo>
                    <a:pt x="138786" y="56084"/>
                  </a:lnTo>
                  <a:lnTo>
                    <a:pt x="138412" y="55959"/>
                  </a:lnTo>
                  <a:lnTo>
                    <a:pt x="138063" y="55809"/>
                  </a:lnTo>
                  <a:lnTo>
                    <a:pt x="137789" y="55660"/>
                  </a:lnTo>
                  <a:lnTo>
                    <a:pt x="137689" y="55560"/>
                  </a:lnTo>
                  <a:lnTo>
                    <a:pt x="137590" y="55485"/>
                  </a:lnTo>
                  <a:lnTo>
                    <a:pt x="137515" y="55386"/>
                  </a:lnTo>
                  <a:lnTo>
                    <a:pt x="137440" y="55261"/>
                  </a:lnTo>
                  <a:lnTo>
                    <a:pt x="137266" y="54887"/>
                  </a:lnTo>
                  <a:lnTo>
                    <a:pt x="137116" y="54513"/>
                  </a:lnTo>
                  <a:lnTo>
                    <a:pt x="136967" y="54139"/>
                  </a:lnTo>
                  <a:lnTo>
                    <a:pt x="136842" y="53741"/>
                  </a:lnTo>
                  <a:lnTo>
                    <a:pt x="136742" y="53342"/>
                  </a:lnTo>
                  <a:lnTo>
                    <a:pt x="136667" y="52943"/>
                  </a:lnTo>
                  <a:lnTo>
                    <a:pt x="136618" y="52544"/>
                  </a:lnTo>
                  <a:lnTo>
                    <a:pt x="136568" y="52120"/>
                  </a:lnTo>
                  <a:lnTo>
                    <a:pt x="136543" y="51697"/>
                  </a:lnTo>
                  <a:lnTo>
                    <a:pt x="136518" y="51273"/>
                  </a:lnTo>
                  <a:lnTo>
                    <a:pt x="136518" y="50425"/>
                  </a:lnTo>
                  <a:lnTo>
                    <a:pt x="136593" y="49528"/>
                  </a:lnTo>
                  <a:lnTo>
                    <a:pt x="136667" y="48656"/>
                  </a:lnTo>
                  <a:lnTo>
                    <a:pt x="136792" y="47758"/>
                  </a:lnTo>
                  <a:lnTo>
                    <a:pt x="136942" y="46861"/>
                  </a:lnTo>
                  <a:lnTo>
                    <a:pt x="137241" y="45042"/>
                  </a:lnTo>
                  <a:lnTo>
                    <a:pt x="137390" y="44144"/>
                  </a:lnTo>
                  <a:lnTo>
                    <a:pt x="137515" y="43222"/>
                  </a:lnTo>
                  <a:lnTo>
                    <a:pt x="137615" y="42350"/>
                  </a:lnTo>
                  <a:lnTo>
                    <a:pt x="137689" y="41452"/>
                  </a:lnTo>
                  <a:lnTo>
                    <a:pt x="137814" y="39010"/>
                  </a:lnTo>
                  <a:lnTo>
                    <a:pt x="137964" y="36567"/>
                  </a:lnTo>
                  <a:lnTo>
                    <a:pt x="138138" y="34124"/>
                  </a:lnTo>
                  <a:lnTo>
                    <a:pt x="138362" y="31681"/>
                  </a:lnTo>
                  <a:lnTo>
                    <a:pt x="138487" y="30485"/>
                  </a:lnTo>
                  <a:lnTo>
                    <a:pt x="138637" y="29264"/>
                  </a:lnTo>
                  <a:lnTo>
                    <a:pt x="138786" y="28042"/>
                  </a:lnTo>
                  <a:lnTo>
                    <a:pt x="138986" y="26846"/>
                  </a:lnTo>
                  <a:lnTo>
                    <a:pt x="139185" y="25624"/>
                  </a:lnTo>
                  <a:lnTo>
                    <a:pt x="139409" y="24428"/>
                  </a:lnTo>
                  <a:lnTo>
                    <a:pt x="139659" y="23207"/>
                  </a:lnTo>
                  <a:lnTo>
                    <a:pt x="139958" y="22010"/>
                  </a:lnTo>
                  <a:lnTo>
                    <a:pt x="139584" y="21886"/>
                  </a:lnTo>
                  <a:lnTo>
                    <a:pt x="139285" y="21711"/>
                  </a:lnTo>
                  <a:lnTo>
                    <a:pt x="138986" y="21512"/>
                  </a:lnTo>
                  <a:lnTo>
                    <a:pt x="138736" y="21312"/>
                  </a:lnTo>
                  <a:lnTo>
                    <a:pt x="138537" y="21088"/>
                  </a:lnTo>
                  <a:lnTo>
                    <a:pt x="138337" y="20839"/>
                  </a:lnTo>
                  <a:lnTo>
                    <a:pt x="138188" y="20565"/>
                  </a:lnTo>
                  <a:lnTo>
                    <a:pt x="138038" y="20290"/>
                  </a:lnTo>
                  <a:lnTo>
                    <a:pt x="137939" y="20016"/>
                  </a:lnTo>
                  <a:lnTo>
                    <a:pt x="137839" y="19717"/>
                  </a:lnTo>
                  <a:lnTo>
                    <a:pt x="137764" y="19393"/>
                  </a:lnTo>
                  <a:lnTo>
                    <a:pt x="137714" y="19094"/>
                  </a:lnTo>
                  <a:lnTo>
                    <a:pt x="137689" y="18770"/>
                  </a:lnTo>
                  <a:lnTo>
                    <a:pt x="137689" y="18446"/>
                  </a:lnTo>
                  <a:lnTo>
                    <a:pt x="137689" y="17823"/>
                  </a:lnTo>
                  <a:lnTo>
                    <a:pt x="137764" y="17200"/>
                  </a:lnTo>
                  <a:lnTo>
                    <a:pt x="137864" y="16601"/>
                  </a:lnTo>
                  <a:lnTo>
                    <a:pt x="137964" y="16053"/>
                  </a:lnTo>
                  <a:lnTo>
                    <a:pt x="138088" y="15579"/>
                  </a:lnTo>
                  <a:lnTo>
                    <a:pt x="138313" y="14882"/>
                  </a:lnTo>
                  <a:lnTo>
                    <a:pt x="138412" y="14607"/>
                  </a:lnTo>
                  <a:lnTo>
                    <a:pt x="138188" y="14408"/>
                  </a:lnTo>
                  <a:lnTo>
                    <a:pt x="137914" y="14184"/>
                  </a:lnTo>
                  <a:lnTo>
                    <a:pt x="137590" y="13909"/>
                  </a:lnTo>
                  <a:lnTo>
                    <a:pt x="137216" y="13635"/>
                  </a:lnTo>
                  <a:lnTo>
                    <a:pt x="136767" y="13361"/>
                  </a:lnTo>
                  <a:lnTo>
                    <a:pt x="136319" y="13137"/>
                  </a:lnTo>
                  <a:lnTo>
                    <a:pt x="136094" y="13037"/>
                  </a:lnTo>
                  <a:lnTo>
                    <a:pt x="135845" y="12987"/>
                  </a:lnTo>
                  <a:lnTo>
                    <a:pt x="137141" y="9722"/>
                  </a:lnTo>
                  <a:lnTo>
                    <a:pt x="138462" y="6482"/>
                  </a:lnTo>
                  <a:lnTo>
                    <a:pt x="139833" y="3216"/>
                  </a:lnTo>
                  <a:lnTo>
                    <a:pt x="140531" y="1596"/>
                  </a:lnTo>
                  <a:lnTo>
                    <a:pt x="1412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8"/>
            <p:cNvSpPr/>
            <p:nvPr/>
          </p:nvSpPr>
          <p:spPr>
            <a:xfrm>
              <a:off x="1290625" y="3585625"/>
              <a:ext cx="1245675" cy="431875"/>
            </a:xfrm>
            <a:custGeom>
              <a:avLst/>
              <a:gdLst/>
              <a:ahLst/>
              <a:cxnLst/>
              <a:rect l="l" t="t" r="r" b="b"/>
              <a:pathLst>
                <a:path w="49827" h="17275" extrusionOk="0">
                  <a:moveTo>
                    <a:pt x="48855" y="1"/>
                  </a:moveTo>
                  <a:lnTo>
                    <a:pt x="0" y="3490"/>
                  </a:lnTo>
                  <a:lnTo>
                    <a:pt x="997" y="17274"/>
                  </a:lnTo>
                  <a:lnTo>
                    <a:pt x="49827" y="13809"/>
                  </a:lnTo>
                  <a:lnTo>
                    <a:pt x="48855"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8"/>
            <p:cNvSpPr/>
            <p:nvPr/>
          </p:nvSpPr>
          <p:spPr>
            <a:xfrm>
              <a:off x="4737200" y="3413025"/>
              <a:ext cx="245550" cy="358950"/>
            </a:xfrm>
            <a:custGeom>
              <a:avLst/>
              <a:gdLst/>
              <a:ahLst/>
              <a:cxnLst/>
              <a:rect l="l" t="t" r="r" b="b"/>
              <a:pathLst>
                <a:path w="9822" h="14358" extrusionOk="0">
                  <a:moveTo>
                    <a:pt x="7778" y="0"/>
                  </a:moveTo>
                  <a:lnTo>
                    <a:pt x="1" y="574"/>
                  </a:lnTo>
                  <a:lnTo>
                    <a:pt x="998" y="14357"/>
                  </a:lnTo>
                  <a:lnTo>
                    <a:pt x="9821" y="13709"/>
                  </a:lnTo>
                  <a:lnTo>
                    <a:pt x="9622" y="12014"/>
                  </a:lnTo>
                  <a:lnTo>
                    <a:pt x="9423" y="10295"/>
                  </a:lnTo>
                  <a:lnTo>
                    <a:pt x="9198" y="8600"/>
                  </a:lnTo>
                  <a:lnTo>
                    <a:pt x="8949" y="6880"/>
                  </a:lnTo>
                  <a:lnTo>
                    <a:pt x="8700" y="5160"/>
                  </a:lnTo>
                  <a:lnTo>
                    <a:pt x="8401" y="3440"/>
                  </a:lnTo>
                  <a:lnTo>
                    <a:pt x="8102" y="1745"/>
                  </a:lnTo>
                  <a:lnTo>
                    <a:pt x="7778"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a:off x="993375" y="1546700"/>
              <a:ext cx="3809900" cy="388250"/>
            </a:xfrm>
            <a:custGeom>
              <a:avLst/>
              <a:gdLst/>
              <a:ahLst/>
              <a:cxnLst/>
              <a:rect l="l" t="t" r="r" b="b"/>
              <a:pathLst>
                <a:path w="152396" h="15530" extrusionOk="0">
                  <a:moveTo>
                    <a:pt x="152396" y="1"/>
                  </a:moveTo>
                  <a:lnTo>
                    <a:pt x="1" y="10868"/>
                  </a:lnTo>
                  <a:lnTo>
                    <a:pt x="325" y="15530"/>
                  </a:lnTo>
                  <a:lnTo>
                    <a:pt x="150327" y="4812"/>
                  </a:lnTo>
                  <a:lnTo>
                    <a:pt x="151349" y="2394"/>
                  </a:lnTo>
                  <a:lnTo>
                    <a:pt x="15239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p:nvPr/>
          </p:nvSpPr>
          <p:spPr>
            <a:xfrm>
              <a:off x="1668875" y="2177325"/>
              <a:ext cx="480450" cy="736575"/>
            </a:xfrm>
            <a:custGeom>
              <a:avLst/>
              <a:gdLst/>
              <a:ahLst/>
              <a:cxnLst/>
              <a:rect l="l" t="t" r="r" b="b"/>
              <a:pathLst>
                <a:path w="19218" h="29463" extrusionOk="0">
                  <a:moveTo>
                    <a:pt x="8874" y="1"/>
                  </a:moveTo>
                  <a:lnTo>
                    <a:pt x="8375" y="26"/>
                  </a:lnTo>
                  <a:lnTo>
                    <a:pt x="7952" y="75"/>
                  </a:lnTo>
                  <a:lnTo>
                    <a:pt x="7528" y="125"/>
                  </a:lnTo>
                  <a:lnTo>
                    <a:pt x="7129" y="200"/>
                  </a:lnTo>
                  <a:lnTo>
                    <a:pt x="6705" y="275"/>
                  </a:lnTo>
                  <a:lnTo>
                    <a:pt x="6057" y="474"/>
                  </a:lnTo>
                  <a:lnTo>
                    <a:pt x="5434" y="699"/>
                  </a:lnTo>
                  <a:lnTo>
                    <a:pt x="4836" y="973"/>
                  </a:lnTo>
                  <a:lnTo>
                    <a:pt x="4263" y="1272"/>
                  </a:lnTo>
                  <a:lnTo>
                    <a:pt x="3714" y="1621"/>
                  </a:lnTo>
                  <a:lnTo>
                    <a:pt x="3191" y="1995"/>
                  </a:lnTo>
                  <a:lnTo>
                    <a:pt x="2692" y="2418"/>
                  </a:lnTo>
                  <a:lnTo>
                    <a:pt x="2244" y="2842"/>
                  </a:lnTo>
                  <a:lnTo>
                    <a:pt x="1969" y="3166"/>
                  </a:lnTo>
                  <a:lnTo>
                    <a:pt x="1695" y="3465"/>
                  </a:lnTo>
                  <a:lnTo>
                    <a:pt x="1471" y="3789"/>
                  </a:lnTo>
                  <a:lnTo>
                    <a:pt x="1247" y="4138"/>
                  </a:lnTo>
                  <a:lnTo>
                    <a:pt x="1022" y="4487"/>
                  </a:lnTo>
                  <a:lnTo>
                    <a:pt x="848" y="4836"/>
                  </a:lnTo>
                  <a:lnTo>
                    <a:pt x="673" y="5210"/>
                  </a:lnTo>
                  <a:lnTo>
                    <a:pt x="499" y="5584"/>
                  </a:lnTo>
                  <a:lnTo>
                    <a:pt x="374" y="5983"/>
                  </a:lnTo>
                  <a:lnTo>
                    <a:pt x="250" y="6357"/>
                  </a:lnTo>
                  <a:lnTo>
                    <a:pt x="175" y="6756"/>
                  </a:lnTo>
                  <a:lnTo>
                    <a:pt x="100" y="7179"/>
                  </a:lnTo>
                  <a:lnTo>
                    <a:pt x="50" y="7578"/>
                  </a:lnTo>
                  <a:lnTo>
                    <a:pt x="25" y="8002"/>
                  </a:lnTo>
                  <a:lnTo>
                    <a:pt x="0" y="8401"/>
                  </a:lnTo>
                  <a:lnTo>
                    <a:pt x="25" y="8824"/>
                  </a:lnTo>
                  <a:lnTo>
                    <a:pt x="1396" y="29463"/>
                  </a:lnTo>
                  <a:lnTo>
                    <a:pt x="19218" y="28291"/>
                  </a:lnTo>
                  <a:lnTo>
                    <a:pt x="17822" y="7653"/>
                  </a:lnTo>
                  <a:lnTo>
                    <a:pt x="17797" y="7279"/>
                  </a:lnTo>
                  <a:lnTo>
                    <a:pt x="17747" y="6930"/>
                  </a:lnTo>
                  <a:lnTo>
                    <a:pt x="17672" y="6581"/>
                  </a:lnTo>
                  <a:lnTo>
                    <a:pt x="17598" y="6207"/>
                  </a:lnTo>
                  <a:lnTo>
                    <a:pt x="17498" y="5883"/>
                  </a:lnTo>
                  <a:lnTo>
                    <a:pt x="17398" y="5534"/>
                  </a:lnTo>
                  <a:lnTo>
                    <a:pt x="17249" y="5210"/>
                  </a:lnTo>
                  <a:lnTo>
                    <a:pt x="17124" y="4886"/>
                  </a:lnTo>
                  <a:lnTo>
                    <a:pt x="16950" y="4562"/>
                  </a:lnTo>
                  <a:lnTo>
                    <a:pt x="16775" y="4263"/>
                  </a:lnTo>
                  <a:lnTo>
                    <a:pt x="16601" y="3964"/>
                  </a:lnTo>
                  <a:lnTo>
                    <a:pt x="16401" y="3665"/>
                  </a:lnTo>
                  <a:lnTo>
                    <a:pt x="16202" y="3391"/>
                  </a:lnTo>
                  <a:lnTo>
                    <a:pt x="15978" y="3116"/>
                  </a:lnTo>
                  <a:lnTo>
                    <a:pt x="15728" y="2867"/>
                  </a:lnTo>
                  <a:lnTo>
                    <a:pt x="15479" y="2593"/>
                  </a:lnTo>
                  <a:lnTo>
                    <a:pt x="14956" y="2119"/>
                  </a:lnTo>
                  <a:lnTo>
                    <a:pt x="14407" y="1696"/>
                  </a:lnTo>
                  <a:lnTo>
                    <a:pt x="13784" y="1297"/>
                  </a:lnTo>
                  <a:lnTo>
                    <a:pt x="13161" y="948"/>
                  </a:lnTo>
                  <a:lnTo>
                    <a:pt x="12488" y="649"/>
                  </a:lnTo>
                  <a:lnTo>
                    <a:pt x="11790" y="399"/>
                  </a:lnTo>
                  <a:lnTo>
                    <a:pt x="11416" y="300"/>
                  </a:lnTo>
                  <a:lnTo>
                    <a:pt x="11067" y="225"/>
                  </a:lnTo>
                  <a:lnTo>
                    <a:pt x="10693" y="150"/>
                  </a:lnTo>
                  <a:lnTo>
                    <a:pt x="10319" y="100"/>
                  </a:lnTo>
                  <a:lnTo>
                    <a:pt x="9846" y="51"/>
                  </a:lnTo>
                  <a:lnTo>
                    <a:pt x="93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8"/>
            <p:cNvSpPr/>
            <p:nvPr/>
          </p:nvSpPr>
          <p:spPr>
            <a:xfrm>
              <a:off x="1706875" y="2212225"/>
              <a:ext cx="403200" cy="664925"/>
            </a:xfrm>
            <a:custGeom>
              <a:avLst/>
              <a:gdLst/>
              <a:ahLst/>
              <a:cxnLst/>
              <a:rect l="l" t="t" r="r" b="b"/>
              <a:pathLst>
                <a:path w="16128" h="26597" extrusionOk="0">
                  <a:moveTo>
                    <a:pt x="7354" y="0"/>
                  </a:moveTo>
                  <a:lnTo>
                    <a:pt x="6955" y="25"/>
                  </a:lnTo>
                  <a:lnTo>
                    <a:pt x="6606" y="50"/>
                  </a:lnTo>
                  <a:lnTo>
                    <a:pt x="6257" y="100"/>
                  </a:lnTo>
                  <a:lnTo>
                    <a:pt x="5908" y="150"/>
                  </a:lnTo>
                  <a:lnTo>
                    <a:pt x="5559" y="250"/>
                  </a:lnTo>
                  <a:lnTo>
                    <a:pt x="5011" y="399"/>
                  </a:lnTo>
                  <a:lnTo>
                    <a:pt x="4487" y="599"/>
                  </a:lnTo>
                  <a:lnTo>
                    <a:pt x="3989" y="848"/>
                  </a:lnTo>
                  <a:lnTo>
                    <a:pt x="3515" y="1122"/>
                  </a:lnTo>
                  <a:lnTo>
                    <a:pt x="3067" y="1421"/>
                  </a:lnTo>
                  <a:lnTo>
                    <a:pt x="2618" y="1770"/>
                  </a:lnTo>
                  <a:lnTo>
                    <a:pt x="2219" y="2144"/>
                  </a:lnTo>
                  <a:lnTo>
                    <a:pt x="1845" y="2543"/>
                  </a:lnTo>
                  <a:lnTo>
                    <a:pt x="1621" y="2817"/>
                  </a:lnTo>
                  <a:lnTo>
                    <a:pt x="1397" y="3091"/>
                  </a:lnTo>
                  <a:lnTo>
                    <a:pt x="1197" y="3390"/>
                  </a:lnTo>
                  <a:lnTo>
                    <a:pt x="1023" y="3689"/>
                  </a:lnTo>
                  <a:lnTo>
                    <a:pt x="848" y="4014"/>
                  </a:lnTo>
                  <a:lnTo>
                    <a:pt x="674" y="4338"/>
                  </a:lnTo>
                  <a:lnTo>
                    <a:pt x="549" y="4662"/>
                  </a:lnTo>
                  <a:lnTo>
                    <a:pt x="400" y="5011"/>
                  </a:lnTo>
                  <a:lnTo>
                    <a:pt x="300" y="5360"/>
                  </a:lnTo>
                  <a:lnTo>
                    <a:pt x="200" y="5708"/>
                  </a:lnTo>
                  <a:lnTo>
                    <a:pt x="125" y="6057"/>
                  </a:lnTo>
                  <a:lnTo>
                    <a:pt x="75" y="6431"/>
                  </a:lnTo>
                  <a:lnTo>
                    <a:pt x="26" y="6805"/>
                  </a:lnTo>
                  <a:lnTo>
                    <a:pt x="1" y="7179"/>
                  </a:lnTo>
                  <a:lnTo>
                    <a:pt x="1" y="7553"/>
                  </a:lnTo>
                  <a:lnTo>
                    <a:pt x="26" y="7927"/>
                  </a:lnTo>
                  <a:lnTo>
                    <a:pt x="1272" y="26596"/>
                  </a:lnTo>
                  <a:lnTo>
                    <a:pt x="16128" y="25599"/>
                  </a:lnTo>
                  <a:lnTo>
                    <a:pt x="14881" y="6955"/>
                  </a:lnTo>
                  <a:lnTo>
                    <a:pt x="14806" y="6282"/>
                  </a:lnTo>
                  <a:lnTo>
                    <a:pt x="14682" y="5659"/>
                  </a:lnTo>
                  <a:lnTo>
                    <a:pt x="14507" y="5035"/>
                  </a:lnTo>
                  <a:lnTo>
                    <a:pt x="14258" y="4462"/>
                  </a:lnTo>
                  <a:lnTo>
                    <a:pt x="13984" y="3889"/>
                  </a:lnTo>
                  <a:lnTo>
                    <a:pt x="13660" y="3341"/>
                  </a:lnTo>
                  <a:lnTo>
                    <a:pt x="13311" y="2842"/>
                  </a:lnTo>
                  <a:lnTo>
                    <a:pt x="12887" y="2368"/>
                  </a:lnTo>
                  <a:lnTo>
                    <a:pt x="12463" y="1945"/>
                  </a:lnTo>
                  <a:lnTo>
                    <a:pt x="11990" y="1546"/>
                  </a:lnTo>
                  <a:lnTo>
                    <a:pt x="11466" y="1197"/>
                  </a:lnTo>
                  <a:lnTo>
                    <a:pt x="10943" y="873"/>
                  </a:lnTo>
                  <a:lnTo>
                    <a:pt x="10370" y="599"/>
                  </a:lnTo>
                  <a:lnTo>
                    <a:pt x="9796" y="374"/>
                  </a:lnTo>
                  <a:lnTo>
                    <a:pt x="9198" y="200"/>
                  </a:lnTo>
                  <a:lnTo>
                    <a:pt x="8575" y="75"/>
                  </a:lnTo>
                  <a:lnTo>
                    <a:pt x="8176" y="25"/>
                  </a:lnTo>
                  <a:lnTo>
                    <a:pt x="777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8"/>
            <p:cNvSpPr/>
            <p:nvPr/>
          </p:nvSpPr>
          <p:spPr>
            <a:xfrm>
              <a:off x="1713100" y="2212225"/>
              <a:ext cx="376400" cy="654950"/>
            </a:xfrm>
            <a:custGeom>
              <a:avLst/>
              <a:gdLst/>
              <a:ahLst/>
              <a:cxnLst/>
              <a:rect l="l" t="t" r="r" b="b"/>
              <a:pathLst>
                <a:path w="15056" h="26198" extrusionOk="0">
                  <a:moveTo>
                    <a:pt x="7105" y="0"/>
                  </a:moveTo>
                  <a:lnTo>
                    <a:pt x="6706" y="25"/>
                  </a:lnTo>
                  <a:lnTo>
                    <a:pt x="6357" y="50"/>
                  </a:lnTo>
                  <a:lnTo>
                    <a:pt x="6008" y="100"/>
                  </a:lnTo>
                  <a:lnTo>
                    <a:pt x="5659" y="150"/>
                  </a:lnTo>
                  <a:lnTo>
                    <a:pt x="5310" y="250"/>
                  </a:lnTo>
                  <a:lnTo>
                    <a:pt x="6033" y="10993"/>
                  </a:lnTo>
                  <a:lnTo>
                    <a:pt x="1" y="11392"/>
                  </a:lnTo>
                  <a:lnTo>
                    <a:pt x="200" y="14383"/>
                  </a:lnTo>
                  <a:lnTo>
                    <a:pt x="6232" y="13984"/>
                  </a:lnTo>
                  <a:lnTo>
                    <a:pt x="7030" y="26197"/>
                  </a:lnTo>
                  <a:lnTo>
                    <a:pt x="10046" y="25998"/>
                  </a:lnTo>
                  <a:lnTo>
                    <a:pt x="9223" y="13784"/>
                  </a:lnTo>
                  <a:lnTo>
                    <a:pt x="15056" y="13410"/>
                  </a:lnTo>
                  <a:lnTo>
                    <a:pt x="14857" y="10394"/>
                  </a:lnTo>
                  <a:lnTo>
                    <a:pt x="9024" y="10793"/>
                  </a:lnTo>
                  <a:lnTo>
                    <a:pt x="8326" y="75"/>
                  </a:lnTo>
                  <a:lnTo>
                    <a:pt x="7927" y="25"/>
                  </a:lnTo>
                  <a:lnTo>
                    <a:pt x="752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8"/>
            <p:cNvSpPr/>
            <p:nvPr/>
          </p:nvSpPr>
          <p:spPr>
            <a:xfrm>
              <a:off x="2520075" y="484875"/>
              <a:ext cx="2202200" cy="3317000"/>
            </a:xfrm>
            <a:custGeom>
              <a:avLst/>
              <a:gdLst/>
              <a:ahLst/>
              <a:cxnLst/>
              <a:rect l="l" t="t" r="r" b="b"/>
              <a:pathLst>
                <a:path w="88088" h="132680" extrusionOk="0">
                  <a:moveTo>
                    <a:pt x="36118" y="1"/>
                  </a:moveTo>
                  <a:lnTo>
                    <a:pt x="1" y="40928"/>
                  </a:lnTo>
                  <a:lnTo>
                    <a:pt x="723" y="55684"/>
                  </a:lnTo>
                  <a:lnTo>
                    <a:pt x="2194" y="87191"/>
                  </a:lnTo>
                  <a:lnTo>
                    <a:pt x="4338" y="132680"/>
                  </a:lnTo>
                  <a:lnTo>
                    <a:pt x="88088" y="126698"/>
                  </a:lnTo>
                  <a:lnTo>
                    <a:pt x="85321" y="102944"/>
                  </a:lnTo>
                  <a:lnTo>
                    <a:pt x="77270" y="33725"/>
                  </a:lnTo>
                  <a:lnTo>
                    <a:pt x="361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8"/>
            <p:cNvSpPr/>
            <p:nvPr/>
          </p:nvSpPr>
          <p:spPr>
            <a:xfrm>
              <a:off x="2520075" y="1405875"/>
              <a:ext cx="224975" cy="2396000"/>
            </a:xfrm>
            <a:custGeom>
              <a:avLst/>
              <a:gdLst/>
              <a:ahLst/>
              <a:cxnLst/>
              <a:rect l="l" t="t" r="r" b="b"/>
              <a:pathLst>
                <a:path w="8999" h="95840" extrusionOk="0">
                  <a:moveTo>
                    <a:pt x="3615" y="1"/>
                  </a:moveTo>
                  <a:lnTo>
                    <a:pt x="1" y="4088"/>
                  </a:lnTo>
                  <a:lnTo>
                    <a:pt x="723" y="18844"/>
                  </a:lnTo>
                  <a:lnTo>
                    <a:pt x="2194" y="50351"/>
                  </a:lnTo>
                  <a:lnTo>
                    <a:pt x="4338" y="95840"/>
                  </a:lnTo>
                  <a:lnTo>
                    <a:pt x="8999" y="95516"/>
                  </a:lnTo>
                  <a:lnTo>
                    <a:pt x="3615" y="1"/>
                  </a:lnTo>
                  <a:close/>
                </a:path>
              </a:pathLst>
            </a:custGeom>
            <a:solidFill>
              <a:srgbClr val="D5B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8"/>
            <p:cNvSpPr/>
            <p:nvPr/>
          </p:nvSpPr>
          <p:spPr>
            <a:xfrm>
              <a:off x="4401325" y="1405875"/>
              <a:ext cx="320950" cy="2255175"/>
            </a:xfrm>
            <a:custGeom>
              <a:avLst/>
              <a:gdLst/>
              <a:ahLst/>
              <a:cxnLst/>
              <a:rect l="l" t="t" r="r" b="b"/>
              <a:pathLst>
                <a:path w="12838" h="90207" extrusionOk="0">
                  <a:moveTo>
                    <a:pt x="2394" y="1"/>
                  </a:moveTo>
                  <a:lnTo>
                    <a:pt x="1" y="175"/>
                  </a:lnTo>
                  <a:lnTo>
                    <a:pt x="8201" y="90207"/>
                  </a:lnTo>
                  <a:lnTo>
                    <a:pt x="12838" y="89858"/>
                  </a:lnTo>
                  <a:lnTo>
                    <a:pt x="2394" y="1"/>
                  </a:lnTo>
                  <a:close/>
                </a:path>
              </a:pathLst>
            </a:custGeom>
            <a:solidFill>
              <a:srgbClr val="D5B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8"/>
            <p:cNvSpPr/>
            <p:nvPr/>
          </p:nvSpPr>
          <p:spPr>
            <a:xfrm>
              <a:off x="2315075" y="324100"/>
              <a:ext cx="2321200" cy="1292425"/>
            </a:xfrm>
            <a:custGeom>
              <a:avLst/>
              <a:gdLst/>
              <a:ahLst/>
              <a:cxnLst/>
              <a:rect l="l" t="t" r="r" b="b"/>
              <a:pathLst>
                <a:path w="92848" h="51697" extrusionOk="0">
                  <a:moveTo>
                    <a:pt x="43894" y="1"/>
                  </a:moveTo>
                  <a:lnTo>
                    <a:pt x="0" y="49054"/>
                  </a:lnTo>
                  <a:lnTo>
                    <a:pt x="4287" y="51697"/>
                  </a:lnTo>
                  <a:lnTo>
                    <a:pt x="44293" y="6432"/>
                  </a:lnTo>
                  <a:lnTo>
                    <a:pt x="88810" y="42898"/>
                  </a:lnTo>
                  <a:lnTo>
                    <a:pt x="92848" y="38411"/>
                  </a:lnTo>
                  <a:lnTo>
                    <a:pt x="438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8"/>
            <p:cNvSpPr/>
            <p:nvPr/>
          </p:nvSpPr>
          <p:spPr>
            <a:xfrm>
              <a:off x="2422250" y="484875"/>
              <a:ext cx="2113075" cy="1131650"/>
            </a:xfrm>
            <a:custGeom>
              <a:avLst/>
              <a:gdLst/>
              <a:ahLst/>
              <a:cxnLst/>
              <a:rect l="l" t="t" r="r" b="b"/>
              <a:pathLst>
                <a:path w="84523" h="45266" extrusionOk="0">
                  <a:moveTo>
                    <a:pt x="40006" y="1"/>
                  </a:moveTo>
                  <a:lnTo>
                    <a:pt x="0" y="45266"/>
                  </a:lnTo>
                  <a:lnTo>
                    <a:pt x="4113" y="44966"/>
                  </a:lnTo>
                  <a:lnTo>
                    <a:pt x="40953" y="5559"/>
                  </a:lnTo>
                  <a:lnTo>
                    <a:pt x="79164" y="37015"/>
                  </a:lnTo>
                  <a:lnTo>
                    <a:pt x="84523" y="36616"/>
                  </a:lnTo>
                  <a:lnTo>
                    <a:pt x="40006" y="1"/>
                  </a:lnTo>
                  <a:close/>
                </a:path>
              </a:pathLst>
            </a:custGeom>
            <a:solidFill>
              <a:srgbClr val="D5B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8"/>
            <p:cNvSpPr/>
            <p:nvPr/>
          </p:nvSpPr>
          <p:spPr>
            <a:xfrm>
              <a:off x="2505750" y="3342600"/>
              <a:ext cx="2256400" cy="588275"/>
            </a:xfrm>
            <a:custGeom>
              <a:avLst/>
              <a:gdLst/>
              <a:ahLst/>
              <a:cxnLst/>
              <a:rect l="l" t="t" r="r" b="b"/>
              <a:pathLst>
                <a:path w="90256" h="23531" extrusionOk="0">
                  <a:moveTo>
                    <a:pt x="89034" y="1"/>
                  </a:moveTo>
                  <a:lnTo>
                    <a:pt x="0" y="6357"/>
                  </a:lnTo>
                  <a:lnTo>
                    <a:pt x="1222" y="23530"/>
                  </a:lnTo>
                  <a:lnTo>
                    <a:pt x="90256" y="17174"/>
                  </a:lnTo>
                  <a:lnTo>
                    <a:pt x="8903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8"/>
            <p:cNvSpPr/>
            <p:nvPr/>
          </p:nvSpPr>
          <p:spPr>
            <a:xfrm>
              <a:off x="2928850" y="3370650"/>
              <a:ext cx="1420800" cy="269225"/>
            </a:xfrm>
            <a:custGeom>
              <a:avLst/>
              <a:gdLst/>
              <a:ahLst/>
              <a:cxnLst/>
              <a:rect l="l" t="t" r="r" b="b"/>
              <a:pathLst>
                <a:path w="56832" h="10769" extrusionOk="0">
                  <a:moveTo>
                    <a:pt x="56357" y="0"/>
                  </a:moveTo>
                  <a:lnTo>
                    <a:pt x="1" y="4038"/>
                  </a:lnTo>
                  <a:lnTo>
                    <a:pt x="474" y="10768"/>
                  </a:lnTo>
                  <a:lnTo>
                    <a:pt x="56831" y="6755"/>
                  </a:lnTo>
                  <a:lnTo>
                    <a:pt x="563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8"/>
            <p:cNvSpPr/>
            <p:nvPr/>
          </p:nvSpPr>
          <p:spPr>
            <a:xfrm>
              <a:off x="2934475" y="3455400"/>
              <a:ext cx="1415175" cy="184475"/>
            </a:xfrm>
            <a:custGeom>
              <a:avLst/>
              <a:gdLst/>
              <a:ahLst/>
              <a:cxnLst/>
              <a:rect l="l" t="t" r="r" b="b"/>
              <a:pathLst>
                <a:path w="56607" h="7379" extrusionOk="0">
                  <a:moveTo>
                    <a:pt x="56357" y="0"/>
                  </a:moveTo>
                  <a:lnTo>
                    <a:pt x="0" y="4013"/>
                  </a:lnTo>
                  <a:lnTo>
                    <a:pt x="249" y="7378"/>
                  </a:lnTo>
                  <a:lnTo>
                    <a:pt x="56606" y="3365"/>
                  </a:lnTo>
                  <a:lnTo>
                    <a:pt x="56357" y="0"/>
                  </a:lnTo>
                  <a:close/>
                </a:path>
              </a:pathLst>
            </a:cu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8"/>
            <p:cNvSpPr/>
            <p:nvPr/>
          </p:nvSpPr>
          <p:spPr>
            <a:xfrm>
              <a:off x="2896450" y="3512100"/>
              <a:ext cx="1506775" cy="285425"/>
            </a:xfrm>
            <a:custGeom>
              <a:avLst/>
              <a:gdLst/>
              <a:ahLst/>
              <a:cxnLst/>
              <a:rect l="l" t="t" r="r" b="b"/>
              <a:pathLst>
                <a:path w="60271" h="11417" extrusionOk="0">
                  <a:moveTo>
                    <a:pt x="59772" y="0"/>
                  </a:moveTo>
                  <a:lnTo>
                    <a:pt x="1" y="4263"/>
                  </a:lnTo>
                  <a:lnTo>
                    <a:pt x="499" y="11416"/>
                  </a:lnTo>
                  <a:lnTo>
                    <a:pt x="60271" y="7154"/>
                  </a:lnTo>
                  <a:lnTo>
                    <a:pt x="597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8"/>
            <p:cNvSpPr/>
            <p:nvPr/>
          </p:nvSpPr>
          <p:spPr>
            <a:xfrm>
              <a:off x="2902675" y="3601200"/>
              <a:ext cx="1500550" cy="196325"/>
            </a:xfrm>
            <a:custGeom>
              <a:avLst/>
              <a:gdLst/>
              <a:ahLst/>
              <a:cxnLst/>
              <a:rect l="l" t="t" r="r" b="b"/>
              <a:pathLst>
                <a:path w="60022" h="7853" extrusionOk="0">
                  <a:moveTo>
                    <a:pt x="59772" y="1"/>
                  </a:moveTo>
                  <a:lnTo>
                    <a:pt x="1" y="4288"/>
                  </a:lnTo>
                  <a:lnTo>
                    <a:pt x="250" y="7852"/>
                  </a:lnTo>
                  <a:lnTo>
                    <a:pt x="60022" y="3590"/>
                  </a:lnTo>
                  <a:lnTo>
                    <a:pt x="59772" y="1"/>
                  </a:lnTo>
                  <a:close/>
                </a:path>
              </a:pathLst>
            </a:cu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8"/>
            <p:cNvSpPr/>
            <p:nvPr/>
          </p:nvSpPr>
          <p:spPr>
            <a:xfrm>
              <a:off x="2856575" y="3664775"/>
              <a:ext cx="1609600" cy="305350"/>
            </a:xfrm>
            <a:custGeom>
              <a:avLst/>
              <a:gdLst/>
              <a:ahLst/>
              <a:cxnLst/>
              <a:rect l="l" t="t" r="r" b="b"/>
              <a:pathLst>
                <a:path w="64384" h="12214" extrusionOk="0">
                  <a:moveTo>
                    <a:pt x="63860" y="0"/>
                  </a:moveTo>
                  <a:lnTo>
                    <a:pt x="0" y="4562"/>
                  </a:lnTo>
                  <a:lnTo>
                    <a:pt x="549" y="12214"/>
                  </a:lnTo>
                  <a:lnTo>
                    <a:pt x="64383" y="7652"/>
                  </a:lnTo>
                  <a:lnTo>
                    <a:pt x="638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8"/>
            <p:cNvSpPr/>
            <p:nvPr/>
          </p:nvSpPr>
          <p:spPr>
            <a:xfrm>
              <a:off x="2863425" y="3760100"/>
              <a:ext cx="1602750" cy="210025"/>
            </a:xfrm>
            <a:custGeom>
              <a:avLst/>
              <a:gdLst/>
              <a:ahLst/>
              <a:cxnLst/>
              <a:rect l="l" t="t" r="r" b="b"/>
              <a:pathLst>
                <a:path w="64110" h="8401" extrusionOk="0">
                  <a:moveTo>
                    <a:pt x="63835" y="1"/>
                  </a:moveTo>
                  <a:lnTo>
                    <a:pt x="1" y="4562"/>
                  </a:lnTo>
                  <a:lnTo>
                    <a:pt x="275" y="8401"/>
                  </a:lnTo>
                  <a:lnTo>
                    <a:pt x="64109" y="3839"/>
                  </a:lnTo>
                  <a:lnTo>
                    <a:pt x="63835" y="1"/>
                  </a:lnTo>
                  <a:close/>
                </a:path>
              </a:pathLst>
            </a:custGeom>
            <a:solidFill>
              <a:srgbClr val="BC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8"/>
            <p:cNvSpPr/>
            <p:nvPr/>
          </p:nvSpPr>
          <p:spPr>
            <a:xfrm>
              <a:off x="3112675" y="2027775"/>
              <a:ext cx="914800" cy="1423275"/>
            </a:xfrm>
            <a:custGeom>
              <a:avLst/>
              <a:gdLst/>
              <a:ahLst/>
              <a:cxnLst/>
              <a:rect l="l" t="t" r="r" b="b"/>
              <a:pathLst>
                <a:path w="36592" h="56931" extrusionOk="0">
                  <a:moveTo>
                    <a:pt x="32678" y="0"/>
                  </a:moveTo>
                  <a:lnTo>
                    <a:pt x="1" y="2344"/>
                  </a:lnTo>
                  <a:lnTo>
                    <a:pt x="3889" y="56931"/>
                  </a:lnTo>
                  <a:lnTo>
                    <a:pt x="36592" y="54613"/>
                  </a:lnTo>
                  <a:lnTo>
                    <a:pt x="32678"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2960625" y="1910000"/>
              <a:ext cx="1112975" cy="186975"/>
            </a:xfrm>
            <a:custGeom>
              <a:avLst/>
              <a:gdLst/>
              <a:ahLst/>
              <a:cxnLst/>
              <a:rect l="l" t="t" r="r" b="b"/>
              <a:pathLst>
                <a:path w="44519" h="7479" extrusionOk="0">
                  <a:moveTo>
                    <a:pt x="44219" y="1"/>
                  </a:moveTo>
                  <a:lnTo>
                    <a:pt x="1" y="3166"/>
                  </a:lnTo>
                  <a:lnTo>
                    <a:pt x="325" y="7478"/>
                  </a:lnTo>
                  <a:lnTo>
                    <a:pt x="44518" y="4313"/>
                  </a:lnTo>
                  <a:lnTo>
                    <a:pt x="44219" y="1"/>
                  </a:lnTo>
                  <a:close/>
                </a:path>
              </a:pathLst>
            </a:custGeom>
            <a:solidFill>
              <a:srgbClr val="D5B3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3799375" y="2703875"/>
              <a:ext cx="115925" cy="115925"/>
            </a:xfrm>
            <a:custGeom>
              <a:avLst/>
              <a:gdLst/>
              <a:ahLst/>
              <a:cxnLst/>
              <a:rect l="l" t="t" r="r" b="b"/>
              <a:pathLst>
                <a:path w="4637" h="4637" extrusionOk="0">
                  <a:moveTo>
                    <a:pt x="2394" y="1"/>
                  </a:moveTo>
                  <a:lnTo>
                    <a:pt x="2144" y="26"/>
                  </a:lnTo>
                  <a:lnTo>
                    <a:pt x="1920" y="51"/>
                  </a:lnTo>
                  <a:lnTo>
                    <a:pt x="1696" y="101"/>
                  </a:lnTo>
                  <a:lnTo>
                    <a:pt x="1471" y="175"/>
                  </a:lnTo>
                  <a:lnTo>
                    <a:pt x="1272" y="250"/>
                  </a:lnTo>
                  <a:lnTo>
                    <a:pt x="1073" y="375"/>
                  </a:lnTo>
                  <a:lnTo>
                    <a:pt x="898" y="499"/>
                  </a:lnTo>
                  <a:lnTo>
                    <a:pt x="724" y="649"/>
                  </a:lnTo>
                  <a:lnTo>
                    <a:pt x="574" y="798"/>
                  </a:lnTo>
                  <a:lnTo>
                    <a:pt x="425" y="973"/>
                  </a:lnTo>
                  <a:lnTo>
                    <a:pt x="300" y="1172"/>
                  </a:lnTo>
                  <a:lnTo>
                    <a:pt x="200" y="1372"/>
                  </a:lnTo>
                  <a:lnTo>
                    <a:pt x="125" y="1571"/>
                  </a:lnTo>
                  <a:lnTo>
                    <a:pt x="51" y="1795"/>
                  </a:lnTo>
                  <a:lnTo>
                    <a:pt x="26" y="2020"/>
                  </a:lnTo>
                  <a:lnTo>
                    <a:pt x="1" y="2244"/>
                  </a:lnTo>
                  <a:lnTo>
                    <a:pt x="1" y="2493"/>
                  </a:lnTo>
                  <a:lnTo>
                    <a:pt x="26" y="2718"/>
                  </a:lnTo>
                  <a:lnTo>
                    <a:pt x="76" y="2942"/>
                  </a:lnTo>
                  <a:lnTo>
                    <a:pt x="150" y="3166"/>
                  </a:lnTo>
                  <a:lnTo>
                    <a:pt x="250" y="3366"/>
                  </a:lnTo>
                  <a:lnTo>
                    <a:pt x="375" y="3565"/>
                  </a:lnTo>
                  <a:lnTo>
                    <a:pt x="499" y="3765"/>
                  </a:lnTo>
                  <a:lnTo>
                    <a:pt x="649" y="3914"/>
                  </a:lnTo>
                  <a:lnTo>
                    <a:pt x="798" y="4064"/>
                  </a:lnTo>
                  <a:lnTo>
                    <a:pt x="973" y="4213"/>
                  </a:lnTo>
                  <a:lnTo>
                    <a:pt x="1172" y="4338"/>
                  </a:lnTo>
                  <a:lnTo>
                    <a:pt x="1347" y="4438"/>
                  </a:lnTo>
                  <a:lnTo>
                    <a:pt x="1571" y="4512"/>
                  </a:lnTo>
                  <a:lnTo>
                    <a:pt x="1795" y="4587"/>
                  </a:lnTo>
                  <a:lnTo>
                    <a:pt x="2020" y="4612"/>
                  </a:lnTo>
                  <a:lnTo>
                    <a:pt x="2244" y="4637"/>
                  </a:lnTo>
                  <a:lnTo>
                    <a:pt x="2468" y="4637"/>
                  </a:lnTo>
                  <a:lnTo>
                    <a:pt x="2718" y="4612"/>
                  </a:lnTo>
                  <a:lnTo>
                    <a:pt x="2942" y="4562"/>
                  </a:lnTo>
                  <a:lnTo>
                    <a:pt x="3166" y="4487"/>
                  </a:lnTo>
                  <a:lnTo>
                    <a:pt x="3366" y="4388"/>
                  </a:lnTo>
                  <a:lnTo>
                    <a:pt x="3565" y="4288"/>
                  </a:lnTo>
                  <a:lnTo>
                    <a:pt x="3740" y="4138"/>
                  </a:lnTo>
                  <a:lnTo>
                    <a:pt x="3914" y="4014"/>
                  </a:lnTo>
                  <a:lnTo>
                    <a:pt x="4064" y="3839"/>
                  </a:lnTo>
                  <a:lnTo>
                    <a:pt x="4213" y="3665"/>
                  </a:lnTo>
                  <a:lnTo>
                    <a:pt x="4313" y="3490"/>
                  </a:lnTo>
                  <a:lnTo>
                    <a:pt x="4438" y="3291"/>
                  </a:lnTo>
                  <a:lnTo>
                    <a:pt x="4512" y="3067"/>
                  </a:lnTo>
                  <a:lnTo>
                    <a:pt x="4562" y="2867"/>
                  </a:lnTo>
                  <a:lnTo>
                    <a:pt x="4612" y="2618"/>
                  </a:lnTo>
                  <a:lnTo>
                    <a:pt x="4637" y="2394"/>
                  </a:lnTo>
                  <a:lnTo>
                    <a:pt x="4637" y="2169"/>
                  </a:lnTo>
                  <a:lnTo>
                    <a:pt x="4587" y="1920"/>
                  </a:lnTo>
                  <a:lnTo>
                    <a:pt x="4537" y="1696"/>
                  </a:lnTo>
                  <a:lnTo>
                    <a:pt x="4462" y="1471"/>
                  </a:lnTo>
                  <a:lnTo>
                    <a:pt x="4388" y="1272"/>
                  </a:lnTo>
                  <a:lnTo>
                    <a:pt x="4263" y="1073"/>
                  </a:lnTo>
                  <a:lnTo>
                    <a:pt x="4138" y="898"/>
                  </a:lnTo>
                  <a:lnTo>
                    <a:pt x="3989" y="724"/>
                  </a:lnTo>
                  <a:lnTo>
                    <a:pt x="3839" y="574"/>
                  </a:lnTo>
                  <a:lnTo>
                    <a:pt x="3665" y="449"/>
                  </a:lnTo>
                  <a:lnTo>
                    <a:pt x="3465" y="325"/>
                  </a:lnTo>
                  <a:lnTo>
                    <a:pt x="3266" y="225"/>
                  </a:lnTo>
                  <a:lnTo>
                    <a:pt x="3067" y="125"/>
                  </a:lnTo>
                  <a:lnTo>
                    <a:pt x="2842" y="76"/>
                  </a:lnTo>
                  <a:lnTo>
                    <a:pt x="2618" y="26"/>
                  </a:lnTo>
                  <a:lnTo>
                    <a:pt x="23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3243550" y="1068125"/>
              <a:ext cx="479825" cy="736600"/>
            </a:xfrm>
            <a:custGeom>
              <a:avLst/>
              <a:gdLst/>
              <a:ahLst/>
              <a:cxnLst/>
              <a:rect l="l" t="t" r="r" b="b"/>
              <a:pathLst>
                <a:path w="19193" h="29464" extrusionOk="0">
                  <a:moveTo>
                    <a:pt x="8874" y="1"/>
                  </a:moveTo>
                  <a:lnTo>
                    <a:pt x="8375" y="26"/>
                  </a:lnTo>
                  <a:lnTo>
                    <a:pt x="7951" y="51"/>
                  </a:lnTo>
                  <a:lnTo>
                    <a:pt x="7528" y="126"/>
                  </a:lnTo>
                  <a:lnTo>
                    <a:pt x="7129" y="200"/>
                  </a:lnTo>
                  <a:lnTo>
                    <a:pt x="6705" y="275"/>
                  </a:lnTo>
                  <a:lnTo>
                    <a:pt x="6057" y="475"/>
                  </a:lnTo>
                  <a:lnTo>
                    <a:pt x="5434" y="699"/>
                  </a:lnTo>
                  <a:lnTo>
                    <a:pt x="4836" y="973"/>
                  </a:lnTo>
                  <a:lnTo>
                    <a:pt x="4238" y="1272"/>
                  </a:lnTo>
                  <a:lnTo>
                    <a:pt x="3689" y="1621"/>
                  </a:lnTo>
                  <a:lnTo>
                    <a:pt x="3191" y="1995"/>
                  </a:lnTo>
                  <a:lnTo>
                    <a:pt x="2692" y="2394"/>
                  </a:lnTo>
                  <a:lnTo>
                    <a:pt x="2243" y="2843"/>
                  </a:lnTo>
                  <a:lnTo>
                    <a:pt x="1969" y="3142"/>
                  </a:lnTo>
                  <a:lnTo>
                    <a:pt x="1695" y="3466"/>
                  </a:lnTo>
                  <a:lnTo>
                    <a:pt x="1471" y="3790"/>
                  </a:lnTo>
                  <a:lnTo>
                    <a:pt x="1246" y="4139"/>
                  </a:lnTo>
                  <a:lnTo>
                    <a:pt x="1022" y="4488"/>
                  </a:lnTo>
                  <a:lnTo>
                    <a:pt x="823" y="4837"/>
                  </a:lnTo>
                  <a:lnTo>
                    <a:pt x="673" y="5210"/>
                  </a:lnTo>
                  <a:lnTo>
                    <a:pt x="499" y="5584"/>
                  </a:lnTo>
                  <a:lnTo>
                    <a:pt x="374" y="5958"/>
                  </a:lnTo>
                  <a:lnTo>
                    <a:pt x="249" y="6357"/>
                  </a:lnTo>
                  <a:lnTo>
                    <a:pt x="175" y="6756"/>
                  </a:lnTo>
                  <a:lnTo>
                    <a:pt x="100" y="7155"/>
                  </a:lnTo>
                  <a:lnTo>
                    <a:pt x="50" y="7578"/>
                  </a:lnTo>
                  <a:lnTo>
                    <a:pt x="0" y="7977"/>
                  </a:lnTo>
                  <a:lnTo>
                    <a:pt x="0" y="8401"/>
                  </a:lnTo>
                  <a:lnTo>
                    <a:pt x="25" y="8825"/>
                  </a:lnTo>
                  <a:lnTo>
                    <a:pt x="1396" y="29463"/>
                  </a:lnTo>
                  <a:lnTo>
                    <a:pt x="19193" y="28292"/>
                  </a:lnTo>
                  <a:lnTo>
                    <a:pt x="17822" y="7653"/>
                  </a:lnTo>
                  <a:lnTo>
                    <a:pt x="17797" y="7279"/>
                  </a:lnTo>
                  <a:lnTo>
                    <a:pt x="17747" y="6930"/>
                  </a:lnTo>
                  <a:lnTo>
                    <a:pt x="17672" y="6556"/>
                  </a:lnTo>
                  <a:lnTo>
                    <a:pt x="17598" y="6207"/>
                  </a:lnTo>
                  <a:lnTo>
                    <a:pt x="17498" y="5883"/>
                  </a:lnTo>
                  <a:lnTo>
                    <a:pt x="17398" y="5534"/>
                  </a:lnTo>
                  <a:lnTo>
                    <a:pt x="17249" y="5210"/>
                  </a:lnTo>
                  <a:lnTo>
                    <a:pt x="17124" y="4886"/>
                  </a:lnTo>
                  <a:lnTo>
                    <a:pt x="16950" y="4562"/>
                  </a:lnTo>
                  <a:lnTo>
                    <a:pt x="16775" y="4263"/>
                  </a:lnTo>
                  <a:lnTo>
                    <a:pt x="16601" y="3964"/>
                  </a:lnTo>
                  <a:lnTo>
                    <a:pt x="16401" y="3665"/>
                  </a:lnTo>
                  <a:lnTo>
                    <a:pt x="16202" y="3391"/>
                  </a:lnTo>
                  <a:lnTo>
                    <a:pt x="15977" y="3117"/>
                  </a:lnTo>
                  <a:lnTo>
                    <a:pt x="15728" y="2843"/>
                  </a:lnTo>
                  <a:lnTo>
                    <a:pt x="15479" y="2593"/>
                  </a:lnTo>
                  <a:lnTo>
                    <a:pt x="14956" y="2120"/>
                  </a:lnTo>
                  <a:lnTo>
                    <a:pt x="14407" y="1671"/>
                  </a:lnTo>
                  <a:lnTo>
                    <a:pt x="13784" y="1297"/>
                  </a:lnTo>
                  <a:lnTo>
                    <a:pt x="13161" y="948"/>
                  </a:lnTo>
                  <a:lnTo>
                    <a:pt x="12488" y="649"/>
                  </a:lnTo>
                  <a:lnTo>
                    <a:pt x="11790" y="400"/>
                  </a:lnTo>
                  <a:lnTo>
                    <a:pt x="11416" y="300"/>
                  </a:lnTo>
                  <a:lnTo>
                    <a:pt x="11067" y="225"/>
                  </a:lnTo>
                  <a:lnTo>
                    <a:pt x="10693" y="151"/>
                  </a:lnTo>
                  <a:lnTo>
                    <a:pt x="10319" y="101"/>
                  </a:lnTo>
                  <a:lnTo>
                    <a:pt x="9846" y="26"/>
                  </a:lnTo>
                  <a:lnTo>
                    <a:pt x="93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3281550" y="1103025"/>
              <a:ext cx="403200" cy="664925"/>
            </a:xfrm>
            <a:custGeom>
              <a:avLst/>
              <a:gdLst/>
              <a:ahLst/>
              <a:cxnLst/>
              <a:rect l="l" t="t" r="r" b="b"/>
              <a:pathLst>
                <a:path w="16128" h="26597" extrusionOk="0">
                  <a:moveTo>
                    <a:pt x="6955" y="1"/>
                  </a:moveTo>
                  <a:lnTo>
                    <a:pt x="6606" y="51"/>
                  </a:lnTo>
                  <a:lnTo>
                    <a:pt x="6257" y="101"/>
                  </a:lnTo>
                  <a:lnTo>
                    <a:pt x="5908" y="150"/>
                  </a:lnTo>
                  <a:lnTo>
                    <a:pt x="5559" y="250"/>
                  </a:lnTo>
                  <a:lnTo>
                    <a:pt x="5011" y="400"/>
                  </a:lnTo>
                  <a:lnTo>
                    <a:pt x="4487" y="599"/>
                  </a:lnTo>
                  <a:lnTo>
                    <a:pt x="3989" y="848"/>
                  </a:lnTo>
                  <a:lnTo>
                    <a:pt x="3515" y="1122"/>
                  </a:lnTo>
                  <a:lnTo>
                    <a:pt x="3066" y="1422"/>
                  </a:lnTo>
                  <a:lnTo>
                    <a:pt x="2618" y="1771"/>
                  </a:lnTo>
                  <a:lnTo>
                    <a:pt x="2219" y="2144"/>
                  </a:lnTo>
                  <a:lnTo>
                    <a:pt x="1845" y="2543"/>
                  </a:lnTo>
                  <a:lnTo>
                    <a:pt x="1621" y="2817"/>
                  </a:lnTo>
                  <a:lnTo>
                    <a:pt x="1396" y="3092"/>
                  </a:lnTo>
                  <a:lnTo>
                    <a:pt x="1197" y="3391"/>
                  </a:lnTo>
                  <a:lnTo>
                    <a:pt x="998" y="3690"/>
                  </a:lnTo>
                  <a:lnTo>
                    <a:pt x="823" y="4014"/>
                  </a:lnTo>
                  <a:lnTo>
                    <a:pt x="674" y="4338"/>
                  </a:lnTo>
                  <a:lnTo>
                    <a:pt x="524" y="4662"/>
                  </a:lnTo>
                  <a:lnTo>
                    <a:pt x="399" y="5011"/>
                  </a:lnTo>
                  <a:lnTo>
                    <a:pt x="300" y="5360"/>
                  </a:lnTo>
                  <a:lnTo>
                    <a:pt x="200" y="5709"/>
                  </a:lnTo>
                  <a:lnTo>
                    <a:pt x="125" y="6058"/>
                  </a:lnTo>
                  <a:lnTo>
                    <a:pt x="75" y="6432"/>
                  </a:lnTo>
                  <a:lnTo>
                    <a:pt x="26" y="6806"/>
                  </a:lnTo>
                  <a:lnTo>
                    <a:pt x="1" y="7179"/>
                  </a:lnTo>
                  <a:lnTo>
                    <a:pt x="1" y="7553"/>
                  </a:lnTo>
                  <a:lnTo>
                    <a:pt x="26" y="7927"/>
                  </a:lnTo>
                  <a:lnTo>
                    <a:pt x="1272" y="26596"/>
                  </a:lnTo>
                  <a:lnTo>
                    <a:pt x="16127" y="25599"/>
                  </a:lnTo>
                  <a:lnTo>
                    <a:pt x="14881" y="6955"/>
                  </a:lnTo>
                  <a:lnTo>
                    <a:pt x="14806" y="6282"/>
                  </a:lnTo>
                  <a:lnTo>
                    <a:pt x="14682" y="5659"/>
                  </a:lnTo>
                  <a:lnTo>
                    <a:pt x="14482" y="5036"/>
                  </a:lnTo>
                  <a:lnTo>
                    <a:pt x="14258" y="4438"/>
                  </a:lnTo>
                  <a:lnTo>
                    <a:pt x="13984" y="3889"/>
                  </a:lnTo>
                  <a:lnTo>
                    <a:pt x="13660" y="3341"/>
                  </a:lnTo>
                  <a:lnTo>
                    <a:pt x="13311" y="2842"/>
                  </a:lnTo>
                  <a:lnTo>
                    <a:pt x="12887" y="2369"/>
                  </a:lnTo>
                  <a:lnTo>
                    <a:pt x="12463" y="1945"/>
                  </a:lnTo>
                  <a:lnTo>
                    <a:pt x="11990" y="1546"/>
                  </a:lnTo>
                  <a:lnTo>
                    <a:pt x="11466" y="1172"/>
                  </a:lnTo>
                  <a:lnTo>
                    <a:pt x="10943" y="873"/>
                  </a:lnTo>
                  <a:lnTo>
                    <a:pt x="10370" y="599"/>
                  </a:lnTo>
                  <a:lnTo>
                    <a:pt x="9796" y="375"/>
                  </a:lnTo>
                  <a:lnTo>
                    <a:pt x="9198" y="200"/>
                  </a:lnTo>
                  <a:lnTo>
                    <a:pt x="8550" y="76"/>
                  </a:lnTo>
                  <a:lnTo>
                    <a:pt x="8176" y="26"/>
                  </a:lnTo>
                  <a:lnTo>
                    <a:pt x="77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3287775" y="1103025"/>
              <a:ext cx="376400" cy="654325"/>
            </a:xfrm>
            <a:custGeom>
              <a:avLst/>
              <a:gdLst/>
              <a:ahLst/>
              <a:cxnLst/>
              <a:rect l="l" t="t" r="r" b="b"/>
              <a:pathLst>
                <a:path w="15056" h="26173" extrusionOk="0">
                  <a:moveTo>
                    <a:pt x="6706" y="1"/>
                  </a:moveTo>
                  <a:lnTo>
                    <a:pt x="6357" y="51"/>
                  </a:lnTo>
                  <a:lnTo>
                    <a:pt x="6008" y="101"/>
                  </a:lnTo>
                  <a:lnTo>
                    <a:pt x="5659" y="150"/>
                  </a:lnTo>
                  <a:lnTo>
                    <a:pt x="5310" y="250"/>
                  </a:lnTo>
                  <a:lnTo>
                    <a:pt x="6033" y="10993"/>
                  </a:lnTo>
                  <a:lnTo>
                    <a:pt x="1" y="11392"/>
                  </a:lnTo>
                  <a:lnTo>
                    <a:pt x="200" y="14383"/>
                  </a:lnTo>
                  <a:lnTo>
                    <a:pt x="6232" y="13984"/>
                  </a:lnTo>
                  <a:lnTo>
                    <a:pt x="7030" y="26173"/>
                  </a:lnTo>
                  <a:lnTo>
                    <a:pt x="10046" y="25973"/>
                  </a:lnTo>
                  <a:lnTo>
                    <a:pt x="9223" y="13785"/>
                  </a:lnTo>
                  <a:lnTo>
                    <a:pt x="15056" y="13411"/>
                  </a:lnTo>
                  <a:lnTo>
                    <a:pt x="14857" y="10395"/>
                  </a:lnTo>
                  <a:lnTo>
                    <a:pt x="9024" y="10794"/>
                  </a:lnTo>
                  <a:lnTo>
                    <a:pt x="8301" y="76"/>
                  </a:lnTo>
                  <a:lnTo>
                    <a:pt x="7927" y="26"/>
                  </a:lnTo>
                  <a:lnTo>
                    <a:pt x="75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4876800" y="266150"/>
              <a:ext cx="613175" cy="757150"/>
            </a:xfrm>
            <a:custGeom>
              <a:avLst/>
              <a:gdLst/>
              <a:ahLst/>
              <a:cxnLst/>
              <a:rect l="l" t="t" r="r" b="b"/>
              <a:pathLst>
                <a:path w="24527" h="30286" extrusionOk="0">
                  <a:moveTo>
                    <a:pt x="18146" y="1"/>
                  </a:moveTo>
                  <a:lnTo>
                    <a:pt x="9322" y="13211"/>
                  </a:lnTo>
                  <a:lnTo>
                    <a:pt x="13510" y="16402"/>
                  </a:lnTo>
                  <a:lnTo>
                    <a:pt x="4611" y="22234"/>
                  </a:lnTo>
                  <a:lnTo>
                    <a:pt x="6506" y="25275"/>
                  </a:lnTo>
                  <a:lnTo>
                    <a:pt x="0" y="30285"/>
                  </a:lnTo>
                  <a:lnTo>
                    <a:pt x="10868" y="25699"/>
                  </a:lnTo>
                  <a:lnTo>
                    <a:pt x="9596" y="23655"/>
                  </a:lnTo>
                  <a:lnTo>
                    <a:pt x="20987" y="16526"/>
                  </a:lnTo>
                  <a:lnTo>
                    <a:pt x="16227" y="13062"/>
                  </a:lnTo>
                  <a:lnTo>
                    <a:pt x="24527" y="4039"/>
                  </a:lnTo>
                  <a:lnTo>
                    <a:pt x="181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8"/>
            <p:cNvSpPr/>
            <p:nvPr/>
          </p:nvSpPr>
          <p:spPr>
            <a:xfrm>
              <a:off x="4722250" y="238125"/>
              <a:ext cx="358950" cy="550875"/>
            </a:xfrm>
            <a:custGeom>
              <a:avLst/>
              <a:gdLst/>
              <a:ahLst/>
              <a:cxnLst/>
              <a:rect l="l" t="t" r="r" b="b"/>
              <a:pathLst>
                <a:path w="14358" h="22035" extrusionOk="0">
                  <a:moveTo>
                    <a:pt x="8675" y="0"/>
                  </a:moveTo>
                  <a:lnTo>
                    <a:pt x="1421" y="10020"/>
                  </a:lnTo>
                  <a:lnTo>
                    <a:pt x="4387" y="12887"/>
                  </a:lnTo>
                  <a:lnTo>
                    <a:pt x="1" y="22034"/>
                  </a:lnTo>
                  <a:lnTo>
                    <a:pt x="9323" y="11890"/>
                  </a:lnTo>
                  <a:lnTo>
                    <a:pt x="6855" y="9497"/>
                  </a:lnTo>
                  <a:lnTo>
                    <a:pt x="14358" y="1446"/>
                  </a:lnTo>
                  <a:lnTo>
                    <a:pt x="86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8"/>
            <p:cNvSpPr/>
            <p:nvPr/>
          </p:nvSpPr>
          <p:spPr>
            <a:xfrm>
              <a:off x="4535300" y="243725"/>
              <a:ext cx="105975" cy="332775"/>
            </a:xfrm>
            <a:custGeom>
              <a:avLst/>
              <a:gdLst/>
              <a:ahLst/>
              <a:cxnLst/>
              <a:rect l="l" t="t" r="r" b="b"/>
              <a:pathLst>
                <a:path w="4239" h="13311" extrusionOk="0">
                  <a:moveTo>
                    <a:pt x="150" y="0"/>
                  </a:moveTo>
                  <a:lnTo>
                    <a:pt x="1771" y="5658"/>
                  </a:lnTo>
                  <a:lnTo>
                    <a:pt x="1" y="6182"/>
                  </a:lnTo>
                  <a:lnTo>
                    <a:pt x="1970" y="13311"/>
                  </a:lnTo>
                  <a:lnTo>
                    <a:pt x="2120" y="7877"/>
                  </a:lnTo>
                  <a:lnTo>
                    <a:pt x="4238" y="7229"/>
                  </a:lnTo>
                  <a:lnTo>
                    <a:pt x="3216" y="698"/>
                  </a:lnTo>
                  <a:lnTo>
                    <a:pt x="15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8"/>
            <p:cNvSpPr/>
            <p:nvPr/>
          </p:nvSpPr>
          <p:spPr>
            <a:xfrm>
              <a:off x="5006400" y="3666025"/>
              <a:ext cx="3775" cy="6250"/>
            </a:xfrm>
            <a:custGeom>
              <a:avLst/>
              <a:gdLst/>
              <a:ahLst/>
              <a:cxnLst/>
              <a:rect l="l" t="t" r="r" b="b"/>
              <a:pathLst>
                <a:path w="151" h="250" extrusionOk="0">
                  <a:moveTo>
                    <a:pt x="150" y="0"/>
                  </a:moveTo>
                  <a:lnTo>
                    <a:pt x="1" y="249"/>
                  </a:lnTo>
                  <a:lnTo>
                    <a:pt x="26" y="249"/>
                  </a:lnTo>
                  <a:lnTo>
                    <a:pt x="150" y="0"/>
                  </a:lnTo>
                  <a:close/>
                </a:path>
              </a:pathLst>
            </a:custGeom>
            <a:solidFill>
              <a:srgbClr val="6D57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9"/>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The factors that affect the intensity and frequency of earthquakes. </a:t>
            </a:r>
            <a:endParaRPr dirty="0"/>
          </a:p>
        </p:txBody>
      </p:sp>
      <p:sp>
        <p:nvSpPr>
          <p:cNvPr id="316" name="Google Shape;316;p19"/>
          <p:cNvSpPr txBox="1"/>
          <p:nvPr/>
        </p:nvSpPr>
        <p:spPr>
          <a:xfrm>
            <a:off x="457200" y="1716516"/>
            <a:ext cx="2061000" cy="37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latin typeface="Roboto"/>
              <a:ea typeface="Roboto"/>
              <a:cs typeface="Roboto"/>
              <a:sym typeface="Roboto"/>
            </a:endParaRPr>
          </a:p>
        </p:txBody>
      </p:sp>
      <p:sp>
        <p:nvSpPr>
          <p:cNvPr id="323" name="Google Shape;323;p19"/>
          <p:cNvSpPr txBox="1"/>
          <p:nvPr/>
        </p:nvSpPr>
        <p:spPr>
          <a:xfrm>
            <a:off x="457200" y="2659675"/>
            <a:ext cx="2003100" cy="258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dirty="0">
              <a:solidFill>
                <a:schemeClr val="dk1"/>
              </a:solidFill>
              <a:latin typeface="Fira Sans Extra Condensed"/>
              <a:ea typeface="Fira Sans Extra Condensed"/>
              <a:cs typeface="Fira Sans Extra Condensed"/>
              <a:sym typeface="Fira Sans Extra Condensed"/>
            </a:endParaRPr>
          </a:p>
        </p:txBody>
      </p:sp>
      <p:pic>
        <p:nvPicPr>
          <p:cNvPr id="2" name="Content Placeholder 10">
            <a:extLst>
              <a:ext uri="{FF2B5EF4-FFF2-40B4-BE49-F238E27FC236}">
                <a16:creationId xmlns:a16="http://schemas.microsoft.com/office/drawing/2014/main" id="{79349CC9-FF0D-90CE-A207-13E8B7F96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787" y="1442374"/>
            <a:ext cx="5117527" cy="34269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64" name="Google Shape;364;p20"/>
          <p:cNvSpPr txBox="1">
            <a:spLocks noGrp="1"/>
          </p:cNvSpPr>
          <p:nvPr>
            <p:ph type="title"/>
          </p:nvPr>
        </p:nvSpPr>
        <p:spPr>
          <a:xfrm>
            <a:off x="457200" y="411475"/>
            <a:ext cx="82296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t>Methods used to detect, measure and predict earthquakes.</a:t>
            </a:r>
            <a:endParaRPr dirty="0"/>
          </a:p>
        </p:txBody>
      </p:sp>
      <p:sp>
        <p:nvSpPr>
          <p:cNvPr id="365" name="Google Shape;365;p20"/>
          <p:cNvSpPr txBox="1"/>
          <p:nvPr/>
        </p:nvSpPr>
        <p:spPr>
          <a:xfrm>
            <a:off x="3746400" y="1198714"/>
            <a:ext cx="1651200" cy="772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lt1"/>
                </a:solidFill>
                <a:latin typeface="Fira Sans Extra Condensed"/>
                <a:ea typeface="Fira Sans Extra Condensed"/>
                <a:cs typeface="Fira Sans Extra Condensed"/>
                <a:sym typeface="Fira Sans Extra Condensed"/>
              </a:rPr>
              <a:t>Earthquake casualties</a:t>
            </a:r>
            <a:endParaRPr sz="2400" b="1" dirty="0">
              <a:solidFill>
                <a:schemeClr val="lt1"/>
              </a:solidFill>
              <a:latin typeface="Fira Sans Extra Condensed"/>
              <a:ea typeface="Fira Sans Extra Condensed"/>
              <a:cs typeface="Fira Sans Extra Condensed"/>
              <a:sym typeface="Fira Sans Extra Condensed"/>
            </a:endParaRPr>
          </a:p>
        </p:txBody>
      </p:sp>
      <p:grpSp>
        <p:nvGrpSpPr>
          <p:cNvPr id="366" name="Google Shape;366;p20"/>
          <p:cNvGrpSpPr/>
          <p:nvPr/>
        </p:nvGrpSpPr>
        <p:grpSpPr>
          <a:xfrm>
            <a:off x="1310713" y="2637274"/>
            <a:ext cx="298503" cy="335275"/>
            <a:chOff x="6264300" y="3809300"/>
            <a:chExt cx="423950" cy="476175"/>
          </a:xfrm>
        </p:grpSpPr>
        <p:sp>
          <p:nvSpPr>
            <p:cNvPr id="367" name="Google Shape;367;p20"/>
            <p:cNvSpPr/>
            <p:nvPr/>
          </p:nvSpPr>
          <p:spPr>
            <a:xfrm>
              <a:off x="6346200" y="4002825"/>
              <a:ext cx="66950" cy="63225"/>
            </a:xfrm>
            <a:custGeom>
              <a:avLst/>
              <a:gdLst/>
              <a:ahLst/>
              <a:cxnLst/>
              <a:rect l="l" t="t" r="r" b="b"/>
              <a:pathLst>
                <a:path w="2678" h="2529" extrusionOk="0">
                  <a:moveTo>
                    <a:pt x="1365" y="1"/>
                  </a:moveTo>
                  <a:cubicBezTo>
                    <a:pt x="1058" y="1"/>
                    <a:pt x="751" y="118"/>
                    <a:pt x="516" y="351"/>
                  </a:cubicBezTo>
                  <a:cubicBezTo>
                    <a:pt x="272" y="598"/>
                    <a:pt x="88" y="992"/>
                    <a:pt x="46" y="1381"/>
                  </a:cubicBezTo>
                  <a:cubicBezTo>
                    <a:pt x="1" y="1757"/>
                    <a:pt x="88" y="2085"/>
                    <a:pt x="281" y="2281"/>
                  </a:cubicBezTo>
                  <a:cubicBezTo>
                    <a:pt x="454" y="2453"/>
                    <a:pt x="709" y="2528"/>
                    <a:pt x="985" y="2528"/>
                  </a:cubicBezTo>
                  <a:cubicBezTo>
                    <a:pt x="1425" y="2528"/>
                    <a:pt x="1917" y="2337"/>
                    <a:pt x="2211" y="2043"/>
                  </a:cubicBezTo>
                  <a:cubicBezTo>
                    <a:pt x="2678" y="1577"/>
                    <a:pt x="2678" y="818"/>
                    <a:pt x="2211" y="351"/>
                  </a:cubicBezTo>
                  <a:cubicBezTo>
                    <a:pt x="1978" y="118"/>
                    <a:pt x="1671" y="1"/>
                    <a:pt x="1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8" name="Google Shape;368;p20"/>
            <p:cNvSpPr/>
            <p:nvPr/>
          </p:nvSpPr>
          <p:spPr>
            <a:xfrm>
              <a:off x="6539375" y="4002825"/>
              <a:ext cx="66950" cy="63200"/>
            </a:xfrm>
            <a:custGeom>
              <a:avLst/>
              <a:gdLst/>
              <a:ahLst/>
              <a:cxnLst/>
              <a:rect l="l" t="t" r="r" b="b"/>
              <a:pathLst>
                <a:path w="2678" h="2528" extrusionOk="0">
                  <a:moveTo>
                    <a:pt x="1314" y="1"/>
                  </a:moveTo>
                  <a:cubicBezTo>
                    <a:pt x="1007" y="1"/>
                    <a:pt x="701" y="118"/>
                    <a:pt x="468" y="351"/>
                  </a:cubicBezTo>
                  <a:cubicBezTo>
                    <a:pt x="1" y="818"/>
                    <a:pt x="1" y="1577"/>
                    <a:pt x="468" y="2043"/>
                  </a:cubicBezTo>
                  <a:cubicBezTo>
                    <a:pt x="761" y="2337"/>
                    <a:pt x="1252" y="2528"/>
                    <a:pt x="1691" y="2528"/>
                  </a:cubicBezTo>
                  <a:cubicBezTo>
                    <a:pt x="1968" y="2528"/>
                    <a:pt x="2224" y="2452"/>
                    <a:pt x="2398" y="2278"/>
                  </a:cubicBezTo>
                  <a:cubicBezTo>
                    <a:pt x="2591" y="2085"/>
                    <a:pt x="2678" y="1757"/>
                    <a:pt x="2633" y="1381"/>
                  </a:cubicBezTo>
                  <a:cubicBezTo>
                    <a:pt x="2588" y="992"/>
                    <a:pt x="2407" y="598"/>
                    <a:pt x="2160" y="351"/>
                  </a:cubicBezTo>
                  <a:cubicBezTo>
                    <a:pt x="1927" y="118"/>
                    <a:pt x="1620" y="1"/>
                    <a:pt x="1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9" name="Google Shape;369;p20"/>
            <p:cNvSpPr/>
            <p:nvPr/>
          </p:nvSpPr>
          <p:spPr>
            <a:xfrm>
              <a:off x="6264300" y="3809300"/>
              <a:ext cx="423950" cy="476175"/>
            </a:xfrm>
            <a:custGeom>
              <a:avLst/>
              <a:gdLst/>
              <a:ahLst/>
              <a:cxnLst/>
              <a:rect l="l" t="t" r="r" b="b"/>
              <a:pathLst>
                <a:path w="16958" h="19047" extrusionOk="0">
                  <a:moveTo>
                    <a:pt x="4662" y="6571"/>
                  </a:moveTo>
                  <a:cubicBezTo>
                    <a:pt x="5263" y="6571"/>
                    <a:pt x="5864" y="6799"/>
                    <a:pt x="6324" y="7258"/>
                  </a:cubicBezTo>
                  <a:cubicBezTo>
                    <a:pt x="7249" y="8182"/>
                    <a:pt x="7240" y="9685"/>
                    <a:pt x="6303" y="10600"/>
                  </a:cubicBezTo>
                  <a:lnTo>
                    <a:pt x="6300" y="10600"/>
                  </a:lnTo>
                  <a:cubicBezTo>
                    <a:pt x="5791" y="11109"/>
                    <a:pt x="5014" y="11422"/>
                    <a:pt x="4268" y="11422"/>
                  </a:cubicBezTo>
                  <a:cubicBezTo>
                    <a:pt x="3705" y="11422"/>
                    <a:pt x="3154" y="11245"/>
                    <a:pt x="2744" y="10835"/>
                  </a:cubicBezTo>
                  <a:cubicBezTo>
                    <a:pt x="2301" y="10393"/>
                    <a:pt x="2094" y="9718"/>
                    <a:pt x="2181" y="8992"/>
                  </a:cubicBezTo>
                  <a:cubicBezTo>
                    <a:pt x="2256" y="8336"/>
                    <a:pt x="2548" y="7713"/>
                    <a:pt x="2982" y="7279"/>
                  </a:cubicBezTo>
                  <a:cubicBezTo>
                    <a:pt x="3442" y="6807"/>
                    <a:pt x="4052" y="6571"/>
                    <a:pt x="4662" y="6571"/>
                  </a:cubicBezTo>
                  <a:close/>
                  <a:moveTo>
                    <a:pt x="12317" y="6589"/>
                  </a:moveTo>
                  <a:cubicBezTo>
                    <a:pt x="12918" y="6589"/>
                    <a:pt x="13520" y="6818"/>
                    <a:pt x="13979" y="7276"/>
                  </a:cubicBezTo>
                  <a:cubicBezTo>
                    <a:pt x="14873" y="8173"/>
                    <a:pt x="15165" y="9884"/>
                    <a:pt x="14214" y="10835"/>
                  </a:cubicBezTo>
                  <a:cubicBezTo>
                    <a:pt x="13804" y="11245"/>
                    <a:pt x="13256" y="11422"/>
                    <a:pt x="12690" y="11422"/>
                  </a:cubicBezTo>
                  <a:cubicBezTo>
                    <a:pt x="11943" y="11422"/>
                    <a:pt x="11166" y="11109"/>
                    <a:pt x="10658" y="10600"/>
                  </a:cubicBezTo>
                  <a:cubicBezTo>
                    <a:pt x="9739" y="9682"/>
                    <a:pt x="9739" y="8194"/>
                    <a:pt x="10658" y="7276"/>
                  </a:cubicBezTo>
                  <a:cubicBezTo>
                    <a:pt x="11115" y="6818"/>
                    <a:pt x="11716" y="6589"/>
                    <a:pt x="12317" y="6589"/>
                  </a:cubicBezTo>
                  <a:close/>
                  <a:moveTo>
                    <a:pt x="8479" y="10841"/>
                  </a:moveTo>
                  <a:cubicBezTo>
                    <a:pt x="8669" y="10841"/>
                    <a:pt x="8858" y="10933"/>
                    <a:pt x="8971" y="11118"/>
                  </a:cubicBezTo>
                  <a:lnTo>
                    <a:pt x="10266" y="13238"/>
                  </a:lnTo>
                  <a:cubicBezTo>
                    <a:pt x="10435" y="13509"/>
                    <a:pt x="10347" y="13865"/>
                    <a:pt x="10076" y="14030"/>
                  </a:cubicBezTo>
                  <a:lnTo>
                    <a:pt x="10073" y="14030"/>
                  </a:lnTo>
                  <a:cubicBezTo>
                    <a:pt x="9980" y="14087"/>
                    <a:pt x="9877" y="14114"/>
                    <a:pt x="9775" y="14114"/>
                  </a:cubicBezTo>
                  <a:cubicBezTo>
                    <a:pt x="9582" y="14114"/>
                    <a:pt x="9393" y="14016"/>
                    <a:pt x="9284" y="13840"/>
                  </a:cubicBezTo>
                  <a:lnTo>
                    <a:pt x="8480" y="12522"/>
                  </a:lnTo>
                  <a:lnTo>
                    <a:pt x="7673" y="13840"/>
                  </a:lnTo>
                  <a:cubicBezTo>
                    <a:pt x="7565" y="14018"/>
                    <a:pt x="7376" y="14115"/>
                    <a:pt x="7182" y="14115"/>
                  </a:cubicBezTo>
                  <a:cubicBezTo>
                    <a:pt x="7079" y="14115"/>
                    <a:pt x="6975" y="14088"/>
                    <a:pt x="6881" y="14030"/>
                  </a:cubicBezTo>
                  <a:cubicBezTo>
                    <a:pt x="6610" y="13862"/>
                    <a:pt x="6526" y="13509"/>
                    <a:pt x="6692" y="13238"/>
                  </a:cubicBezTo>
                  <a:lnTo>
                    <a:pt x="7987" y="11118"/>
                  </a:lnTo>
                  <a:cubicBezTo>
                    <a:pt x="8100" y="10933"/>
                    <a:pt x="8289" y="10841"/>
                    <a:pt x="8479" y="10841"/>
                  </a:cubicBezTo>
                  <a:close/>
                  <a:moveTo>
                    <a:pt x="8474" y="1"/>
                  </a:moveTo>
                  <a:cubicBezTo>
                    <a:pt x="3801" y="1"/>
                    <a:pt x="1" y="3840"/>
                    <a:pt x="1" y="8553"/>
                  </a:cubicBezTo>
                  <a:lnTo>
                    <a:pt x="1" y="11856"/>
                  </a:lnTo>
                  <a:cubicBezTo>
                    <a:pt x="1" y="12883"/>
                    <a:pt x="449" y="13862"/>
                    <a:pt x="1229" y="14530"/>
                  </a:cubicBezTo>
                  <a:lnTo>
                    <a:pt x="2934" y="16000"/>
                  </a:lnTo>
                  <a:lnTo>
                    <a:pt x="2934" y="18472"/>
                  </a:lnTo>
                  <a:cubicBezTo>
                    <a:pt x="2934" y="18788"/>
                    <a:pt x="3193" y="19047"/>
                    <a:pt x="3512" y="19047"/>
                  </a:cubicBezTo>
                  <a:lnTo>
                    <a:pt x="5183" y="19047"/>
                  </a:lnTo>
                  <a:lnTo>
                    <a:pt x="5183" y="16536"/>
                  </a:lnTo>
                  <a:cubicBezTo>
                    <a:pt x="5192" y="16222"/>
                    <a:pt x="5448" y="15975"/>
                    <a:pt x="5761" y="15975"/>
                  </a:cubicBezTo>
                  <a:cubicBezTo>
                    <a:pt x="6071" y="15975"/>
                    <a:pt x="6327" y="16222"/>
                    <a:pt x="6336" y="16536"/>
                  </a:cubicBezTo>
                  <a:lnTo>
                    <a:pt x="6336" y="19047"/>
                  </a:lnTo>
                  <a:lnTo>
                    <a:pt x="7905" y="19047"/>
                  </a:lnTo>
                  <a:lnTo>
                    <a:pt x="7905" y="16536"/>
                  </a:lnTo>
                  <a:cubicBezTo>
                    <a:pt x="7905" y="16219"/>
                    <a:pt x="8161" y="15960"/>
                    <a:pt x="8480" y="15960"/>
                  </a:cubicBezTo>
                  <a:cubicBezTo>
                    <a:pt x="8797" y="15960"/>
                    <a:pt x="9056" y="16219"/>
                    <a:pt x="9056" y="16536"/>
                  </a:cubicBezTo>
                  <a:lnTo>
                    <a:pt x="9056" y="19047"/>
                  </a:lnTo>
                  <a:lnTo>
                    <a:pt x="10624" y="19047"/>
                  </a:lnTo>
                  <a:lnTo>
                    <a:pt x="10624" y="16536"/>
                  </a:lnTo>
                  <a:cubicBezTo>
                    <a:pt x="10630" y="16222"/>
                    <a:pt x="10886" y="15975"/>
                    <a:pt x="11200" y="15975"/>
                  </a:cubicBezTo>
                  <a:cubicBezTo>
                    <a:pt x="11513" y="15975"/>
                    <a:pt x="11766" y="16222"/>
                    <a:pt x="11775" y="16536"/>
                  </a:cubicBezTo>
                  <a:lnTo>
                    <a:pt x="11775" y="19047"/>
                  </a:lnTo>
                  <a:lnTo>
                    <a:pt x="13449" y="19047"/>
                  </a:lnTo>
                  <a:cubicBezTo>
                    <a:pt x="13765" y="19044"/>
                    <a:pt x="14024" y="18788"/>
                    <a:pt x="14024" y="18469"/>
                  </a:cubicBezTo>
                  <a:lnTo>
                    <a:pt x="14024" y="15997"/>
                  </a:lnTo>
                  <a:lnTo>
                    <a:pt x="15729" y="14530"/>
                  </a:lnTo>
                  <a:cubicBezTo>
                    <a:pt x="16508" y="13859"/>
                    <a:pt x="16957" y="12883"/>
                    <a:pt x="16957" y="11853"/>
                  </a:cubicBezTo>
                  <a:lnTo>
                    <a:pt x="16957" y="8462"/>
                  </a:lnTo>
                  <a:cubicBezTo>
                    <a:pt x="16948" y="3786"/>
                    <a:pt x="13154" y="1"/>
                    <a:pt x="84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70" name="Google Shape;370;p20"/>
          <p:cNvGrpSpPr/>
          <p:nvPr/>
        </p:nvGrpSpPr>
        <p:grpSpPr>
          <a:xfrm>
            <a:off x="4401129" y="2635280"/>
            <a:ext cx="339253" cy="339253"/>
            <a:chOff x="899850" y="4992125"/>
            <a:chExt cx="481825" cy="481825"/>
          </a:xfrm>
        </p:grpSpPr>
        <p:sp>
          <p:nvSpPr>
            <p:cNvPr id="371" name="Google Shape;371;p20"/>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2" name="Google Shape;372;p20"/>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73" name="Google Shape;373;p20"/>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74" name="Google Shape;374;p20"/>
          <p:cNvGrpSpPr/>
          <p:nvPr/>
        </p:nvGrpSpPr>
        <p:grpSpPr>
          <a:xfrm>
            <a:off x="7446000" y="2628510"/>
            <a:ext cx="351880" cy="352803"/>
            <a:chOff x="-23615075" y="3148525"/>
            <a:chExt cx="295375" cy="296150"/>
          </a:xfrm>
        </p:grpSpPr>
        <p:sp>
          <p:nvSpPr>
            <p:cNvPr id="375" name="Google Shape;375;p20"/>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30" name="Picture 6" descr="Earthquakes: Seismographs &amp; Technology | SchoolWorkHelper">
            <a:extLst>
              <a:ext uri="{FF2B5EF4-FFF2-40B4-BE49-F238E27FC236}">
                <a16:creationId xmlns:a16="http://schemas.microsoft.com/office/drawing/2014/main" id="{8C2B4FE5-6596-C453-57E9-E99C7891C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36" y="1210566"/>
            <a:ext cx="7871677"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1F1A1-6CC5-B7D4-B19F-E93568011F13}"/>
              </a:ext>
            </a:extLst>
          </p:cNvPr>
          <p:cNvSpPr>
            <a:spLocks noGrp="1"/>
          </p:cNvSpPr>
          <p:nvPr>
            <p:ph type="title"/>
          </p:nvPr>
        </p:nvSpPr>
        <p:spPr/>
        <p:txBody>
          <a:bodyPr>
            <a:normAutofit fontScale="90000"/>
          </a:bodyPr>
          <a:lstStyle/>
          <a:p>
            <a:r>
              <a:rPr lang="en-US" dirty="0"/>
              <a:t>How is a Tsunami Formed?</a:t>
            </a:r>
          </a:p>
        </p:txBody>
      </p:sp>
      <p:pic>
        <p:nvPicPr>
          <p:cNvPr id="1028" name="Picture 4" descr="LEARNZ">
            <a:extLst>
              <a:ext uri="{FF2B5EF4-FFF2-40B4-BE49-F238E27FC236}">
                <a16:creationId xmlns:a16="http://schemas.microsoft.com/office/drawing/2014/main" id="{31388A78-4084-9354-4AB8-82D2A0FC5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11840"/>
            <a:ext cx="68580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895233"/>
      </p:ext>
    </p:extLst>
  </p:cSld>
  <p:clrMapOvr>
    <a:masterClrMapping/>
  </p:clrMapOvr>
</p:sld>
</file>

<file path=ppt/theme/theme1.xml><?xml version="1.0" encoding="utf-8"?>
<a:theme xmlns:a="http://schemas.openxmlformats.org/drawingml/2006/main" name="Earthquakes Infographics by Slidesgo">
  <a:themeElements>
    <a:clrScheme name="Simple Light">
      <a:dk1>
        <a:srgbClr val="000000"/>
      </a:dk1>
      <a:lt1>
        <a:srgbClr val="FFFFFF"/>
      </a:lt1>
      <a:dk2>
        <a:srgbClr val="666666"/>
      </a:dk2>
      <a:lt2>
        <a:srgbClr val="D9D9D9"/>
      </a:lt2>
      <a:accent1>
        <a:srgbClr val="9F7257"/>
      </a:accent1>
      <a:accent2>
        <a:srgbClr val="E9C497"/>
      </a:accent2>
      <a:accent3>
        <a:srgbClr val="DF7424"/>
      </a:accent3>
      <a:accent4>
        <a:srgbClr val="9F2B00"/>
      </a:accent4>
      <a:accent5>
        <a:srgbClr val="E7AD41"/>
      </a:accent5>
      <a:accent6>
        <a:srgbClr val="47842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355</Words>
  <Application>Microsoft Office PowerPoint</Application>
  <PresentationFormat>On-screen Show (16:9)</PresentationFormat>
  <Paragraphs>16</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Fira Sans Extra Condensed SemiBold</vt:lpstr>
      <vt:lpstr>Fira Sans Extra Condensed</vt:lpstr>
      <vt:lpstr>Arial</vt:lpstr>
      <vt:lpstr>Roboto Slab</vt:lpstr>
      <vt:lpstr>-apple-system</vt:lpstr>
      <vt:lpstr>Google Sans</vt:lpstr>
      <vt:lpstr>Roboto</vt:lpstr>
      <vt:lpstr>Earthquakes Infographics by Slidesgo</vt:lpstr>
      <vt:lpstr>Earthquakes</vt:lpstr>
      <vt:lpstr>What Causes Earthquakes?</vt:lpstr>
      <vt:lpstr>Different Types of Tectonic Plates</vt:lpstr>
      <vt:lpstr>The effects of Earthquakes on the Environment</vt:lpstr>
      <vt:lpstr>The factors that affect the intensity and frequency of earthquakes. </vt:lpstr>
      <vt:lpstr>Methods used to detect, measure and predict earthquakes.</vt:lpstr>
      <vt:lpstr>How is a Tsunami Formed?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Rayan Safadi</dc:creator>
  <cp:lastModifiedBy>Rayan Safadi</cp:lastModifiedBy>
  <cp:revision>7</cp:revision>
  <dcterms:modified xsi:type="dcterms:W3CDTF">2023-05-19T18:45:15Z</dcterms:modified>
</cp:coreProperties>
</file>