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Economica" panose="020B060402020202020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95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484a96bf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484a96bf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484a96bf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484a96bf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2f361be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e2f361be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484a96b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484a96b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484a96b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484a96b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484a96bf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484a96bf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484a96bf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484a96bf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484a96bf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484a96bf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484a96bf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484a96bf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484a96bf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484a96bf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484a96b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4484a96b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ar/health-topics/obesity#tab=tab_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ar.wikipedia.org/wiki/" TargetMode="External"/><Relationship Id="rId4" Type="http://schemas.openxmlformats.org/officeDocument/2006/relationships/hyperlink" Target="https://www.moh.gov.sa/awarenessplateform/ChronicDisease/Pages/Obesity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مشكلة متنامية في الأردن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237450" y="3189425"/>
            <a:ext cx="26691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Times New Roman" panose="02020603050405020304" pitchFamily="18" charset="0"/>
                <a:cs typeface="Times New Roman" panose="02020603050405020304" pitchFamily="18" charset="0"/>
              </a:rPr>
              <a:t>كرستينا الشرقاوي/ لين غوشة/ دانيا سرابي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502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رسالة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من شخص </a:t>
            </a: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كان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سمين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61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662125" y="1225225"/>
            <a:ext cx="51702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الاعلامي</a:t>
            </a:r>
            <a:r>
              <a:rPr lang="en-GB" sz="23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و في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النهاية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طلبنا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من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محمد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الحسين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أن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يوجه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رسالة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لمتابعينا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و هذا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كان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رده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أنا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أنصح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شخص يعاني من مشكلة السمنة أن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يبدأ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اليوم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ولا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يقوم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بتأجيل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عمل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اليوم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الى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غد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سوف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تكون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رحلة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صعبة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، و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لكن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النتيجة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النهائية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سوف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تكون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تستحق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كل هذا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العناء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يجب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على كل شخص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العيش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في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نمط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حياة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صحي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يكون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في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قمة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صحته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في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عمر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الشباب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لكي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يضل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قادر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على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المشي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دون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مساعدة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أحد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في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شيخوخته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0" y="4579225"/>
            <a:ext cx="3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C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03" y="1191913"/>
            <a:ext cx="3345750" cy="31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3100" y="560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62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الخاتمة</a:t>
            </a:r>
            <a:r>
              <a:rPr lang="en-GB" sz="462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62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529300" y="1164850"/>
            <a:ext cx="5303100" cy="3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لقد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أوضحنا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في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بحثنا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عن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الموضوع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تعريفا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مجزيا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عن السمنة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بوجه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عام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والتي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تلعب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دورا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هاما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في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نشأة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الكثير من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الأمراض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التي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تنتشر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في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مجتمعاتنا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ولا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ندري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أن السمنة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السبب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في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تلك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الامراض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إنها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العدو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الخفي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الذي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يحارب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الإنسان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دوما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ويؤثر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على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حياته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تأثيرا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حادا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وكاد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يكون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من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المعوقات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التي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توقف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الإنسان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ولا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تجعله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يحقق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أحلامه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كباقي</a:t>
            </a:r>
            <a:r>
              <a:rPr lang="en-GB" sz="250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الأفراد</a:t>
            </a:r>
            <a:endParaRPr sz="3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0" y="4579225"/>
            <a:ext cx="3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L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00" y="186750"/>
            <a:ext cx="2650000" cy="18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813" y="2372525"/>
            <a:ext cx="2264575" cy="25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545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62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المصادر</a:t>
            </a:r>
            <a:r>
              <a:rPr lang="en-GB" sz="462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62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https://www.who.int/ar/health-topics/obesity#tab=tab_1</a:t>
            </a:r>
            <a:endParaRPr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https://www.moh.gov.sa/awarenessplateform/ChronicDisease/Pages/Obesity.aspx</a:t>
            </a:r>
            <a:endParaRPr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https://ar.wikipedia.org/wiki/</a:t>
            </a:r>
            <a:endParaRPr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1975" y="3355075"/>
            <a:ext cx="1533175" cy="15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09675" y="386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620" b="1">
                <a:latin typeface="Times New Roman" panose="02020603050405020304" pitchFamily="18" charset="0"/>
                <a:cs typeface="Times New Roman" panose="02020603050405020304" pitchFamily="18" charset="0"/>
              </a:rPr>
              <a:t>مقدمة</a:t>
            </a:r>
            <a:r>
              <a:rPr lang="en-GB" sz="4620" b="1"/>
              <a:t>:</a:t>
            </a:r>
            <a:endParaRPr sz="4620" b="1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2511025" y="1044200"/>
            <a:ext cx="6466800" cy="3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38100" lvl="0" indent="0" algn="r" rtl="1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مشكلة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طبية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مقلقة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للغاية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ومع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ذلك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ينزعج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معظم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الناس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بها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على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الإطلاق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فالكثير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الناس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يعانون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في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هذا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العالم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وعندما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يتوفر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الكثير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الطعام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يميل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الناس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تناول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طعام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أكثر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مما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يحتاجه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الجسم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حوالي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2.8</a:t>
            </a:r>
            <a:r>
              <a:rPr lang="ar-J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مليون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شخص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يموت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البالغون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كل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عام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بسبب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زيادة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الوزن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أو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وأكثر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r>
              <a:rPr lang="ar-J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مليون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شخص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يعانون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و 99</a:t>
            </a:r>
            <a:r>
              <a:rPr lang="ar-J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مليون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شخص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يعانون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زيادة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الوزن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في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أمريكا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وحدها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في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جميع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أنحاء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العالم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يعاني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أكثر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مليار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شخص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- 650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مليون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بالغ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و 340</a:t>
            </a:r>
            <a:r>
              <a:rPr lang="ar-J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مليون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مراهق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و 39</a:t>
            </a:r>
            <a:r>
              <a:rPr lang="ar-J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مليون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طفل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وفقًا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لمنظمة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الصحة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العالمية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/>
          <p:nvPr/>
        </p:nvSpPr>
        <p:spPr>
          <a:xfrm>
            <a:off x="0" y="4482950"/>
            <a:ext cx="58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D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10320" r="17304" b="7028"/>
          <a:stretch/>
        </p:blipFill>
        <p:spPr>
          <a:xfrm>
            <a:off x="69525" y="959450"/>
            <a:ext cx="2544450" cy="35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54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ما هي السمنة؟</a:t>
            </a:r>
            <a:endParaRPr sz="461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086075" y="1149025"/>
            <a:ext cx="5974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توجهنا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بهذا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السؤال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الدكتور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إميل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معشر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المتخصص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علم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النفس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أفاد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بالبداية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يمكننا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تعريف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على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أنها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تراكم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مفرط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أو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غير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طبيعي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للدهون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والذي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يلحق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الضرر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بصحة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الفرد</a:t>
            </a:r>
            <a:r>
              <a:rPr lang="ar-JO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تنتج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عن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طريق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سوء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التغذية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علميا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هي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تعرف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ar-JO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أو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أكثر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على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مؤشر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كتلة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الجسم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(BMI)</a:t>
            </a:r>
            <a:r>
              <a:rPr lang="ar-JO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الذي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يُحتسب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بناءًا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على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طول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وزن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الشخص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السُّمنة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مشكلة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متزايدة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عند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جميع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الفئات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العمرية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حيث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ازدادت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نسبة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عند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الشباب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%4</a:t>
            </a:r>
            <a:r>
              <a:rPr lang="ar-JO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%18</a:t>
            </a:r>
            <a:r>
              <a:rPr lang="ar-JO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منذ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عام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1975</a:t>
            </a:r>
            <a:r>
              <a:rPr lang="ar-JO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الى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r>
              <a:rPr lang="ar-JO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أصبحت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احدى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المشاكل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الاجتماعية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في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عالمنا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هذا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حيث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أنها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تؤثر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تأثيرا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سلبيا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على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الحياة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العملية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و</a:t>
            </a:r>
            <a:r>
              <a:rPr lang="ar-JO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الدراسية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للأشخاص</a:t>
            </a:r>
            <a:r>
              <a:rPr lang="en-GB" sz="2000" dirty="0">
                <a:solidFill>
                  <a:srgbClr val="212529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solidFill>
                <a:srgbClr val="212529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50" y="310706"/>
            <a:ext cx="2857476" cy="15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r="68750" b="7295"/>
          <a:stretch/>
        </p:blipFill>
        <p:spPr>
          <a:xfrm>
            <a:off x="693675" y="2028650"/>
            <a:ext cx="1781625" cy="27748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0" y="4579225"/>
            <a:ext cx="3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C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618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620" b="1">
                <a:latin typeface="Times New Roman" panose="02020603050405020304" pitchFamily="18" charset="0"/>
                <a:cs typeface="Times New Roman" panose="02020603050405020304" pitchFamily="18" charset="0"/>
              </a:rPr>
              <a:t>ما أسباب السمنة؟</a:t>
            </a:r>
            <a:endParaRPr sz="462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822400" y="1377625"/>
            <a:ext cx="50100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كما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أضاف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الدكتور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اميل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معشر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ان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هناك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العديد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الأسباب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و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منها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r" rtl="1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000"/>
              <a:buAutoNum type="arabicPeriod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الوجبات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السريعة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r" rtl="1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AutoNum type="arabicPeriod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الطعام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المقلي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r" rtl="1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AutoNum type="arabicPeriod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الأطعمة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التي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تحتوي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كميات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كبيرة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الكولسترول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r" rtl="1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AutoNum type="arabicPeriod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العصائر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المصنعة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r" rtl="1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AutoNum type="arabicPeriod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المشروبات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الغذائية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r" rtl="1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AutoNum type="arabicPeriod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الأطعمة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الغنية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بالكربوهيدرات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كالخبز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الأرز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0" y="4579225"/>
            <a:ext cx="3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L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25" y="1367200"/>
            <a:ext cx="2875300" cy="28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55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511" b="1">
                <a:latin typeface="Times New Roman" panose="02020603050405020304" pitchFamily="18" charset="0"/>
                <a:cs typeface="Times New Roman" panose="02020603050405020304" pitchFamily="18" charset="0"/>
              </a:rPr>
              <a:t>ما </a:t>
            </a:r>
            <a:r>
              <a:rPr lang="en-GB" sz="45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المشاكل</a:t>
            </a:r>
            <a:r>
              <a:rPr lang="en-GB" sz="4511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الاجتماعية</a:t>
            </a:r>
            <a:r>
              <a:rPr lang="en-GB" sz="4511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التي</a:t>
            </a:r>
            <a:r>
              <a:rPr lang="en-GB" sz="4511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تسببها</a:t>
            </a:r>
            <a:r>
              <a:rPr lang="en-GB" sz="4511" b="1">
                <a:latin typeface="Times New Roman" panose="02020603050405020304" pitchFamily="18" charset="0"/>
                <a:cs typeface="Times New Roman" panose="02020603050405020304" pitchFamily="18" charset="0"/>
              </a:rPr>
              <a:t> السمنة؟</a:t>
            </a:r>
            <a:endParaRPr sz="451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501850" y="1377625"/>
            <a:ext cx="53304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الان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نتوجه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بهذا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السؤال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الى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الدكتور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حسين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الصمام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المتخصص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علم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الاجتماع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يقول</a:t>
            </a:r>
            <a:r>
              <a:rPr lang="en-GB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يشير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التحيز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ضد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البدانة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إلى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الافتراض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المسبق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لخصائص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الشخصية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المبني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على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تقييم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الشخص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بأنه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يعاني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من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زيادة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الوزن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أو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السمنة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والمعروف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أيضًا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باسم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)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عار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الدهون</a:t>
            </a:r>
            <a:r>
              <a:rPr lang="ar-JO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).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يقول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الناشطون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المدافعون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عن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البدانة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أنه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يمكننا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رؤية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التحيز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ضد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البدانة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في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العديد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من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جوانب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المجتمع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،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ويلوم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البعض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منهم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وسائل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الإعلام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على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انتشار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هذه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الظاهرة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0" y="4579225"/>
            <a:ext cx="3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L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37" y="1346425"/>
            <a:ext cx="257367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التنمر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بسبب السمنة:</a:t>
            </a:r>
            <a:endParaRPr sz="461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38100" lvl="0" indent="0" algn="r" rtl="1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يتعرض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الكثير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الناس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للتنمر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بسبب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اختلافاتهم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ليست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مشكلة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طبية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فحسب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بل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يمكن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تكون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أيضًا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مشكلة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اجتماعية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عندما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يتعرض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الناس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للتنمر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لكونهم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مختلفين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فإنهم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يشعرون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بالخجل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ويطور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الكثير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الناس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أفكارًا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انتحارية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إذا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تعرضوا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للتنمر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ينبغي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يحدث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التنمر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في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هذا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العالم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يجب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يفكر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الناس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قبل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أن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يقولوا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أي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شيء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قد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يؤذي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مشاعر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شخص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آخر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8100" lvl="0" indent="0" algn="r" rtl="1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3" name="Google Shape;103;p18"/>
          <p:cNvSpPr txBox="1"/>
          <p:nvPr/>
        </p:nvSpPr>
        <p:spPr>
          <a:xfrm>
            <a:off x="0" y="4579225"/>
            <a:ext cx="3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D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50" y="2896400"/>
            <a:ext cx="3336551" cy="199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0400" y="2834225"/>
            <a:ext cx="2451624" cy="212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3700" y="553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مقابلة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عن </a:t>
            </a: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نمط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الحياة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الصحية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61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225000" y="1295725"/>
            <a:ext cx="5840700" cy="3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قادني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فضولي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اتعرف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مجال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الإتيكيت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فلذلك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الآن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سنلتقي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مع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الدكتورة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ناتالي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طبيبة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عامة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سألتها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كيف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يمكن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للشخص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يتجنب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الوجبات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السريعة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والاستهلاك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الكبير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للطعام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فأخبرتني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الشخص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الذي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يعاني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السمنة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أو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زيادة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الوزن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يحتاج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الحفاظ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على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نظام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غذائي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صحي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وللقيام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بذلك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يحتاج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تناول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طعام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صحي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يحتاجون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تناول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الكثير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الفواكه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والخضروات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كما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أنه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إلزامي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أيضًا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تجنب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السكر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والحلويات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فتجنب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السكر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يجعل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الشخص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يفقد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شهيته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له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كما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أخبرتني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الناس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عادة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ما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يميلون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تناول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كميات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كثيرة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أو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بطريقة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غير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صحية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لأنها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أسهل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نمط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الحياة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الصحي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0" y="4579225"/>
            <a:ext cx="3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D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25" y="2468045"/>
            <a:ext cx="3015975" cy="211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975" y="96500"/>
            <a:ext cx="2715875" cy="2273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38991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مقابلة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مع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شخص </a:t>
            </a: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كان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سمين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61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2569325" y="1225225"/>
            <a:ext cx="62631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 sz="2392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الاعلامي</a:t>
            </a:r>
            <a:r>
              <a:rPr lang="en-GB" sz="2392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ليس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هناك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من شخص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ينقل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الفكرة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كيف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كان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يشعر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الا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الشخص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الذي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عاش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تلك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التجربة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كيف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تجاوزت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تلك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المرحلة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  <a:endParaRPr sz="2392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1"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GB" sz="2392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محمد</a:t>
            </a:r>
            <a:r>
              <a:rPr lang="en-GB" sz="2392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الحسين</a:t>
            </a:r>
            <a:r>
              <a:rPr lang="en-GB" sz="2392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لقد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كانت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من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أصعب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الأشياء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التي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فعلتها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في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حياتي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أهم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شيء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هو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الحافز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إجبار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نفسك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أن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تكمل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في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الأيام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التي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تريد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أن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ترجع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الى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العادات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السيئة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السابقة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لقد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تجاوزت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تلك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المرحلة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في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حياتي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عن طريق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اتباع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نمط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غذائي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صحي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الالتزام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بالتمارين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الرياضية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92" err="1">
                <a:latin typeface="Times New Roman" panose="02020603050405020304" pitchFamily="18" charset="0"/>
                <a:cs typeface="Times New Roman" panose="02020603050405020304" pitchFamily="18" charset="0"/>
              </a:rPr>
              <a:t>يوميا</a:t>
            </a:r>
            <a:r>
              <a:rPr lang="en-GB" sz="2392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392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r" rtl="1"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2392"/>
          </a:p>
          <a:p>
            <a:pPr marL="457200" lvl="0" indent="0" algn="r" rtl="1"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2092"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792225"/>
            <a:ext cx="2511025" cy="180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0" y="4579225"/>
            <a:ext cx="3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C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527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مقابلة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مع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شخص </a:t>
            </a: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كان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11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سمين</a:t>
            </a:r>
            <a:r>
              <a:rPr lang="en-GB" sz="4611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2980843" y="1344625"/>
            <a:ext cx="60909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الاعلامي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JO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الآن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نتوجه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بالسؤال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الثاني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قارن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بين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شعورك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الان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الفترة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الماضية</a:t>
            </a:r>
            <a:endParaRPr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1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محمد</a:t>
            </a:r>
            <a:r>
              <a:rPr lang="en-GB" sz="23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بالحسين</a:t>
            </a:r>
            <a:r>
              <a:rPr lang="en-GB" sz="23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بالبداية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كانت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ثقتي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بنفسي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معدومة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كنت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اخجل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من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مظهري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واتجنب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الخروج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من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المنزل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والاختلاط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مع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الناس و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عندما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كنت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أفعل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أي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جهد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بدني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قلل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كمثل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طلوع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الدرج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أو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اللعب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مع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اولادي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بالكرة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كنت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اتعب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كثيرا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اما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الان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فان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ثقتي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بنفسي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تحسنت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كثيرا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كونت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الكثير من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العلاقات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الاجتماعية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 و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تحسنت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حياتي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صحتي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الى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الافضل</a:t>
            </a:r>
            <a:r>
              <a:rPr 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endParaRPr sz="2300"/>
          </a:p>
        </p:txBody>
      </p:sp>
      <p:sp>
        <p:nvSpPr>
          <p:cNvPr id="129" name="Google Shape;129;p21"/>
          <p:cNvSpPr txBox="1"/>
          <p:nvPr/>
        </p:nvSpPr>
        <p:spPr>
          <a:xfrm>
            <a:off x="0" y="4579225"/>
            <a:ext cx="3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C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 l="5916" t="14112" r="5916" b="8726"/>
          <a:stretch/>
        </p:blipFill>
        <p:spPr>
          <a:xfrm>
            <a:off x="255875" y="469850"/>
            <a:ext cx="2584200" cy="198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 rotWithShape="1">
          <a:blip r:embed="rId4">
            <a:alphaModFix/>
          </a:blip>
          <a:srcRect b="12349"/>
          <a:stretch/>
        </p:blipFill>
        <p:spPr>
          <a:xfrm>
            <a:off x="255875" y="2694575"/>
            <a:ext cx="2584200" cy="19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901</Words>
  <Application>Microsoft Office PowerPoint</Application>
  <PresentationFormat>On-screen Show (16:9)</PresentationFormat>
  <Paragraphs>46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Economica</vt:lpstr>
      <vt:lpstr>Open Sans</vt:lpstr>
      <vt:lpstr>Arial</vt:lpstr>
      <vt:lpstr>Luxe</vt:lpstr>
      <vt:lpstr>مشكلة متنامية في الأردن</vt:lpstr>
      <vt:lpstr>مقدمة:</vt:lpstr>
      <vt:lpstr>ما هي السمنة؟</vt:lpstr>
      <vt:lpstr>ما أسباب السمنة؟</vt:lpstr>
      <vt:lpstr>ما المشاكل الاجتماعية التي تسببها السمنة؟</vt:lpstr>
      <vt:lpstr>التنمر بسبب السمنة:</vt:lpstr>
      <vt:lpstr>مقابلة عن نمط الحياة الصحية:</vt:lpstr>
      <vt:lpstr>مقابلة مع شخص كان سمين:</vt:lpstr>
      <vt:lpstr>مقابلة مع شخص كان سمين:</vt:lpstr>
      <vt:lpstr>رسالة من شخص كان سمين:</vt:lpstr>
      <vt:lpstr>الخاتمة:</vt:lpstr>
      <vt:lpstr>المصادر: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مشكلة متنامية في الأردن</dc:title>
  <dc:creator>DELL</dc:creator>
  <cp:lastModifiedBy>laurice.alsharqawi@outlook.com</cp:lastModifiedBy>
  <cp:revision>5</cp:revision>
  <dcterms:modified xsi:type="dcterms:W3CDTF">2023-05-19T18:45:08Z</dcterms:modified>
</cp:coreProperties>
</file>