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-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/>
              <a:t>هلتهافظ</a:t>
            </a:r>
            <a:r>
              <a:rPr lang="ar-JO" baseline="0" dirty="0"/>
              <a:t> على </a:t>
            </a:r>
            <a:r>
              <a:rPr lang="ar-JO" baseline="0" dirty="0" smtClean="0"/>
              <a:t>البيئة 11</a:t>
            </a:r>
            <a:endParaRPr lang="ar-JO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العمر</c:v>
                </c:pt>
              </c:strCache>
            </c:strRef>
          </c:tx>
          <c:cat>
            <c:strRef>
              <c:f>Sheet1!$B$2:$B$20</c:f>
            </c:strRef>
          </c:cat>
          <c:val>
            <c:numRef>
              <c:f>Sheet1!$C$2:$C$20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/>
              <a:t>هل</a:t>
            </a:r>
            <a:r>
              <a:rPr lang="ar-JO" baseline="0"/>
              <a:t> تحافظ على البيئة</a:t>
            </a:r>
            <a:r>
              <a:rPr lang="ar-JO"/>
              <a:t>12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العمر</c:v>
                </c:pt>
              </c:strCache>
            </c:strRef>
          </c:tx>
          <c:cat>
            <c:strRef>
              <c:f>Sheet1!$B$2:$B$21</c:f>
            </c:strRef>
          </c:cat>
          <c:val>
            <c:numRef>
              <c:f>Sheet1!$C$2:$C$21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/>
              <a:t>هل</a:t>
            </a:r>
            <a:r>
              <a:rPr lang="ar-JO" baseline="0"/>
              <a:t> تحافظ على البيئة14</a:t>
            </a:r>
            <a:endParaRPr lang="ar-JO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العمر</c:v>
                </c:pt>
              </c:strCache>
            </c:strRef>
          </c:tx>
          <c:cat>
            <c:strRef>
              <c:f>Sheet1!$B$2:$B$22</c:f>
            </c:strRef>
          </c:cat>
          <c:val>
            <c:numRef>
              <c:f>Sheet1!$C$2:$C$22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العمر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Sheet1!$B$2:$B$31</c:f>
              <c:strCache>
                <c:ptCount val="2"/>
                <c:pt idx="0">
                  <c:v>نعم</c:v>
                </c:pt>
                <c:pt idx="1">
                  <c:v>نعم</c:v>
                </c:pt>
              </c:strCache>
            </c:strRef>
          </c:cat>
          <c:val>
            <c:numRef>
              <c:f>Sheet1!$C$2:$C$31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 dirty="0" smtClean="0"/>
              <a:t>العمر15</a:t>
            </a:r>
            <a:endParaRPr lang="ar-JO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البيئة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رجائي سمارة عيسى دحمس عايد حجازين محمد قطيشات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78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هي البيئة 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البيئة هي</a:t>
            </a:r>
            <a:r>
              <a:rPr lang="ar-JO" dirty="0"/>
              <a:t> المنزل والحال، وهي لفظة شائعة الاستخدام يرتبط مدلولها بنمط العلاقة بينها وبين مستخدمها فنقول:- </a:t>
            </a:r>
            <a:r>
              <a:rPr lang="ar-JO" b="1" dirty="0"/>
              <a:t>البيئة</a:t>
            </a:r>
            <a:r>
              <a:rPr lang="ar-JO" dirty="0"/>
              <a:t> الزراعية، والبيئة الصناعية، والبيئة الصحية، والبيئة الاجتماعية، والبيئة الثقافية، والسياسية. ويعني ذلك علاقة النشاطات البشرية المتعلقة بهذه المجالات.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259" y="3374264"/>
            <a:ext cx="5718220" cy="348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2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138"/>
          </a:xfrm>
        </p:spPr>
        <p:txBody>
          <a:bodyPr/>
          <a:lstStyle/>
          <a:p>
            <a:r>
              <a:rPr lang="ar-JO" dirty="0" smtClean="0"/>
              <a:t>كيف نحافظ على البيئة؟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dirty="0" smtClean="0"/>
              <a:t>1-عدم القاء النفايات في الشارع</a:t>
            </a:r>
          </a:p>
          <a:p>
            <a:pPr marL="0" indent="0">
              <a:buNone/>
            </a:pPr>
            <a:r>
              <a:rPr lang="ar-JO" sz="2400" dirty="0"/>
              <a:t>2</a:t>
            </a:r>
            <a:r>
              <a:rPr lang="ar-JO" sz="2400" dirty="0" smtClean="0"/>
              <a:t>-عدم القاء الفضلات في البحر او الانهار</a:t>
            </a:r>
          </a:p>
          <a:p>
            <a:pPr marL="0" indent="0">
              <a:buNone/>
            </a:pPr>
            <a:r>
              <a:rPr lang="ar-JO" sz="2400" dirty="0" smtClean="0"/>
              <a:t>3-استبدال السيارات التي تحتاج الى وقود و استخدام السيارات الكهربائية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039" y="3825025"/>
            <a:ext cx="4587830" cy="275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1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كيف يمكن ان نقضي على التلوث؟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 smtClean="0"/>
              <a:t>اعادت تدوير الورق</a:t>
            </a:r>
          </a:p>
          <a:p>
            <a:pPr marL="0" indent="0">
              <a:buNone/>
            </a:pPr>
            <a:r>
              <a:rPr lang="ar-JO" dirty="0" smtClean="0"/>
              <a:t>عمل سلات لاعادة تدوير الموارد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2" y="3168203"/>
            <a:ext cx="6930047" cy="387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43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هي الامراض التي يمكن ان تنتج عن التلوث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مرض قلبي وعائي</a:t>
            </a:r>
          </a:p>
          <a:p>
            <a:r>
              <a:rPr lang="ar-JO" dirty="0"/>
              <a:t>مرض دماغي وعائي</a:t>
            </a:r>
          </a:p>
          <a:p>
            <a:r>
              <a:rPr lang="ar-JO" dirty="0"/>
              <a:t>مرض الكلى المزمن</a:t>
            </a:r>
          </a:p>
          <a:p>
            <a:r>
              <a:rPr lang="ar-JO" dirty="0"/>
              <a:t>سكتة نتيجة نزيف</a:t>
            </a:r>
          </a:p>
          <a:p>
            <a:r>
              <a:rPr lang="ar-JO" dirty="0"/>
              <a:t>مرض القلب الناتج </a:t>
            </a:r>
            <a:r>
              <a:rPr lang="ar-JO" b="1" dirty="0"/>
              <a:t>عن</a:t>
            </a:r>
            <a:r>
              <a:rPr lang="ar-JO" dirty="0"/>
              <a:t> ارتفاع ضغط الدم</a:t>
            </a:r>
          </a:p>
          <a:p>
            <a:r>
              <a:rPr lang="ar-JO" dirty="0"/>
              <a:t>مرض القلب التاجي</a:t>
            </a:r>
          </a:p>
          <a:p>
            <a:r>
              <a:rPr lang="ar-JO" dirty="0"/>
              <a:t>سكتة نتيجة نقص التروية</a:t>
            </a:r>
          </a:p>
          <a:p>
            <a:r>
              <a:rPr lang="ar-JO" dirty="0"/>
              <a:t>اضطراب عصبي</a:t>
            </a:r>
          </a:p>
          <a:p>
            <a:r>
              <a:rPr lang="ar-JO" dirty="0"/>
              <a:t/>
            </a:r>
            <a:br>
              <a:rPr lang="ar-JO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8873" y="2160589"/>
            <a:ext cx="59055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41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النصائح التي تقدمها للعالم لكي نحافظ على البيئة؟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 smtClean="0"/>
              <a:t>عدم القاء النفيات في المسطحات المائية</a:t>
            </a:r>
          </a:p>
          <a:p>
            <a:pPr marL="0" indent="0">
              <a:buNone/>
            </a:pPr>
            <a:r>
              <a:rPr lang="ar-JO" dirty="0" smtClean="0"/>
              <a:t>استخدام المصادر تجديد الطاقة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7182" y="193040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4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البنات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430942"/>
              </p:ext>
            </p:extLst>
          </p:nvPr>
        </p:nvGraphicFramePr>
        <p:xfrm>
          <a:off x="677863" y="2160588"/>
          <a:ext cx="2593371" cy="194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768194"/>
              </p:ext>
            </p:extLst>
          </p:nvPr>
        </p:nvGraphicFramePr>
        <p:xfrm>
          <a:off x="3810000" y="2057400"/>
          <a:ext cx="4968240" cy="2289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7450" y="4102369"/>
            <a:ext cx="3792848" cy="2755631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817234"/>
              </p:ext>
            </p:extLst>
          </p:nvPr>
        </p:nvGraphicFramePr>
        <p:xfrm>
          <a:off x="3416104" y="436450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876874"/>
              </p:ext>
            </p:extLst>
          </p:nvPr>
        </p:nvGraphicFramePr>
        <p:xfrm>
          <a:off x="6623539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882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الولاد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922432"/>
              </p:ext>
            </p:extLst>
          </p:nvPr>
        </p:nvGraphicFramePr>
        <p:xfrm>
          <a:off x="1352583" y="6063174"/>
          <a:ext cx="4048882" cy="2377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248556"/>
              </p:ext>
            </p:extLst>
          </p:nvPr>
        </p:nvGraphicFramePr>
        <p:xfrm>
          <a:off x="2679602" y="609601"/>
          <a:ext cx="5789148" cy="3779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5005"/>
                <a:gridCol w="2564143"/>
              </a:tblGrid>
              <a:tr h="438694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هل تحافظ على البيئة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العمر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13608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نعم</a:t>
                      </a:r>
                      <a:endParaRPr lang="ar-J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13608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نعم</a:t>
                      </a:r>
                      <a:endParaRPr lang="ar-J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13608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177116"/>
              </p:ext>
            </p:extLst>
          </p:nvPr>
        </p:nvGraphicFramePr>
        <p:xfrm>
          <a:off x="281354" y="1111350"/>
          <a:ext cx="3376246" cy="3953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0831"/>
                <a:gridCol w="1495415"/>
              </a:tblGrid>
              <a:tr h="2208844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هل تحافظ على البيئة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العمر</a:t>
                      </a:r>
                      <a:endParaRPr lang="ar-JO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0696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0696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نعم</a:t>
                      </a:r>
                      <a:endParaRPr lang="ar-J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0696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نعم</a:t>
                      </a:r>
                      <a:endParaRPr lang="ar-J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0696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نعم</a:t>
                      </a:r>
                      <a:endParaRPr lang="ar-J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0696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0696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22442"/>
              </p:ext>
            </p:extLst>
          </p:nvPr>
        </p:nvGraphicFramePr>
        <p:xfrm>
          <a:off x="3713871" y="4375052"/>
          <a:ext cx="2781300" cy="17303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9400"/>
                <a:gridCol w="1231900"/>
              </a:tblGrid>
              <a:tr h="1215819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هل تحافظ على البيئة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العمر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4507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204974"/>
              </p:ext>
            </p:extLst>
          </p:nvPr>
        </p:nvGraphicFramePr>
        <p:xfrm>
          <a:off x="6443001" y="4389119"/>
          <a:ext cx="4431323" cy="2307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8591"/>
                <a:gridCol w="1962732"/>
              </a:tblGrid>
              <a:tr h="384517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هل تحافظ على البيئة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العمر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4517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4517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4517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4517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4517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095357"/>
              </p:ext>
            </p:extLst>
          </p:nvPr>
        </p:nvGraphicFramePr>
        <p:xfrm>
          <a:off x="8581292" y="609602"/>
          <a:ext cx="3305908" cy="3427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1647"/>
                <a:gridCol w="1464261"/>
              </a:tblGrid>
              <a:tr h="685565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هل تحافظ على البيئة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 dirty="0">
                          <a:effectLst/>
                        </a:rPr>
                        <a:t>العمر</a:t>
                      </a:r>
                      <a:endParaRPr lang="ar-J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85565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85565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85565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85565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573512"/>
              </p:ext>
            </p:extLst>
          </p:nvPr>
        </p:nvGraphicFramePr>
        <p:xfrm>
          <a:off x="677334" y="5092505"/>
          <a:ext cx="2781300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9400"/>
                <a:gridCol w="1231900"/>
              </a:tblGrid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هل تحافظ على البيئة</a:t>
                      </a:r>
                      <a:endParaRPr lang="ar-JO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العمر</a:t>
                      </a:r>
                      <a:endParaRPr lang="ar-JO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ar-JO" sz="1100" u="none" strike="noStrike">
                          <a:effectLst/>
                        </a:rPr>
                        <a:t>نعم</a:t>
                      </a:r>
                      <a:endParaRPr lang="ar-J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2909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189</Words>
  <Application>Microsoft Office PowerPoint</Application>
  <PresentationFormat>Widescreen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Trebuchet MS</vt:lpstr>
      <vt:lpstr>Wingdings 3</vt:lpstr>
      <vt:lpstr>Facet</vt:lpstr>
      <vt:lpstr>البيئة</vt:lpstr>
      <vt:lpstr>ما هي البيئة ؟</vt:lpstr>
      <vt:lpstr>كيف نحافظ على البيئة؟</vt:lpstr>
      <vt:lpstr>كيف يمكن ان نقضي على التلوث؟</vt:lpstr>
      <vt:lpstr>ما هي الامراض التي يمكن ان تنتج عن التلوث  </vt:lpstr>
      <vt:lpstr>ما النصائح التي تقدمها للعالم لكي نحافظ على البيئة؟</vt:lpstr>
      <vt:lpstr>البنات</vt:lpstr>
      <vt:lpstr>الولاد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</dc:title>
  <dc:creator>windows</dc:creator>
  <cp:lastModifiedBy>windows</cp:lastModifiedBy>
  <cp:revision>6</cp:revision>
  <dcterms:created xsi:type="dcterms:W3CDTF">2023-05-17T13:00:56Z</dcterms:created>
  <dcterms:modified xsi:type="dcterms:W3CDTF">2023-05-17T14:09:19Z</dcterms:modified>
</cp:coreProperties>
</file>