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2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93B44-4D91-4A44-906E-D1D857BB11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ar-JO" b="1" u="sng" dirty="0"/>
              <a:t>زلزال قوي يدمر تركيا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2E3C1-A283-4898-A2B4-0D853A5CE0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43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0E3E1-EF7F-481A-8ED6-B5CAC5799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u="sng" dirty="0"/>
              <a:t>الخبر الصحفي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78BE7-51C1-41B5-92F0-48E311976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dirty="0"/>
              <a:t>قتل وأصيب آلالاف في زلزال قوي ضرب جنوب شرقي تركيا قرب الحدود السورية صباح الاثنين الماضي.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1833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0422C-3270-4F8F-8237-51E096322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u="sng" dirty="0"/>
              <a:t>زلزال تركيا ،لماذا كان مدمرا ومميتا لهذه الدرجة؟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F2902-4C9F-48EC-8C01-6BD7FE926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>
            <a:normAutofit/>
          </a:bodyPr>
          <a:lstStyle/>
          <a:p>
            <a:pPr algn="r" rtl="1"/>
            <a:r>
              <a:rPr lang="ar-JO" sz="2800" dirty="0"/>
              <a:t>كان الزلزال كبيرا جدا وشدته تراوحت حول ٧.٨ درجة حسب المقياس الرسمي وكان قريبا من سطح الأرض مما نتج عنه خسائر كبيرة.</a:t>
            </a:r>
          </a:p>
          <a:p>
            <a:pPr algn="r" rtl="1"/>
            <a:r>
              <a:rPr lang="ar-JO" sz="2800" dirty="0"/>
              <a:t>كما أن الزلزال وقع في الصباح الباكر وعندما كان الناس نائمون حيث لم يستطيعوا الخروج من منازلهم</a:t>
            </a:r>
            <a:r>
              <a:rPr lang="ar-JO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5241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1A5D8-4B97-49EE-BF80-4BBB79612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u="sng" dirty="0"/>
              <a:t>ما سبب الزلزال؟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9974-F696-43A2-85FF-5244842DB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800" dirty="0"/>
              <a:t>تتكون قشرة من صفائح قريبة من بعضها وعندما تتحرك تلك الصفائح بقوة كبيرة تخلق قوة من الضغط عليها تؤدي إلى تكسرها وبالتالي حدوث الزلزال.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720299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6406A-B628-43E7-B7FD-8992FC7F2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u="sng" dirty="0"/>
              <a:t>كيفية الوقاية من الزلازل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4477D-C59B-4F15-9B32-A9FA43A1D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dirty="0"/>
              <a:t>تجنب البناء على الاماكن المنزلقة</a:t>
            </a:r>
          </a:p>
          <a:p>
            <a:pPr algn="r" rtl="1"/>
            <a:r>
              <a:rPr lang="ar-JO" sz="3200" dirty="0"/>
              <a:t>الابتعاد عن اماكن الصخور</a:t>
            </a:r>
          </a:p>
          <a:p>
            <a:pPr algn="r" rtl="1"/>
            <a:r>
              <a:rPr lang="ar-JO" sz="3200" dirty="0"/>
              <a:t>تصميم المنزل يكون مقاوما للزلزال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572877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39A20-E65C-42AF-8EEC-8D323B98A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D3AF3-730B-417A-ACD1-CF44BA7F1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4400" u="sng" dirty="0"/>
              <a:t>شكرا الى استماعكم</a:t>
            </a:r>
            <a:endParaRPr lang="en-US" sz="4400" u="sng" dirty="0"/>
          </a:p>
        </p:txBody>
      </p:sp>
    </p:spTree>
    <p:extLst>
      <p:ext uri="{BB962C8B-B14F-4D97-AF65-F5344CB8AC3E}">
        <p14:creationId xmlns:p14="http://schemas.microsoft.com/office/powerpoint/2010/main" val="2268096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</TotalTime>
  <Words>125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Ion Boardroom</vt:lpstr>
      <vt:lpstr>زلزال قوي يدمر تركيا </vt:lpstr>
      <vt:lpstr>الخبر الصحفي</vt:lpstr>
      <vt:lpstr>زلزال تركيا ،لماذا كان مدمرا ومميتا لهذه الدرجة؟</vt:lpstr>
      <vt:lpstr>ما سبب الزلزال؟</vt:lpstr>
      <vt:lpstr>كيفية الوقاية من الزلازل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زلزال قوي يدمر تركيا</dc:title>
  <dc:creator>J.Shnoudi</dc:creator>
  <cp:lastModifiedBy>J.Shnoudi</cp:lastModifiedBy>
  <cp:revision>3</cp:revision>
  <dcterms:created xsi:type="dcterms:W3CDTF">2023-05-19T17:49:34Z</dcterms:created>
  <dcterms:modified xsi:type="dcterms:W3CDTF">2023-05-19T18:13:18Z</dcterms:modified>
</cp:coreProperties>
</file>