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es.org.es/2017/08/privatizacion-como-medida-de-resguardo-para-los-recursos-natural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mena.org/environment-jordan-ar/" TargetMode="External"/><Relationship Id="rId2" Type="http://schemas.openxmlformats.org/officeDocument/2006/relationships/hyperlink" Target="https://www.google.com/url?sa=t&amp;source=web&amp;rct=j&amp;url=https://www.ecomena.org/environment-jordan-ar/&amp;ved=2ahUKEwiIse_9xf_-AhXPyqQKHUmcCvAQFnoECA0QAQ&amp;usg=AOvVaw2o2_THEdTnxaQYhfr1aBn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fjdprRDZ6zMjEp1mQVc1K04Y2e8BLylczcZyMTrsDOiPZfLg/view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BB57-B6A0-CEEA-0192-D046F25AD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البيئة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D942C-D0D4-5390-217E-75822C03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سلمى, </a:t>
            </a:r>
            <a:r>
              <a:rPr lang="ar-JO" dirty="0" err="1"/>
              <a:t>البالونا</a:t>
            </a:r>
            <a:r>
              <a:rPr lang="ar-JO" dirty="0"/>
              <a:t>, جاد, ركان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F88A-FF5E-7B76-9897-DBD5504F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5073"/>
          </a:xfrm>
        </p:spPr>
        <p:txBody>
          <a:bodyPr/>
          <a:lstStyle/>
          <a:p>
            <a:pPr algn="r"/>
            <a:r>
              <a:rPr lang="ar-JO" dirty="0"/>
              <a:t>ما هي البيئة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4E9CB-952C-2E0D-5206-25B736B35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0874"/>
            <a:ext cx="9601200" cy="3608204"/>
          </a:xfrm>
        </p:spPr>
        <p:txBody>
          <a:bodyPr>
            <a:normAutofit/>
          </a:bodyPr>
          <a:lstStyle/>
          <a:p>
            <a:pPr marL="530352" lvl="1" indent="0" algn="r">
              <a:buNone/>
            </a:pPr>
            <a:r>
              <a:rPr lang="ar-JO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البيئة هي مجموعة معاملات طبيعية التي تحيط بالكائنات الحية وتؤثر عليها، وتشمل البيئة عددًا من العناصر الحيوية مثل الهواء والماء والتربة والكائنات الحية المختلفة.</a:t>
            </a:r>
          </a:p>
          <a:p>
            <a:pPr marL="530352" lvl="1" indent="0" algn="r">
              <a:buNone/>
            </a:pPr>
            <a:r>
              <a:rPr lang="ar-JO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وتؤثر البيئة بشكل كبير على الحياة، حيث توفر موارد الغذاء والماء والهواء الذي يحتاجه الإنسان والحيوانات والنباتات للعيش.</a:t>
            </a:r>
          </a:p>
          <a:p>
            <a:pPr marL="530352" lvl="1" indent="0" algn="r">
              <a:buNone/>
            </a:pPr>
            <a:r>
              <a:rPr lang="ar-JO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ولكن، تتعرض البيئة في الوقت الحالي للعديد من التحديات والمشاكل مثل التلوث.</a:t>
            </a:r>
            <a:endParaRPr lang="en-US" sz="32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8FE20-AAB7-09FC-9B55-DF2694B8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9200" y="4611756"/>
            <a:ext cx="2782957" cy="192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55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F5BD-4F44-28A9-6998-25ABB671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3618"/>
          </a:xfrm>
        </p:spPr>
        <p:txBody>
          <a:bodyPr/>
          <a:lstStyle/>
          <a:p>
            <a:pPr algn="r"/>
            <a:r>
              <a:rPr lang="ar-J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اكبر مشاكل البيئية في الأردن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72097-6EAC-48E2-7605-B7A44C19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9417"/>
            <a:ext cx="9601200" cy="475210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وفقًا لتقرير صادر عن وزارة البيئة الأردنية ، فإن التنمية البيئية في البلاد مهددة بسبب الطاقة والتصحر و قلة المياه والتلوث وإدارة النفايات والتصنيع. </a:t>
            </a:r>
          </a:p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يواجه الأردن أيضًا العديد من المخاطر المرتبطة بالمناخ مثل الجفاف ودرجات الحرارة القصوى والعواصف والانهيارات الأرضية والفيضانات. </a:t>
            </a:r>
          </a:p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يعتبر العالم العربي أن أكبر قضية بيئية تواجه المنطقة والأردن هي التهديد لموارد المياه بسبب تغير المناخ.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3178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15DA-5A2F-B21E-D31E-AE2837FC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0600"/>
          </a:xfrm>
        </p:spPr>
        <p:txBody>
          <a:bodyPr/>
          <a:lstStyle/>
          <a:p>
            <a:pPr algn="r"/>
            <a:r>
              <a:rPr lang="ar-JO" dirty="0"/>
              <a:t>تأثير الحروب على البيئة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B0962-1ED3-42A2-C982-E8836495C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64339"/>
            <a:ext cx="9601200" cy="3129321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المعروف ان البيئة لا تعترف بالحدود السياسية, فالتلوث الناجم عن الحروب مثل تلوث الهواء لا يؤثر فقط على الدول المتورطة بل و على الدول المجاورة أيضا. </a:t>
            </a:r>
          </a:p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 مع تزايد اعداد السكان بشكل غير طبيعي بسبب التهجير فان الضغط على الموارد الطبيعية كاستعمالات المياه و الطاقة شهدت تزايدا ملحوظا خلال العقود الماضية.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7F0A-5940-BAC2-98CF-23CE1C688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1"/>
            <a:ext cx="10449339" cy="705678"/>
          </a:xfrm>
        </p:spPr>
        <p:txBody>
          <a:bodyPr/>
          <a:lstStyle/>
          <a:p>
            <a:pPr algn="r"/>
            <a:r>
              <a:rPr lang="ar-JO" dirty="0"/>
              <a:t>كيف نستطيع ان نحافظ على البيئة كمجتمع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3BA3C-BA93-64E8-D66E-558FA359C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27583"/>
            <a:ext cx="10224052" cy="4625007"/>
          </a:xfrm>
        </p:spPr>
        <p:txBody>
          <a:bodyPr>
            <a:normAutofit/>
          </a:bodyPr>
          <a:lstStyle/>
          <a:p>
            <a:pPr marL="3273552" lvl="7" indent="0" algn="r">
              <a:buNone/>
            </a:pPr>
            <a:r>
              <a:rPr lang="ar-JO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نشر الوعي عن البيئة و أهمية الحفاظ عليها.</a:t>
            </a:r>
          </a:p>
          <a:p>
            <a:pPr marL="3273552" lvl="7" indent="0" algn="r">
              <a:buNone/>
            </a:pPr>
            <a:r>
              <a:rPr lang="ar-JO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-التكثيف من زراعة الأشجار (التشجير).</a:t>
            </a:r>
          </a:p>
          <a:p>
            <a:pPr marL="3273552" lvl="7" indent="0" algn="r">
              <a:buNone/>
            </a:pPr>
            <a:r>
              <a:rPr lang="ar-JO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الحفاظ على الموارد المائية. </a:t>
            </a:r>
          </a:p>
          <a:p>
            <a:pPr marL="3273552" lvl="7" indent="0" algn="r">
              <a:buNone/>
            </a:pPr>
            <a:r>
              <a:rPr lang="ar-JO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جذب مشاريع جديدة و صديقة للبيئة.</a:t>
            </a:r>
          </a:p>
          <a:p>
            <a:pPr marL="3273552" lvl="7" indent="0" algn="r">
              <a:buNone/>
            </a:pPr>
            <a:r>
              <a:rPr lang="ar-JO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وضع قوانين صارمة للحد من تلوث البيئة. </a:t>
            </a:r>
            <a:endParaRPr lang="en-US" sz="36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76AB-1E97-3559-B711-2525505F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69504"/>
          </a:xfrm>
        </p:spPr>
        <p:txBody>
          <a:bodyPr/>
          <a:lstStyle/>
          <a:p>
            <a:pPr algn="r"/>
            <a:r>
              <a:rPr lang="ar-JO" dirty="0"/>
              <a:t>كيف نستطيع ان نحافظ على البيئة كأفراد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21E60-4C05-3C18-7660-8EA8EA869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55304"/>
            <a:ext cx="9601200" cy="453224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زيادة الوعي و التعليم المستمر عن البيئة و أهمية الحفاظ عليها.</a:t>
            </a:r>
          </a:p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إعادة  التدوير و إعادة الاستعمال. </a:t>
            </a:r>
          </a:p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-التقليل من استعمال الموارد الطبيعية.</a:t>
            </a:r>
          </a:p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استخدام وسائل النقل الجماعي او المشي بدلا عن قيادة السيارات.</a:t>
            </a:r>
          </a:p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تقليل استخدام الماء و الكهرباء.</a:t>
            </a:r>
          </a:p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189C-52F8-B231-27F1-EBA1198B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7473"/>
          </a:xfrm>
        </p:spPr>
        <p:txBody>
          <a:bodyPr/>
          <a:lstStyle/>
          <a:p>
            <a:pPr algn="r"/>
            <a:r>
              <a:rPr lang="ar-JO" dirty="0"/>
              <a:t>المراجع و المصادر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DC368-114D-6589-8EF5-061C6546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98073"/>
            <a:ext cx="9601200" cy="45304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https://www.google.com/url?sa=t&amp;source=web&amp;rct=j&amp;url=https://www.ecomena.org/environment-jordan-ar/&amp;ved=2ahUKEwiIse_9xf_-AhXPyqQKHUmcCvAQFnoECA0QAQ&amp;usg=AOvVaw2o2_THEdTnxaQYhfr1aBn5</a:t>
            </a: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https://www.ecomena.org/environment-jordan-ar/</a:t>
            </a: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https://docs.google.com/forms/d/e/1FAIpQLSfjdprRDZ6zMjEp1mQVc1K04Y2e8BLylczcZyMTrsDOiPZfLg/viewform</a:t>
            </a:r>
            <a:endParaRPr lang="ar-JO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8740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{C7901DB4-1631-403A-BCE1-3B39EE06DABC}tf10001105</Template>
  <TotalTime>94</TotalTime>
  <Words>377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Franklin Gothic Book</vt:lpstr>
      <vt:lpstr>Tahoma</vt:lpstr>
      <vt:lpstr>Times New Roman</vt:lpstr>
      <vt:lpstr>Crop</vt:lpstr>
      <vt:lpstr>البيئة </vt:lpstr>
      <vt:lpstr>ما هي البيئة </vt:lpstr>
      <vt:lpstr>اكبر مشاكل البيئية في الأردن </vt:lpstr>
      <vt:lpstr>تأثير الحروب على البيئة </vt:lpstr>
      <vt:lpstr>كيف نستطيع ان نحافظ على البيئة كمجتمع</vt:lpstr>
      <vt:lpstr>كيف نستطيع ان نحافظ على البيئة كأفراد</vt:lpstr>
      <vt:lpstr>المراجع و المصادر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البيئة</dc:title>
  <dc:creator>Saif Khlaifat</dc:creator>
  <cp:lastModifiedBy>Saif Khlaifat</cp:lastModifiedBy>
  <cp:revision>4</cp:revision>
  <dcterms:created xsi:type="dcterms:W3CDTF">2023-05-18T18:08:43Z</dcterms:created>
  <dcterms:modified xsi:type="dcterms:W3CDTF">2023-05-19T18:14:16Z</dcterms:modified>
</cp:coreProperties>
</file>