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German project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Made </a:t>
            </a:r>
            <a:r>
              <a:rPr lang="en-US" dirty="0" err="1" smtClean="0"/>
              <a:t>by:Nizar</a:t>
            </a:r>
            <a:r>
              <a:rPr lang="en-US" dirty="0" smtClean="0"/>
              <a:t> </a:t>
            </a:r>
            <a:r>
              <a:rPr lang="en-US" dirty="0" err="1" smtClean="0"/>
              <a:t>billeh</a:t>
            </a:r>
            <a:r>
              <a:rPr lang="en-US" dirty="0" smtClean="0"/>
              <a:t> 7c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284941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	</a:t>
            </a:r>
            <a:r>
              <a:rPr lang="de-DE" dirty="0"/>
              <a:t>Ich habe um 8 Uhr </a:t>
            </a:r>
            <a:r>
              <a:rPr lang="de-DE" dirty="0" smtClean="0"/>
              <a:t>frühstückt</a:t>
            </a:r>
            <a:endParaRPr lang="ar-JO" dirty="0"/>
          </a:p>
        </p:txBody>
      </p:sp>
      <p:pic>
        <p:nvPicPr>
          <p:cNvPr id="1026" name="Picture 2" descr="https://tse4.mm.bing.net/th?id=OIP.DwpdMb2soKNVh90KTo1zrQHaFj&amp;pid=Api&amp;P=0&amp;h=18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48" y="2677886"/>
            <a:ext cx="5408023" cy="286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32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Mit 7 habe ich Playstation gespielt</a:t>
            </a:r>
            <a:endParaRPr lang="ar-JO" dirty="0"/>
          </a:p>
        </p:txBody>
      </p:sp>
      <p:pic>
        <p:nvPicPr>
          <p:cNvPr id="2050" name="Picture 2" descr="https://tse1.mm.bing.net/th?id=OIP.E_pUlTTW_nB8MRTxsjklygHaHE&amp;pid=Api&amp;P=0&amp;h=18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86" y="2860766"/>
            <a:ext cx="4297680" cy="284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586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 </a:t>
            </a:r>
            <a:r>
              <a:rPr lang="en-US" dirty="0" err="1" smtClean="0"/>
              <a:t>mittag</a:t>
            </a:r>
            <a:r>
              <a:rPr lang="en-US" dirty="0" smtClean="0"/>
              <a:t> </a:t>
            </a:r>
            <a:r>
              <a:rPr lang="en-US" dirty="0" err="1" smtClean="0"/>
              <a:t>spiele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fusball</a:t>
            </a:r>
            <a:endParaRPr lang="ar-JO" dirty="0"/>
          </a:p>
        </p:txBody>
      </p:sp>
      <p:pic>
        <p:nvPicPr>
          <p:cNvPr id="3074" name="Picture 2" descr="https://tse1.mm.bing.net/th?id=OIP.6mUsZ9N6xNOgAvj5f1RAsAHaE8&amp;pid=Api&amp;P=0&amp;h=18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411" y="2756263"/>
            <a:ext cx="4323805" cy="263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um </a:t>
            </a:r>
            <a:r>
              <a:rPr lang="en-US" dirty="0" err="1" smtClean="0"/>
              <a:t>uhr</a:t>
            </a:r>
            <a:r>
              <a:rPr lang="en-US" dirty="0" smtClean="0"/>
              <a:t> 7 in die </a:t>
            </a:r>
            <a:r>
              <a:rPr lang="en-US" dirty="0" err="1" smtClean="0"/>
              <a:t>shule</a:t>
            </a:r>
            <a:endParaRPr lang="ar-JO" dirty="0"/>
          </a:p>
        </p:txBody>
      </p:sp>
      <p:pic>
        <p:nvPicPr>
          <p:cNvPr id="4098" name="Picture 2" descr="https://tse4.mm.bing.net/th?id=OIP.SMPoMN_QdtA5h-ZhxvCD9AHaEK&amp;pid=Api&amp;P=0&amp;h=18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06" y="2612571"/>
            <a:ext cx="5055326" cy="309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299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 </a:t>
            </a:r>
            <a:r>
              <a:rPr lang="de-DE" dirty="0"/>
              <a:t>um 4 hatte ich orangensaft</a:t>
            </a:r>
            <a:endParaRPr lang="ar-JO" dirty="0"/>
          </a:p>
        </p:txBody>
      </p:sp>
      <p:pic>
        <p:nvPicPr>
          <p:cNvPr id="5124" name="Picture 4" descr="How drinking orange juice, aerobic exercise boosts brain power by 50%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43" y="2821577"/>
            <a:ext cx="4245429" cy="252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997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31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Garamond</vt:lpstr>
      <vt:lpstr>Times New Roman</vt:lpstr>
      <vt:lpstr>Organic</vt:lpstr>
      <vt:lpstr>German project</vt:lpstr>
      <vt:lpstr>  Ich habe um 8 Uhr frühstückt</vt:lpstr>
      <vt:lpstr>Mit 7 habe ich Playstation gespielt</vt:lpstr>
      <vt:lpstr>Am mittag spiele ich fusball</vt:lpstr>
      <vt:lpstr>Ich um uhr 7 in die shule</vt:lpstr>
      <vt:lpstr> um 4 hatte ich orangensaft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project</dc:title>
  <dc:creator>F. Billeh</dc:creator>
  <cp:lastModifiedBy>F. Billeh</cp:lastModifiedBy>
  <cp:revision>2</cp:revision>
  <dcterms:created xsi:type="dcterms:W3CDTF">2023-05-19T16:50:17Z</dcterms:created>
  <dcterms:modified xsi:type="dcterms:W3CDTF">2023-05-19T17:05:30Z</dcterms:modified>
</cp:coreProperties>
</file>