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578" autoAdjust="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718840-DCDA-46D6-973B-114FDF4E1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B718-FB3D-4201-B861-84F6CB78C8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75C7-E198-4A96-A1E5-4DD0B3B44FD8}" type="datetime1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3306F-B97F-4579-9BD9-7B65EA02E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88A1B-3E5C-4A6B-9121-7E5F22456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DF0D0-7BFE-4259-921D-205369748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55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7F3E1-8B84-4E52-B0BB-0F93D3B261C5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5D223677-9DF0-47CB-BB24-B11152D798D4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997F4-A468-40E9-BCF6-EF7FF3F8344E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E43C701-8735-4CF1-B07A-1809AC2E3CB0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1EE48-91CF-4F21-8D27-BE9097769ECB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D0B691-2014-43BD-8ABF-BCB15B1858AB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75DCE9-31B6-4BC2-ADD4-DC840E495B33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D07AA-F045-4575-BD5F-AA661E37CFA2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422A4A1-8145-4C03-9D4F-FE8B0ED8FABE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C7290F0-4055-4D3F-B72D-3DC434F553DA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BF5BC17-3DB2-4545-8C14-992271BBA8D7}" type="datetime1">
              <a:rPr lang="en-GB" noProof="0" smtClean="0"/>
              <a:t>19/05/2023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pPr rtl="0"/>
            <a:r>
              <a:rPr lang="en-GB" sz="6800" noProof="1"/>
              <a:t>Mein tag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1"/>
              <a:t>Mariana hourani</a:t>
            </a:r>
            <a:endParaRPr lang="en-GB" sz="1800" noProof="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BA7A2D-7DB9-E945-B7C5-B9401D4C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86" y="1785218"/>
            <a:ext cx="5263662" cy="384962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A</a:t>
            </a:r>
            <a:r>
              <a:rPr lang="en-JO" sz="24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m morgen wachte ich um 7 uhr auf</a:t>
            </a:r>
          </a:p>
          <a:p>
            <a:pPr marL="0" indent="0">
              <a:buNone/>
            </a:pPr>
            <a:endParaRPr lang="en-JO" sz="2400" dirty="0">
              <a:latin typeface="Comic Sans MS" panose="030F0902030302020204" pitchFamily="66" charset="0"/>
              <a:ea typeface="Ayuthaya" pitchFamily="2" charset="-34"/>
              <a:cs typeface="Ayuthaya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U</a:t>
            </a:r>
            <a:r>
              <a:rPr lang="en-JO" sz="24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m zu fruhstucken und zu duschen</a:t>
            </a:r>
          </a:p>
          <a:p>
            <a:pPr marL="0" indent="0">
              <a:buNone/>
            </a:pPr>
            <a:endParaRPr lang="en-JO" sz="2400" dirty="0">
              <a:latin typeface="American Typewriter" panose="02090604020004020304" pitchFamily="18" charset="77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1026" name="Picture 2" descr="Clock 7:00 | ClipArt ETC">
            <a:extLst>
              <a:ext uri="{FF2B5EF4-FFF2-40B4-BE49-F238E27FC236}">
                <a16:creationId xmlns:a16="http://schemas.microsoft.com/office/drawing/2014/main" id="{2D142821-7E5E-994D-8809-12F63E10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43" y="1475046"/>
            <a:ext cx="1609185" cy="160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of a Little Girl Eating Breakfast Stock Vector ...">
            <a:extLst>
              <a:ext uri="{FF2B5EF4-FFF2-40B4-BE49-F238E27FC236}">
                <a16:creationId xmlns:a16="http://schemas.microsoft.com/office/drawing/2014/main" id="{4C5E7D47-62FB-A748-B436-D9FC98D2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48" y="3710030"/>
            <a:ext cx="1765864" cy="167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| Shower head with water isolated on white ...">
            <a:extLst>
              <a:ext uri="{FF2B5EF4-FFF2-40B4-BE49-F238E27FC236}">
                <a16:creationId xmlns:a16="http://schemas.microsoft.com/office/drawing/2014/main" id="{25E2A7ED-A1CC-254B-9786-AEE3EC69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68" y="3710030"/>
            <a:ext cx="1765864" cy="167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79D3-0491-6F46-A568-6F4AE7DD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504188"/>
            <a:ext cx="4609605" cy="384962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D</a:t>
            </a:r>
            <a:r>
              <a:rPr lang="en-JO" sz="2400" dirty="0">
                <a:latin typeface="Comic Sans MS" panose="030F0902030302020204" pitchFamily="66" charset="0"/>
              </a:rPr>
              <a:t>ann gehe ich um 8 uhr zur schule</a:t>
            </a:r>
          </a:p>
          <a:p>
            <a:endParaRPr lang="en-JO" sz="2400" dirty="0">
              <a:latin typeface="Comic Sans MS" panose="030F0902030302020204" pitchFamily="66" charset="0"/>
            </a:endParaRPr>
          </a:p>
          <a:p>
            <a:endParaRPr lang="en-JO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D</a:t>
            </a:r>
            <a:r>
              <a:rPr lang="en-JO" sz="2400" dirty="0">
                <a:latin typeface="Comic Sans MS" panose="030F0902030302020204" pitchFamily="66" charset="0"/>
              </a:rPr>
              <a:t>ann gehe ich um 4 uhr nach Hause, dann ich zu mittag und spielte Videospiele </a:t>
            </a:r>
          </a:p>
        </p:txBody>
      </p:sp>
      <p:pic>
        <p:nvPicPr>
          <p:cNvPr id="2050" name="Picture 2" descr="8 O'clock | ClipArt ETC">
            <a:extLst>
              <a:ext uri="{FF2B5EF4-FFF2-40B4-BE49-F238E27FC236}">
                <a16:creationId xmlns:a16="http://schemas.microsoft.com/office/drawing/2014/main" id="{B9BACF0A-6C99-5A4B-8870-279F5477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43" y="1074717"/>
            <a:ext cx="1759525" cy="162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ool Cartoon Background Images - Free Download on Freepik">
            <a:extLst>
              <a:ext uri="{FF2B5EF4-FFF2-40B4-BE49-F238E27FC236}">
                <a16:creationId xmlns:a16="http://schemas.microsoft.com/office/drawing/2014/main" id="{4339BC15-19DF-674C-A0BB-AC73C035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34" y="1074716"/>
            <a:ext cx="1820884" cy="162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ck 4:00 | ClipArt ETC">
            <a:extLst>
              <a:ext uri="{FF2B5EF4-FFF2-40B4-BE49-F238E27FC236}">
                <a16:creationId xmlns:a16="http://schemas.microsoft.com/office/drawing/2014/main" id="{E20938C8-024F-5340-9844-092C9CF3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43" y="3429000"/>
            <a:ext cx="1890153" cy="162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ojipedia Video Games Game Controllers Image - vetor cartoon png download  - 512*512 - Free Transparent Emoji png Download. - Clip Art Library">
            <a:extLst>
              <a:ext uri="{FF2B5EF4-FFF2-40B4-BE49-F238E27FC236}">
                <a16:creationId xmlns:a16="http://schemas.microsoft.com/office/drawing/2014/main" id="{4D8E9589-4CF1-2848-8B76-1139B3F5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34" y="3429000"/>
            <a:ext cx="1890153" cy="167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4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7C17-4418-734D-8174-7272CF51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250873" cy="3849624"/>
          </a:xfrm>
        </p:spPr>
        <p:txBody>
          <a:bodyPr/>
          <a:lstStyle/>
          <a:p>
            <a:r>
              <a:rPr lang="en-US" sz="2400" dirty="0">
                <a:latin typeface="Comic Sans MS" panose="030F0902030302020204" pitchFamily="66" charset="0"/>
              </a:rPr>
              <a:t>D</a:t>
            </a:r>
            <a:r>
              <a:rPr lang="en-JO" sz="2400" dirty="0">
                <a:latin typeface="Comic Sans MS" panose="030F0902030302020204" pitchFamily="66" charset="0"/>
              </a:rPr>
              <a:t>ann machte ich meine Hausaufgaben</a:t>
            </a:r>
          </a:p>
          <a:p>
            <a:endParaRPr lang="en-JO" sz="2400" dirty="0">
              <a:latin typeface="Comic Sans MS" panose="030F0902030302020204" pitchFamily="66" charset="0"/>
            </a:endParaRPr>
          </a:p>
          <a:p>
            <a:endParaRPr lang="en-JO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D</a:t>
            </a:r>
            <a:r>
              <a:rPr lang="en-JO" sz="2400" dirty="0">
                <a:latin typeface="Comic Sans MS" panose="030F0902030302020204" pitchFamily="66" charset="0"/>
              </a:rPr>
              <a:t>ann wurde ich spielen basketball mit meinen Freunden</a:t>
            </a:r>
          </a:p>
          <a:p>
            <a:endParaRPr lang="en-JO" dirty="0"/>
          </a:p>
          <a:p>
            <a:endParaRPr lang="en-JO" dirty="0"/>
          </a:p>
        </p:txBody>
      </p:sp>
      <p:pic>
        <p:nvPicPr>
          <p:cNvPr id="3074" name="Picture 2" descr="This contains an image of: ">
            <a:extLst>
              <a:ext uri="{FF2B5EF4-FFF2-40B4-BE49-F238E27FC236}">
                <a16:creationId xmlns:a16="http://schemas.microsoft.com/office/drawing/2014/main" id="{6EDF09C9-92FD-2A4A-89FE-535289E7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92" y="913703"/>
            <a:ext cx="1799046" cy="237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3AE2FC-D74C-8A40-84F1-D070E113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79" y="3559868"/>
            <a:ext cx="1973261" cy="251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8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F244-61A4-E747-9670-CC337D97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787735" cy="384962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D</a:t>
            </a:r>
            <a:r>
              <a:rPr lang="en-JO" sz="2400" dirty="0">
                <a:latin typeface="Comic Sans MS" panose="030F0902030302020204" pitchFamily="66" charset="0"/>
              </a:rPr>
              <a:t>ann wurde ich duschen und um 11 uhr schlafen</a:t>
            </a:r>
          </a:p>
        </p:txBody>
      </p:sp>
      <p:pic>
        <p:nvPicPr>
          <p:cNvPr id="4" name="Picture 6" descr="Free Vector | Shower head with water isolated on white ...">
            <a:extLst>
              <a:ext uri="{FF2B5EF4-FFF2-40B4-BE49-F238E27FC236}">
                <a16:creationId xmlns:a16="http://schemas.microsoft.com/office/drawing/2014/main" id="{4171FA1A-D10E-6543-938D-4DED70E1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7" y="1619973"/>
            <a:ext cx="1765864" cy="167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Vectors | 11 o'clock">
            <a:extLst>
              <a:ext uri="{FF2B5EF4-FFF2-40B4-BE49-F238E27FC236}">
                <a16:creationId xmlns:a16="http://schemas.microsoft.com/office/drawing/2014/main" id="{9132109A-5A95-DB43-BFF4-0DE97F6D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3752602"/>
            <a:ext cx="1981074" cy="204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eep Day PNG Image, Sleep Day Cartoon Sleeping Girl Element, Sleep Day, Go  To Bed, Cartoon Girl PNG Image For Free Download">
            <a:extLst>
              <a:ext uri="{FF2B5EF4-FFF2-40B4-BE49-F238E27FC236}">
                <a16:creationId xmlns:a16="http://schemas.microsoft.com/office/drawing/2014/main" id="{D355DC51-623F-484B-AA18-90B9D350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69" y="3752602"/>
            <a:ext cx="1851108" cy="204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9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F800-A490-0440-BCF2-C56CB63BA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055922" cy="3849624"/>
          </a:xfrm>
        </p:spPr>
        <p:txBody>
          <a:bodyPr/>
          <a:lstStyle/>
          <a:p>
            <a:r>
              <a:rPr lang="en-US" sz="18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A</a:t>
            </a:r>
            <a:r>
              <a:rPr lang="en-JO" sz="18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m morgen wachte ich um 7 uhr auf </a:t>
            </a:r>
            <a:r>
              <a:rPr lang="en-US" sz="18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u</a:t>
            </a:r>
            <a:r>
              <a:rPr lang="en-JO" sz="18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m zu fruhstucken und zu duschen, </a:t>
            </a:r>
            <a:r>
              <a:rPr lang="en-US" sz="1800" dirty="0"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d</a:t>
            </a:r>
            <a:r>
              <a:rPr lang="en-JO" sz="1800" dirty="0">
                <a:latin typeface="Comic Sans MS" panose="030F0902030302020204" pitchFamily="66" charset="0"/>
              </a:rPr>
              <a:t>ann gehe ich um 8 uhr zur schule, </a:t>
            </a:r>
            <a:r>
              <a:rPr lang="en-US" sz="1800" dirty="0">
                <a:latin typeface="Comic Sans MS" panose="030F0902030302020204" pitchFamily="66" charset="0"/>
              </a:rPr>
              <a:t>d</a:t>
            </a:r>
            <a:r>
              <a:rPr lang="en-JO" sz="1800" dirty="0">
                <a:latin typeface="Comic Sans MS" panose="030F0902030302020204" pitchFamily="66" charset="0"/>
              </a:rPr>
              <a:t>ann gehe ich um 4 uhr nach Hause, dann ich zu mittag und spielte Videospiele, </a:t>
            </a:r>
            <a:r>
              <a:rPr lang="en-US" sz="1800" dirty="0">
                <a:latin typeface="Comic Sans MS" panose="030F0902030302020204" pitchFamily="66" charset="0"/>
              </a:rPr>
              <a:t>d</a:t>
            </a:r>
            <a:r>
              <a:rPr lang="en-JO" sz="1800" dirty="0">
                <a:latin typeface="Comic Sans MS" panose="030F0902030302020204" pitchFamily="66" charset="0"/>
              </a:rPr>
              <a:t>ann machte ich meine Hausaufgaben, </a:t>
            </a:r>
            <a:r>
              <a:rPr lang="en-US" sz="1800" dirty="0">
                <a:latin typeface="Comic Sans MS" panose="030F0902030302020204" pitchFamily="66" charset="0"/>
              </a:rPr>
              <a:t>d</a:t>
            </a:r>
            <a:r>
              <a:rPr lang="en-JO" sz="1800" dirty="0">
                <a:latin typeface="Comic Sans MS" panose="030F0902030302020204" pitchFamily="66" charset="0"/>
              </a:rPr>
              <a:t>ann wurde ich spielen basketball mit meinen Freunden, </a:t>
            </a:r>
            <a:r>
              <a:rPr lang="en-US" sz="1800" dirty="0">
                <a:latin typeface="Comic Sans MS" panose="030F0902030302020204" pitchFamily="66" charset="0"/>
              </a:rPr>
              <a:t>d</a:t>
            </a:r>
            <a:r>
              <a:rPr lang="en-JO" sz="1800" dirty="0">
                <a:latin typeface="Comic Sans MS" panose="030F0902030302020204" pitchFamily="66" charset="0"/>
              </a:rPr>
              <a:t>ann wurde ich duschen und um 11 uhr schlafen.</a:t>
            </a:r>
          </a:p>
          <a:p>
            <a:endParaRPr lang="en-JO" sz="1600" dirty="0">
              <a:latin typeface="Comic Sans MS" panose="030F0902030302020204" pitchFamily="66" charset="0"/>
            </a:endParaRPr>
          </a:p>
          <a:p>
            <a:endParaRPr lang="en-JO" sz="1600" dirty="0">
              <a:latin typeface="Comic Sans MS" panose="030F0902030302020204" pitchFamily="66" charset="0"/>
            </a:endParaRPr>
          </a:p>
          <a:p>
            <a:endParaRPr lang="en-JO" sz="1600" dirty="0">
              <a:latin typeface="Comic Sans MS" panose="030F0902030302020204" pitchFamily="66" charset="0"/>
            </a:endParaRPr>
          </a:p>
          <a:p>
            <a:endParaRPr lang="en-JO" sz="1600" dirty="0">
              <a:latin typeface="Comic Sans MS" panose="030F0902030302020204" pitchFamily="66" charset="0"/>
            </a:endParaRPr>
          </a:p>
          <a:p>
            <a:endParaRPr lang="en-JO" sz="1600" dirty="0">
              <a:latin typeface="Comic Sans MS" panose="030F0902030302020204" pitchFamily="66" charset="0"/>
              <a:ea typeface="Ayuthaya" pitchFamily="2" charset="-34"/>
              <a:cs typeface="Ayuthaya" pitchFamily="2" charset="-34"/>
            </a:endParaRPr>
          </a:p>
          <a:p>
            <a:endParaRPr lang="en-JO" sz="1600" dirty="0">
              <a:latin typeface="Comic Sans MS" panose="030F0902030302020204" pitchFamily="66" charset="0"/>
              <a:ea typeface="Ayuthaya" pitchFamily="2" charset="-34"/>
              <a:cs typeface="Ayuthaya" pitchFamily="2" charset="-34"/>
            </a:endParaRPr>
          </a:p>
          <a:p>
            <a:pPr marL="0" indent="0">
              <a:buNone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80239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TM11531919</Template>
  <TotalTime>0</TotalTime>
  <Words>146</Words>
  <Application>Microsoft Macintosh PowerPoint</Application>
  <PresentationFormat>Widescreen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American Typewriter</vt:lpstr>
      <vt:lpstr>Arial</vt:lpstr>
      <vt:lpstr>Avenir Next LT Pro</vt:lpstr>
      <vt:lpstr>Avenir Next LT Pro Light</vt:lpstr>
      <vt:lpstr>Calibri</vt:lpstr>
      <vt:lpstr>Comic Sans MS</vt:lpstr>
      <vt:lpstr>Courier New</vt:lpstr>
      <vt:lpstr>Garamond</vt:lpstr>
      <vt:lpstr>SavonVTI</vt:lpstr>
      <vt:lpstr>Mein tag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mariana hourani</dc:creator>
  <cp:lastModifiedBy>mariana hourani</cp:lastModifiedBy>
  <cp:revision>1</cp:revision>
  <dcterms:created xsi:type="dcterms:W3CDTF">2023-05-19T17:07:30Z</dcterms:created>
  <dcterms:modified xsi:type="dcterms:W3CDTF">2023-05-19T17:54:50Z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