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85" autoAdjust="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3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5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7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0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8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8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8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1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09CB-2994-4514-96E8-031976C7F7E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B4B68-4798-4B18-A742-348882536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8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bg1"/>
                </a:solidFill>
              </a:rPr>
              <a:t>الموارد البيئية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3600" b="1" dirty="0" smtClean="0">
                <a:solidFill>
                  <a:schemeClr val="bg1"/>
                </a:solidFill>
              </a:rPr>
              <a:t>اعداد : خليل سابا/كريم كردي/ريان الصفدي/ادم الصفدي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8091" y="431074"/>
            <a:ext cx="9522823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800"/>
              </a:spcAft>
            </a:pPr>
            <a:r>
              <a:rPr lang="ar-SA" sz="30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الموارد البيئية</a:t>
            </a:r>
            <a:endParaRPr lang="en-US" sz="3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ar-SA" sz="2800" b="1" dirty="0">
                <a:solidFill>
                  <a:schemeClr val="bg1"/>
                </a:solidFill>
                <a:ea typeface="Calibri" panose="020F0502020204030204" pitchFamily="34" charset="0"/>
              </a:rPr>
              <a:t>جميع المكونات الحية وغير الحية الموجودة على هذه الأرض، والتي تشكل مجتمعة البيئة </a:t>
            </a:r>
            <a:r>
              <a:rPr lang="ar-SA" sz="2800" b="1" dirty="0" smtClean="0">
                <a:solidFill>
                  <a:schemeClr val="bg1"/>
                </a:solidFill>
                <a:ea typeface="Calibri" panose="020F0502020204030204" pitchFamily="34" charset="0"/>
              </a:rPr>
              <a:t>الطبيعية </a:t>
            </a:r>
            <a:r>
              <a:rPr lang="ar-SA" sz="2800" b="1" dirty="0">
                <a:solidFill>
                  <a:schemeClr val="bg1"/>
                </a:solidFill>
                <a:ea typeface="Calibri" panose="020F0502020204030204" pitchFamily="34" charset="0"/>
              </a:rPr>
              <a:t>التي تصب في منفعة البشرية.</a:t>
            </a:r>
            <a:r>
              <a:rPr lang="en-US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</a:br>
            <a:r>
              <a:rPr lang="ar-SA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الموا</a:t>
            </a:r>
            <a:r>
              <a:rPr lang="ar-JO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رد</a:t>
            </a:r>
            <a:r>
              <a:rPr lang="ar-SA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التي توجد في البيئة بشكل طبيعي، </a:t>
            </a:r>
            <a:r>
              <a:rPr lang="ar-JO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وأيضا </a:t>
            </a:r>
            <a:r>
              <a:rPr lang="ar-SA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يتمّ </a:t>
            </a:r>
            <a:r>
              <a:rPr lang="ar-SA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استخراجها لتحويلها إلى </a:t>
            </a:r>
            <a:r>
              <a:rPr lang="ar-SA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موا</a:t>
            </a:r>
            <a:r>
              <a:rPr lang="ar-JO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ر</a:t>
            </a:r>
            <a:r>
              <a:rPr lang="ar-SA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د </a:t>
            </a:r>
            <a:r>
              <a:rPr lang="ar-SA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أخرى أو صناعات تفيد </a:t>
            </a:r>
            <a:r>
              <a:rPr lang="ar-SA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البشرية</a:t>
            </a:r>
            <a:r>
              <a:rPr lang="ar-JO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.</a:t>
            </a:r>
          </a:p>
          <a:p>
            <a:pPr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الموارد </a:t>
            </a:r>
            <a:r>
              <a:rPr lang="ar-SA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البيئية </a:t>
            </a:r>
            <a:r>
              <a:rPr lang="ar-JO" sz="2800" b="1" dirty="0" smtClean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</a:rPr>
              <a:t> تنقسم الى موارد متجددة وموارد غير متجددة.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40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43" y="574767"/>
            <a:ext cx="10685417" cy="622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  <a:spcAft>
                <a:spcPts val="800"/>
              </a:spcAft>
            </a:pPr>
            <a:r>
              <a:rPr lang="ar-SA" sz="28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الموارد البيئية المتجددة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بأنّها تُنتِج طاقة نظيفة، أي أنّها 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ناتجة من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مصادر الطبيعة التي تتجدد باستمرار دون تلويث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البيئة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</a:p>
          <a:p>
            <a:pPr algn="r">
              <a:lnSpc>
                <a:spcPct val="200000"/>
              </a:lnSpc>
              <a:spcAft>
                <a:spcPts val="800"/>
              </a:spcAft>
            </a:pPr>
            <a:r>
              <a:rPr lang="ar-SA" sz="28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الموارد </a:t>
            </a:r>
            <a:r>
              <a:rPr lang="ar-SA" sz="28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البيئية غير المتجددة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تُعرَف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بأنّها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موارد ناتجة من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مصادر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طبيعية غير قابلة للتجدد 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تحتاج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إلى ملايين السنين لتتكون من جديد، فهي لذلك ذات كميات محدودة، ويصعب إيجادها في الطبيعة، وغير قابلة للتجدد خلال وقت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قصي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ر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مقارنة بمدة تَكوُّنِها،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كالغاز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الطبيعي، والفحم الحجري،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والنفط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r>
              <a:rPr lang="en-US" sz="2800" b="1" dirty="0">
                <a:solidFill>
                  <a:srgbClr val="333333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333333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3645" y="724306"/>
            <a:ext cx="9980023" cy="5087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2800" b="1" u="sng" dirty="0">
                <a:solidFill>
                  <a:schemeClr val="bg1"/>
                </a:solidFill>
              </a:rPr>
              <a:t>اهمية المحافظة على البيئة</a:t>
            </a:r>
            <a:r>
              <a:rPr lang="en-US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توفر الموارد الطبيعية 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طرق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كسب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العيش للمليارات من البشر والحيوانات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للحفاظ على البيئة تتخذ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اجرا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ء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ات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من قبل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هيئات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تابعة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للدولة أو منظمات مستقلة للحد من التأثير السلبي للإنسان على البيئة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28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المخاطر التي تهدد البيئة</a:t>
            </a:r>
            <a:endParaRPr lang="ar-JO" sz="2800" b="1" u="sng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استنزاف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المصادر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الطب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يعيه.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	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النفايات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تلوث الماء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تلوث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الهواء</a:t>
            </a:r>
            <a:endParaRPr lang="ar-JO" sz="2800" b="1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80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074" y="659171"/>
            <a:ext cx="10567852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ar-JO" sz="28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طرق المحافظة على البيئة</a:t>
            </a:r>
            <a:endParaRPr lang="en-US" sz="2800" b="1" u="sng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الحفاظ على المناطق الخضراء وتجنب قطع الأشجار بكثرة. 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تطوير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ونموّ الغابات، وإعادة تدوير النباتات والأشجار الميتة مما يفيد التربة.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إعادة تدوير الورق والكرتون المقوى.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زراعة أنواع مختلفة من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المحاصيل؛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للحفاظ على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التربة</a:t>
            </a:r>
            <a:r>
              <a:rPr lang="ar-JO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التقليل من عمليات قطع الأشجار على مساحات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كبيرة. </a:t>
            </a:r>
            <a:endParaRPr lang="ar-JO" sz="28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الابتعاد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عن أساليب الصيد الخاطئة مثل الصيد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الجائ</a:t>
            </a:r>
            <a:r>
              <a:rPr lang="ar-JO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ر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إنشاء الحدائق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التي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تساعد على الحفاظ على أنواع الحيوانات ذات الأقلية.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ترشيد استهلاك الماء،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وحما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ته </a:t>
            </a: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من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التلوث</a:t>
            </a:r>
            <a:r>
              <a:rPr lang="ar-JO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r>
              <a:rPr lang="en-US" sz="2800" b="1" dirty="0">
                <a:solidFill>
                  <a:srgbClr val="333333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333333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47987" y="936036"/>
            <a:ext cx="7990114" cy="421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يستطيع الفرد الحفاظ على الموارد البيئية</a:t>
            </a:r>
            <a:endParaRPr lang="en-US" sz="2800" b="1" u="sng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تقليل الموارد المُستخدَمة</a:t>
            </a:r>
            <a:endParaRPr lang="en-US" sz="28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إعادة استخدام الموارد</a:t>
            </a:r>
            <a:r>
              <a:rPr lang="en-US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إعادة تدوير </a:t>
            </a:r>
            <a:r>
              <a:rPr lang="ar-SA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المواد</a:t>
            </a:r>
            <a:endParaRPr lang="en-US" sz="28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8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chemeClr val="bg1"/>
                </a:solidFill>
              </a:rPr>
              <a:t>الاستبيان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8249" y="1690688"/>
            <a:ext cx="1063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https://docs.google.com/forms/d/1GcAm1bwdHFK8nGpLk8mlnap5v9R3Va2b9u2WJp_IxWA/edit#responses</a:t>
            </a:r>
          </a:p>
        </p:txBody>
      </p:sp>
    </p:spTree>
    <p:extLst>
      <p:ext uri="{BB962C8B-B14F-4D97-AF65-F5344CB8AC3E}">
        <p14:creationId xmlns:p14="http://schemas.microsoft.com/office/powerpoint/2010/main" val="12197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212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Simplified Arabic</vt:lpstr>
      <vt:lpstr>Times New Roman</vt:lpstr>
      <vt:lpstr>Office Theme</vt:lpstr>
      <vt:lpstr>الموارد البيئية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الاستبيان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Sabanegh</dc:creator>
  <cp:lastModifiedBy>RITA</cp:lastModifiedBy>
  <cp:revision>22</cp:revision>
  <dcterms:created xsi:type="dcterms:W3CDTF">2023-05-04T06:17:02Z</dcterms:created>
  <dcterms:modified xsi:type="dcterms:W3CDTF">2023-05-19T09:08:52Z</dcterms:modified>
</cp:coreProperties>
</file>